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7" r:id="rId2"/>
    <p:sldId id="279" r:id="rId3"/>
    <p:sldId id="286" r:id="rId4"/>
    <p:sldId id="280" r:id="rId5"/>
    <p:sldId id="282" r:id="rId6"/>
    <p:sldId id="283" r:id="rId7"/>
    <p:sldId id="261" r:id="rId8"/>
    <p:sldId id="268" r:id="rId9"/>
    <p:sldId id="28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A1B3"/>
    <a:srgbClr val="01616B"/>
    <a:srgbClr val="EAA824"/>
    <a:srgbClr val="142850"/>
    <a:srgbClr val="017A87"/>
    <a:srgbClr val="2E5CB8"/>
    <a:srgbClr val="01C9DF"/>
    <a:srgbClr val="AFF6FE"/>
    <a:srgbClr val="FFC93C"/>
    <a:srgbClr val="3FD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 autoAdjust="0"/>
  </p:normalViewPr>
  <p:slideViewPr>
    <p:cSldViewPr snapToGrid="0">
      <p:cViewPr varScale="1">
        <p:scale>
          <a:sx n="46" d="100"/>
          <a:sy n="46" d="100"/>
        </p:scale>
        <p:origin x="58" y="6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vita Sari" userId="S::novita.sari@license365bps.onmicrosoft.com::557972da-eb49-42ff-a0a8-d0abba1f54f6" providerId="AD" clId="Web-{86589001-0B90-5606-EE39-73495BA1D9CF}"/>
    <pc:docChg chg="modSld">
      <pc:chgData name="Novita Sari" userId="S::novita.sari@license365bps.onmicrosoft.com::557972da-eb49-42ff-a0a8-d0abba1f54f6" providerId="AD" clId="Web-{86589001-0B90-5606-EE39-73495BA1D9CF}" dt="2022-08-29T00:56:17.257" v="9"/>
      <pc:docMkLst>
        <pc:docMk/>
      </pc:docMkLst>
      <pc:sldChg chg="modSp">
        <pc:chgData name="Novita Sari" userId="S::novita.sari@license365bps.onmicrosoft.com::557972da-eb49-42ff-a0a8-d0abba1f54f6" providerId="AD" clId="Web-{86589001-0B90-5606-EE39-73495BA1D9CF}" dt="2022-08-29T00:56:17.257" v="9"/>
        <pc:sldMkLst>
          <pc:docMk/>
          <pc:sldMk cId="2557610702" sldId="279"/>
        </pc:sldMkLst>
        <pc:spChg chg="mod">
          <ac:chgData name="Novita Sari" userId="S::novita.sari@license365bps.onmicrosoft.com::557972da-eb49-42ff-a0a8-d0abba1f54f6" providerId="AD" clId="Web-{86589001-0B90-5606-EE39-73495BA1D9CF}" dt="2022-08-29T00:56:07.648" v="8" actId="1076"/>
          <ac:spMkLst>
            <pc:docMk/>
            <pc:sldMk cId="2557610702" sldId="279"/>
            <ac:spMk id="130" creationId="{7A043710-F7D5-89A3-CB67-477024562F03}"/>
          </ac:spMkLst>
        </pc:spChg>
        <pc:spChg chg="mod">
          <ac:chgData name="Novita Sari" userId="S::novita.sari@license365bps.onmicrosoft.com::557972da-eb49-42ff-a0a8-d0abba1f54f6" providerId="AD" clId="Web-{86589001-0B90-5606-EE39-73495BA1D9CF}" dt="2022-08-29T00:56:07.648" v="7" actId="1076"/>
          <ac:spMkLst>
            <pc:docMk/>
            <pc:sldMk cId="2557610702" sldId="279"/>
            <ac:spMk id="131" creationId="{A43237ED-6A2B-33A9-8585-E216CFC38A02}"/>
          </ac:spMkLst>
        </pc:spChg>
        <pc:spChg chg="mod">
          <ac:chgData name="Novita Sari" userId="S::novita.sari@license365bps.onmicrosoft.com::557972da-eb49-42ff-a0a8-d0abba1f54f6" providerId="AD" clId="Web-{86589001-0B90-5606-EE39-73495BA1D9CF}" dt="2022-08-29T00:56:17.257" v="9"/>
          <ac:spMkLst>
            <pc:docMk/>
            <pc:sldMk cId="2557610702" sldId="279"/>
            <ac:spMk id="132" creationId="{2B0C1006-E49E-4262-E426-A4F511F1DAFC}"/>
          </ac:spMkLst>
        </pc:spChg>
        <pc:grpChg chg="mod">
          <ac:chgData name="Novita Sari" userId="S::novita.sari@license365bps.onmicrosoft.com::557972da-eb49-42ff-a0a8-d0abba1f54f6" providerId="AD" clId="Web-{86589001-0B90-5606-EE39-73495BA1D9CF}" dt="2022-08-29T00:56:07.648" v="6" actId="1076"/>
          <ac:grpSpMkLst>
            <pc:docMk/>
            <pc:sldMk cId="2557610702" sldId="279"/>
            <ac:grpSpMk id="140" creationId="{6CB60F8A-8E60-83D8-E35F-040DA8A57127}"/>
          </ac:grpSpMkLst>
        </pc:grpChg>
      </pc:sldChg>
    </pc:docChg>
  </pc:docChgLst>
  <pc:docChgLst>
    <pc:chgData name="Novita Sari" userId="557972da-eb49-42ff-a0a8-d0abba1f54f6" providerId="ADAL" clId="{1A986987-6BA4-46F5-A6CB-63792E009D3F}"/>
    <pc:docChg chg="undo custSel addSld delSld modSld sldOrd">
      <pc:chgData name="Novita Sari" userId="557972da-eb49-42ff-a0a8-d0abba1f54f6" providerId="ADAL" clId="{1A986987-6BA4-46F5-A6CB-63792E009D3F}" dt="2022-08-15T05:00:54.325" v="8952" actId="207"/>
      <pc:docMkLst>
        <pc:docMk/>
      </pc:docMkLst>
      <pc:sldChg chg="addSp delSp modSp mod">
        <pc:chgData name="Novita Sari" userId="557972da-eb49-42ff-a0a8-d0abba1f54f6" providerId="ADAL" clId="{1A986987-6BA4-46F5-A6CB-63792E009D3F}" dt="2022-08-10T06:47:52.075" v="3529" actId="478"/>
        <pc:sldMkLst>
          <pc:docMk/>
          <pc:sldMk cId="2035946204" sldId="258"/>
        </pc:sldMkLst>
        <pc:spChg chg="add del">
          <ac:chgData name="Novita Sari" userId="557972da-eb49-42ff-a0a8-d0abba1f54f6" providerId="ADAL" clId="{1A986987-6BA4-46F5-A6CB-63792E009D3F}" dt="2022-08-10T06:47:50.653" v="3527" actId="478"/>
          <ac:spMkLst>
            <pc:docMk/>
            <pc:sldMk cId="2035946204" sldId="258"/>
            <ac:spMk id="25" creationId="{955BFD81-2268-26F2-D3C9-1CEBBA567BD9}"/>
          </ac:spMkLst>
        </pc:spChg>
        <pc:spChg chg="add del">
          <ac:chgData name="Novita Sari" userId="557972da-eb49-42ff-a0a8-d0abba1f54f6" providerId="ADAL" clId="{1A986987-6BA4-46F5-A6CB-63792E009D3F}" dt="2022-08-10T06:47:50.653" v="3527" actId="478"/>
          <ac:spMkLst>
            <pc:docMk/>
            <pc:sldMk cId="2035946204" sldId="258"/>
            <ac:spMk id="58" creationId="{00FE179C-7172-C2BD-0FA9-E95BA6EFD1D9}"/>
          </ac:spMkLst>
        </pc:spChg>
        <pc:spChg chg="add del">
          <ac:chgData name="Novita Sari" userId="557972da-eb49-42ff-a0a8-d0abba1f54f6" providerId="ADAL" clId="{1A986987-6BA4-46F5-A6CB-63792E009D3F}" dt="2022-08-10T06:47:50.653" v="3527" actId="478"/>
          <ac:spMkLst>
            <pc:docMk/>
            <pc:sldMk cId="2035946204" sldId="258"/>
            <ac:spMk id="59" creationId="{E08042F5-A16F-2703-2671-42BF2EF81D40}"/>
          </ac:spMkLst>
        </pc:spChg>
        <pc:spChg chg="add del">
          <ac:chgData name="Novita Sari" userId="557972da-eb49-42ff-a0a8-d0abba1f54f6" providerId="ADAL" clId="{1A986987-6BA4-46F5-A6CB-63792E009D3F}" dt="2022-08-10T06:47:50.653" v="3527" actId="478"/>
          <ac:spMkLst>
            <pc:docMk/>
            <pc:sldMk cId="2035946204" sldId="258"/>
            <ac:spMk id="60" creationId="{7482B0CD-F18B-A75A-945F-41C7DFFF2AE5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61" creationId="{3DDA86EC-6A94-F1AC-B766-FBCE2B88897E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62" creationId="{D2197B1D-E628-C376-65A0-C4DB3AF452A4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67" creationId="{465A1CD0-108D-4FC5-DBF2-9E291C523407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68" creationId="{76A97DDF-8204-E21F-569A-32C09ECCE62B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69" creationId="{9C98E39D-CC16-0EBE-FA4D-54C5FC06C6EA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95" creationId="{8C7ACB4A-233B-211B-F252-3CBD863BED90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96" creationId="{289F7BA3-DE32-F5C5-3838-147270A6B843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97" creationId="{4F1D02E3-3786-9ED4-2B9A-116D031DC84F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98" creationId="{31D1D4B8-9BC2-D078-C247-D18650A13E8D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99" creationId="{FE2D4000-741E-2E4A-7032-0C00C4D5239D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0" creationId="{FF80D721-3A9E-C33E-0A97-6831C0891ECA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1" creationId="{44C7C6F6-2D50-BAC5-9EDD-F191EB73E1F7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2" creationId="{6CE74230-8476-A82A-58B4-43D819EFFFBA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3" creationId="{A2BF8697-4BF6-6CF1-C9DA-3B6AD4E9BC1D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4" creationId="{C62FE71B-BA56-B797-CF7B-9D0FD461098F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5" creationId="{1711845B-5348-9D84-D3BB-8D06A7E7C0EF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6" creationId="{CE1BCCD9-4D22-9E0D-2350-57C6963E5C75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7" creationId="{E79E5441-DF32-EA17-C41B-6F62A5B5CBA6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8" creationId="{B2CA7230-9738-0F13-093E-736DC709CC1E}"/>
          </ac:spMkLst>
        </pc:spChg>
        <pc:spChg chg="mod">
          <ac:chgData name="Novita Sari" userId="557972da-eb49-42ff-a0a8-d0abba1f54f6" providerId="ADAL" clId="{1A986987-6BA4-46F5-A6CB-63792E009D3F}" dt="2022-08-10T06:47:46.974" v="3518" actId="1035"/>
          <ac:spMkLst>
            <pc:docMk/>
            <pc:sldMk cId="2035946204" sldId="258"/>
            <ac:spMk id="109" creationId="{47B3F050-E24B-78A2-D9DC-79A1437C0CA7}"/>
          </ac:spMkLst>
        </pc:spChg>
        <pc:picChg chg="add del mod modCrop">
          <ac:chgData name="Novita Sari" userId="557972da-eb49-42ff-a0a8-d0abba1f54f6" providerId="ADAL" clId="{1A986987-6BA4-46F5-A6CB-63792E009D3F}" dt="2022-08-10T06:47:50.176" v="3526" actId="22"/>
          <ac:picMkLst>
            <pc:docMk/>
            <pc:sldMk cId="2035946204" sldId="258"/>
            <ac:picMk id="4" creationId="{33981827-EE45-5F24-904F-79DE07E84C6F}"/>
          </ac:picMkLst>
        </pc:picChg>
        <pc:picChg chg="add del">
          <ac:chgData name="Novita Sari" userId="557972da-eb49-42ff-a0a8-d0abba1f54f6" providerId="ADAL" clId="{1A986987-6BA4-46F5-A6CB-63792E009D3F}" dt="2022-08-10T06:47:51.170" v="3528" actId="478"/>
          <ac:picMkLst>
            <pc:docMk/>
            <pc:sldMk cId="2035946204" sldId="258"/>
            <ac:picMk id="16" creationId="{20CD2625-650C-3666-7919-2AB827268D09}"/>
          </ac:picMkLst>
        </pc:picChg>
        <pc:picChg chg="add del">
          <ac:chgData name="Novita Sari" userId="557972da-eb49-42ff-a0a8-d0abba1f54f6" providerId="ADAL" clId="{1A986987-6BA4-46F5-A6CB-63792E009D3F}" dt="2022-08-10T06:47:52.075" v="3529" actId="478"/>
          <ac:picMkLst>
            <pc:docMk/>
            <pc:sldMk cId="2035946204" sldId="258"/>
            <ac:picMk id="54" creationId="{C935E918-874C-EDD8-BB84-8BDC492A43D0}"/>
          </ac:picMkLst>
        </pc:picChg>
      </pc:sldChg>
      <pc:sldChg chg="addSp delSp modSp mod ord">
        <pc:chgData name="Novita Sari" userId="557972da-eb49-42ff-a0a8-d0abba1f54f6" providerId="ADAL" clId="{1A986987-6BA4-46F5-A6CB-63792E009D3F}" dt="2022-08-15T01:41:47.445" v="5232" actId="20577"/>
        <pc:sldMkLst>
          <pc:docMk/>
          <pc:sldMk cId="2940718900" sldId="261"/>
        </pc:sldMkLst>
        <pc:spChg chg="mod">
          <ac:chgData name="Novita Sari" userId="557972da-eb49-42ff-a0a8-d0abba1f54f6" providerId="ADAL" clId="{1A986987-6BA4-46F5-A6CB-63792E009D3F}" dt="2022-08-05T02:52:58.464" v="1630" actId="1037"/>
          <ac:spMkLst>
            <pc:docMk/>
            <pc:sldMk cId="2940718900" sldId="261"/>
            <ac:spMk id="2" creationId="{85C7E3E1-3D4C-5861-0A0A-8850109E81D1}"/>
          </ac:spMkLst>
        </pc:spChg>
        <pc:spChg chg="mod">
          <ac:chgData name="Novita Sari" userId="557972da-eb49-42ff-a0a8-d0abba1f54f6" providerId="ADAL" clId="{1A986987-6BA4-46F5-A6CB-63792E009D3F}" dt="2022-08-15T01:41:47.445" v="5232" actId="20577"/>
          <ac:spMkLst>
            <pc:docMk/>
            <pc:sldMk cId="2940718900" sldId="261"/>
            <ac:spMk id="10" creationId="{4A769A74-EF9D-3258-8368-B6932DC26572}"/>
          </ac:spMkLst>
        </pc:spChg>
        <pc:spChg chg="add del mod">
          <ac:chgData name="Novita Sari" userId="557972da-eb49-42ff-a0a8-d0abba1f54f6" providerId="ADAL" clId="{1A986987-6BA4-46F5-A6CB-63792E009D3F}" dt="2022-08-10T06:49:41.519" v="3559" actId="478"/>
          <ac:spMkLst>
            <pc:docMk/>
            <pc:sldMk cId="2940718900" sldId="261"/>
            <ac:spMk id="13" creationId="{1BE70505-F57D-EE6B-E59E-653144BC6403}"/>
          </ac:spMkLst>
        </pc:spChg>
        <pc:spChg chg="add del mod ord">
          <ac:chgData name="Novita Sari" userId="557972da-eb49-42ff-a0a8-d0abba1f54f6" providerId="ADAL" clId="{1A986987-6BA4-46F5-A6CB-63792E009D3F}" dt="2022-08-10T06:49:27.557" v="3551" actId="478"/>
          <ac:spMkLst>
            <pc:docMk/>
            <pc:sldMk cId="2940718900" sldId="261"/>
            <ac:spMk id="14" creationId="{58307AEE-87C0-9406-AB9A-7F895EC0E2EA}"/>
          </ac:spMkLst>
        </pc:spChg>
        <pc:spChg chg="add mod">
          <ac:chgData name="Novita Sari" userId="557972da-eb49-42ff-a0a8-d0abba1f54f6" providerId="ADAL" clId="{1A986987-6BA4-46F5-A6CB-63792E009D3F}" dt="2022-08-10T06:55:13.421" v="3634" actId="1036"/>
          <ac:spMkLst>
            <pc:docMk/>
            <pc:sldMk cId="2940718900" sldId="261"/>
            <ac:spMk id="18" creationId="{586B9CF7-72ED-12C3-216B-D57660B6F6DE}"/>
          </ac:spMkLst>
        </pc:spChg>
        <pc:spChg chg="add mod">
          <ac:chgData name="Novita Sari" userId="557972da-eb49-42ff-a0a8-d0abba1f54f6" providerId="ADAL" clId="{1A986987-6BA4-46F5-A6CB-63792E009D3F}" dt="2022-08-10T06:55:13.421" v="3634" actId="1036"/>
          <ac:spMkLst>
            <pc:docMk/>
            <pc:sldMk cId="2940718900" sldId="261"/>
            <ac:spMk id="19" creationId="{ECCB50B0-CBCE-38D6-A5C5-9C107E826C84}"/>
          </ac:spMkLst>
        </pc:spChg>
        <pc:spChg chg="add del mod">
          <ac:chgData name="Novita Sari" userId="557972da-eb49-42ff-a0a8-d0abba1f54f6" providerId="ADAL" clId="{1A986987-6BA4-46F5-A6CB-63792E009D3F}" dt="2022-08-05T01:12:49.342" v="230" actId="478"/>
          <ac:spMkLst>
            <pc:docMk/>
            <pc:sldMk cId="2940718900" sldId="261"/>
            <ac:spMk id="46" creationId="{961552D5-F15D-BAF4-B9C3-DC80A9011984}"/>
          </ac:spMkLst>
        </pc:spChg>
        <pc:spChg chg="add del mod">
          <ac:chgData name="Novita Sari" userId="557972da-eb49-42ff-a0a8-d0abba1f54f6" providerId="ADAL" clId="{1A986987-6BA4-46F5-A6CB-63792E009D3F}" dt="2022-08-05T01:12:49.342" v="230" actId="478"/>
          <ac:spMkLst>
            <pc:docMk/>
            <pc:sldMk cId="2940718900" sldId="261"/>
            <ac:spMk id="47" creationId="{BF759AEF-EDEE-36A7-AC73-7A821C29B610}"/>
          </ac:spMkLst>
        </pc:spChg>
        <pc:spChg chg="add del mod">
          <ac:chgData name="Novita Sari" userId="557972da-eb49-42ff-a0a8-d0abba1f54f6" providerId="ADAL" clId="{1A986987-6BA4-46F5-A6CB-63792E009D3F}" dt="2022-08-05T01:12:49.342" v="230" actId="478"/>
          <ac:spMkLst>
            <pc:docMk/>
            <pc:sldMk cId="2940718900" sldId="261"/>
            <ac:spMk id="48" creationId="{FD5D868E-171F-A675-D7B2-B15199B7A7B2}"/>
          </ac:spMkLst>
        </pc:spChg>
        <pc:spChg chg="add del mod">
          <ac:chgData name="Novita Sari" userId="557972da-eb49-42ff-a0a8-d0abba1f54f6" providerId="ADAL" clId="{1A986987-6BA4-46F5-A6CB-63792E009D3F}" dt="2022-08-05T01:12:49.342" v="230" actId="478"/>
          <ac:spMkLst>
            <pc:docMk/>
            <pc:sldMk cId="2940718900" sldId="261"/>
            <ac:spMk id="49" creationId="{25665C77-9480-45F9-5616-F50163123F83}"/>
          </ac:spMkLst>
        </pc:spChg>
        <pc:spChg chg="add del mod">
          <ac:chgData name="Novita Sari" userId="557972da-eb49-42ff-a0a8-d0abba1f54f6" providerId="ADAL" clId="{1A986987-6BA4-46F5-A6CB-63792E009D3F}" dt="2022-08-05T01:12:49.342" v="230" actId="478"/>
          <ac:spMkLst>
            <pc:docMk/>
            <pc:sldMk cId="2940718900" sldId="261"/>
            <ac:spMk id="50" creationId="{C97DFAB6-0935-ACF9-9B47-2E5F626AE64F}"/>
          </ac:spMkLst>
        </pc:spChg>
        <pc:spChg chg="add 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51" creationId="{316C9525-DCDE-0C2F-1110-D1ED763D5727}"/>
          </ac:spMkLst>
        </pc:spChg>
        <pc:spChg chg="add 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52" creationId="{3A802FC3-EADA-48D4-1ACD-483CCB7578FC}"/>
          </ac:spMkLst>
        </pc:spChg>
        <pc:spChg chg="add 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53" creationId="{B28A60FB-ACAF-3A17-CFF8-DC8CC05CA5DC}"/>
          </ac:spMkLst>
        </pc:spChg>
        <pc:spChg chg="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54" creationId="{1E55B2B0-8F6E-DCA9-DD5B-335F103AEA65}"/>
          </ac:spMkLst>
        </pc:spChg>
        <pc:spChg chg="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55" creationId="{4D5D813D-F673-E58A-9316-5C90A2B94220}"/>
          </ac:spMkLst>
        </pc:spChg>
        <pc:spChg chg="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56" creationId="{22F58D18-8BBA-3FCB-512E-4CBB8C9BC710}"/>
          </ac:spMkLst>
        </pc:spChg>
        <pc:spChg chg="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57" creationId="{A8761A94-60AC-CD71-7456-98D364BFD57E}"/>
          </ac:spMkLst>
        </pc:spChg>
        <pc:spChg chg="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58" creationId="{E41D1E5B-1E25-CE11-2F3D-D26C061A64F4}"/>
          </ac:spMkLst>
        </pc:spChg>
        <pc:spChg chg="add 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59" creationId="{70FEE4FB-772B-69EA-7DE6-0446F094B06A}"/>
          </ac:spMkLst>
        </pc:spChg>
        <pc:spChg chg="add mod">
          <ac:chgData name="Novita Sari" userId="557972da-eb49-42ff-a0a8-d0abba1f54f6" providerId="ADAL" clId="{1A986987-6BA4-46F5-A6CB-63792E009D3F}" dt="2022-08-10T06:54:44.595" v="3630" actId="1036"/>
          <ac:spMkLst>
            <pc:docMk/>
            <pc:sldMk cId="2940718900" sldId="261"/>
            <ac:spMk id="60" creationId="{FFAA60A5-E0E2-FE8D-8522-E922AB66B6BF}"/>
          </ac:spMkLst>
        </pc:spChg>
        <pc:spChg chg="add mod">
          <ac:chgData name="Novita Sari" userId="557972da-eb49-42ff-a0a8-d0abba1f54f6" providerId="ADAL" clId="{1A986987-6BA4-46F5-A6CB-63792E009D3F}" dt="2022-08-10T06:49:01.620" v="3548" actId="1036"/>
          <ac:spMkLst>
            <pc:docMk/>
            <pc:sldMk cId="2940718900" sldId="261"/>
            <ac:spMk id="61" creationId="{4F1B992D-68D3-095F-981A-10BBBAD73E8B}"/>
          </ac:spMkLst>
        </pc:spChg>
        <pc:spChg chg="add mod">
          <ac:chgData name="Novita Sari" userId="557972da-eb49-42ff-a0a8-d0abba1f54f6" providerId="ADAL" clId="{1A986987-6BA4-46F5-A6CB-63792E009D3F}" dt="2022-08-10T06:53:20.784" v="3587" actId="1036"/>
          <ac:spMkLst>
            <pc:docMk/>
            <pc:sldMk cId="2940718900" sldId="261"/>
            <ac:spMk id="62" creationId="{72195338-34C7-6F08-22F4-5931BDD499C3}"/>
          </ac:spMkLst>
        </pc:spChg>
        <pc:spChg chg="add mod">
          <ac:chgData name="Novita Sari" userId="557972da-eb49-42ff-a0a8-d0abba1f54f6" providerId="ADAL" clId="{1A986987-6BA4-46F5-A6CB-63792E009D3F}" dt="2022-08-10T06:53:20.784" v="3587" actId="1036"/>
          <ac:spMkLst>
            <pc:docMk/>
            <pc:sldMk cId="2940718900" sldId="261"/>
            <ac:spMk id="63" creationId="{52726DB9-1BDE-C2B2-D4A4-BBDDE5CBA7BD}"/>
          </ac:spMkLst>
        </pc:spChg>
        <pc:spChg chg="del mod">
          <ac:chgData name="Novita Sari" userId="557972da-eb49-42ff-a0a8-d0abba1f54f6" providerId="ADAL" clId="{1A986987-6BA4-46F5-A6CB-63792E009D3F}" dt="2022-08-05T01:09:46.040" v="110" actId="478"/>
          <ac:spMkLst>
            <pc:docMk/>
            <pc:sldMk cId="2940718900" sldId="261"/>
            <ac:spMk id="64" creationId="{47F02815-6831-2366-9C13-BD84A507E23A}"/>
          </ac:spMkLst>
        </pc:spChg>
        <pc:spChg chg="del mod">
          <ac:chgData name="Novita Sari" userId="557972da-eb49-42ff-a0a8-d0abba1f54f6" providerId="ADAL" clId="{1A986987-6BA4-46F5-A6CB-63792E009D3F}" dt="2022-08-05T01:09:47.918" v="111" actId="478"/>
          <ac:spMkLst>
            <pc:docMk/>
            <pc:sldMk cId="2940718900" sldId="261"/>
            <ac:spMk id="65" creationId="{87DC0943-332F-6695-82F1-ECD3A85B210F}"/>
          </ac:spMkLst>
        </pc:spChg>
        <pc:spChg chg="del mod">
          <ac:chgData name="Novita Sari" userId="557972da-eb49-42ff-a0a8-d0abba1f54f6" providerId="ADAL" clId="{1A986987-6BA4-46F5-A6CB-63792E009D3F}" dt="2022-08-05T01:09:50.251" v="112" actId="478"/>
          <ac:spMkLst>
            <pc:docMk/>
            <pc:sldMk cId="2940718900" sldId="261"/>
            <ac:spMk id="66" creationId="{49086204-AD57-93F3-5CFF-8B29C63A40DF}"/>
          </ac:spMkLst>
        </pc:spChg>
        <pc:spChg chg="del mod">
          <ac:chgData name="Novita Sari" userId="557972da-eb49-42ff-a0a8-d0abba1f54f6" providerId="ADAL" clId="{1A986987-6BA4-46F5-A6CB-63792E009D3F}" dt="2022-08-05T01:09:44.830" v="109" actId="478"/>
          <ac:spMkLst>
            <pc:docMk/>
            <pc:sldMk cId="2940718900" sldId="261"/>
            <ac:spMk id="67" creationId="{311255D2-38F0-3C4D-FD39-79278C2FD062}"/>
          </ac:spMkLst>
        </pc:spChg>
        <pc:spChg chg="del mod">
          <ac:chgData name="Novita Sari" userId="557972da-eb49-42ff-a0a8-d0abba1f54f6" providerId="ADAL" clId="{1A986987-6BA4-46F5-A6CB-63792E009D3F}" dt="2022-08-05T01:09:51.536" v="113" actId="478"/>
          <ac:spMkLst>
            <pc:docMk/>
            <pc:sldMk cId="2940718900" sldId="261"/>
            <ac:spMk id="68" creationId="{4C466605-567E-BC44-C749-E9C87F817303}"/>
          </ac:spMkLst>
        </pc:spChg>
        <pc:spChg chg="del mod">
          <ac:chgData name="Novita Sari" userId="557972da-eb49-42ff-a0a8-d0abba1f54f6" providerId="ADAL" clId="{1A986987-6BA4-46F5-A6CB-63792E009D3F}" dt="2022-08-05T01:09:58.321" v="116" actId="478"/>
          <ac:spMkLst>
            <pc:docMk/>
            <pc:sldMk cId="2940718900" sldId="261"/>
            <ac:spMk id="69" creationId="{FE9ED220-8694-E21E-92B3-076FB80E9E38}"/>
          </ac:spMkLst>
        </pc:spChg>
        <pc:spChg chg="del mod">
          <ac:chgData name="Novita Sari" userId="557972da-eb49-42ff-a0a8-d0abba1f54f6" providerId="ADAL" clId="{1A986987-6BA4-46F5-A6CB-63792E009D3F}" dt="2022-08-05T01:09:59.475" v="117" actId="478"/>
          <ac:spMkLst>
            <pc:docMk/>
            <pc:sldMk cId="2940718900" sldId="261"/>
            <ac:spMk id="70" creationId="{21B0EB7D-9AFF-8613-BB9D-AC0911AF7911}"/>
          </ac:spMkLst>
        </pc:spChg>
        <pc:spChg chg="del mod">
          <ac:chgData name="Novita Sari" userId="557972da-eb49-42ff-a0a8-d0abba1f54f6" providerId="ADAL" clId="{1A986987-6BA4-46F5-A6CB-63792E009D3F}" dt="2022-08-05T01:10:01.648" v="118" actId="478"/>
          <ac:spMkLst>
            <pc:docMk/>
            <pc:sldMk cId="2940718900" sldId="261"/>
            <ac:spMk id="71" creationId="{F4AA74BD-99A9-3375-9DCF-A0A77B7FF1EF}"/>
          </ac:spMkLst>
        </pc:spChg>
        <pc:spChg chg="del mod">
          <ac:chgData name="Novita Sari" userId="557972da-eb49-42ff-a0a8-d0abba1f54f6" providerId="ADAL" clId="{1A986987-6BA4-46F5-A6CB-63792E009D3F}" dt="2022-08-05T01:09:58.321" v="116" actId="478"/>
          <ac:spMkLst>
            <pc:docMk/>
            <pc:sldMk cId="2940718900" sldId="261"/>
            <ac:spMk id="72" creationId="{E39FFA28-FF0C-36A4-F8E8-5E12BE648F04}"/>
          </ac:spMkLst>
        </pc:spChg>
        <pc:spChg chg="del mod">
          <ac:chgData name="Novita Sari" userId="557972da-eb49-42ff-a0a8-d0abba1f54f6" providerId="ADAL" clId="{1A986987-6BA4-46F5-A6CB-63792E009D3F}" dt="2022-08-05T01:09:58.321" v="116" actId="478"/>
          <ac:spMkLst>
            <pc:docMk/>
            <pc:sldMk cId="2940718900" sldId="261"/>
            <ac:spMk id="73" creationId="{77CB70FF-3E87-E1B7-63BB-C9AF42691AC1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74" creationId="{C643248B-44FA-76D0-5942-432E83864024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75" creationId="{AA596071-9371-585F-2403-1646ACC210D4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76" creationId="{FA375082-3171-852B-C6FE-A1C460164C03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77" creationId="{F6E20A5B-E9E9-BF93-BEDF-4CF2E0AB1ECE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78" creationId="{4BD8463F-7A50-212A-ECE3-195E42AEFDCF}"/>
          </ac:spMkLst>
        </pc:spChg>
        <pc:spChg chg="add mod">
          <ac:chgData name="Novita Sari" userId="557972da-eb49-42ff-a0a8-d0abba1f54f6" providerId="ADAL" clId="{1A986987-6BA4-46F5-A6CB-63792E009D3F}" dt="2022-08-10T06:49:01.620" v="3548" actId="1036"/>
          <ac:spMkLst>
            <pc:docMk/>
            <pc:sldMk cId="2940718900" sldId="261"/>
            <ac:spMk id="79" creationId="{01685559-71CF-7DE3-9F61-198EAB25A41C}"/>
          </ac:spMkLst>
        </pc:spChg>
        <pc:spChg chg="add mod">
          <ac:chgData name="Novita Sari" userId="557972da-eb49-42ff-a0a8-d0abba1f54f6" providerId="ADAL" clId="{1A986987-6BA4-46F5-A6CB-63792E009D3F}" dt="2022-08-10T06:49:01.620" v="3548" actId="1036"/>
          <ac:spMkLst>
            <pc:docMk/>
            <pc:sldMk cId="2940718900" sldId="261"/>
            <ac:spMk id="80" creationId="{1BAA4C8C-943C-F5ED-24CE-61FBFD291897}"/>
          </ac:spMkLst>
        </pc:spChg>
        <pc:spChg chg="add mod">
          <ac:chgData name="Novita Sari" userId="557972da-eb49-42ff-a0a8-d0abba1f54f6" providerId="ADAL" clId="{1A986987-6BA4-46F5-A6CB-63792E009D3F}" dt="2022-08-10T06:49:01.620" v="3548" actId="1036"/>
          <ac:spMkLst>
            <pc:docMk/>
            <pc:sldMk cId="2940718900" sldId="261"/>
            <ac:spMk id="81" creationId="{CAA8995E-5966-7F72-D41F-D160BB3865F7}"/>
          </ac:spMkLst>
        </pc:spChg>
        <pc:spChg chg="add mod">
          <ac:chgData name="Novita Sari" userId="557972da-eb49-42ff-a0a8-d0abba1f54f6" providerId="ADAL" clId="{1A986987-6BA4-46F5-A6CB-63792E009D3F}" dt="2022-08-10T06:53:20.784" v="3587" actId="1036"/>
          <ac:spMkLst>
            <pc:docMk/>
            <pc:sldMk cId="2940718900" sldId="261"/>
            <ac:spMk id="82" creationId="{41DA7CF9-4919-1D80-58C8-CC9BCAF4F8D0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83" creationId="{506561EC-A16B-467F-BF99-6BF6F49AAE3A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84" creationId="{97D15F56-3DE1-DB56-BFA2-CA522B779A80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85" creationId="{F73D61F1-65C2-BFC2-ECE5-E6214A7F8769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86" creationId="{6F3CEBF2-2134-9324-C5A5-EA3DC8EDC67B}"/>
          </ac:spMkLst>
        </pc:spChg>
        <pc:spChg chg="del mod">
          <ac:chgData name="Novita Sari" userId="557972da-eb49-42ff-a0a8-d0abba1f54f6" providerId="ADAL" clId="{1A986987-6BA4-46F5-A6CB-63792E009D3F}" dt="2022-08-05T01:10:06.121" v="119" actId="478"/>
          <ac:spMkLst>
            <pc:docMk/>
            <pc:sldMk cId="2940718900" sldId="261"/>
            <ac:spMk id="87" creationId="{1F3C4A2D-0C92-166F-C598-8EC66B1656CB}"/>
          </ac:spMkLst>
        </pc:spChg>
        <pc:spChg chg="del mod">
          <ac:chgData name="Novita Sari" userId="557972da-eb49-42ff-a0a8-d0abba1f54f6" providerId="ADAL" clId="{1A986987-6BA4-46F5-A6CB-63792E009D3F}" dt="2022-08-05T01:09:58.321" v="116" actId="478"/>
          <ac:spMkLst>
            <pc:docMk/>
            <pc:sldMk cId="2940718900" sldId="261"/>
            <ac:spMk id="88" creationId="{0EEB6BE8-A263-7E18-683D-E3177FD8734C}"/>
          </ac:spMkLst>
        </pc:spChg>
        <pc:spChg chg="del mod">
          <ac:chgData name="Novita Sari" userId="557972da-eb49-42ff-a0a8-d0abba1f54f6" providerId="ADAL" clId="{1A986987-6BA4-46F5-A6CB-63792E009D3F}" dt="2022-08-05T01:09:58.321" v="116" actId="478"/>
          <ac:spMkLst>
            <pc:docMk/>
            <pc:sldMk cId="2940718900" sldId="261"/>
            <ac:spMk id="89" creationId="{AFA8838B-D058-E5C5-5743-37E191A5C468}"/>
          </ac:spMkLst>
        </pc:spChg>
        <pc:spChg chg="del mod">
          <ac:chgData name="Novita Sari" userId="557972da-eb49-42ff-a0a8-d0abba1f54f6" providerId="ADAL" clId="{1A986987-6BA4-46F5-A6CB-63792E009D3F}" dt="2022-08-05T01:09:58.321" v="116" actId="478"/>
          <ac:spMkLst>
            <pc:docMk/>
            <pc:sldMk cId="2940718900" sldId="261"/>
            <ac:spMk id="90" creationId="{9B602B08-7198-B2CC-60AA-06306041CBA2}"/>
          </ac:spMkLst>
        </pc:spChg>
        <pc:spChg chg="del mod">
          <ac:chgData name="Novita Sari" userId="557972da-eb49-42ff-a0a8-d0abba1f54f6" providerId="ADAL" clId="{1A986987-6BA4-46F5-A6CB-63792E009D3F}" dt="2022-08-05T01:09:58.321" v="116" actId="478"/>
          <ac:spMkLst>
            <pc:docMk/>
            <pc:sldMk cId="2940718900" sldId="261"/>
            <ac:spMk id="91" creationId="{498852F2-388E-5A34-B0B9-9FAA0A072268}"/>
          </ac:spMkLst>
        </pc:spChg>
        <pc:spChg chg="del mod">
          <ac:chgData name="Novita Sari" userId="557972da-eb49-42ff-a0a8-d0abba1f54f6" providerId="ADAL" clId="{1A986987-6BA4-46F5-A6CB-63792E009D3F}" dt="2022-08-05T01:09:58.321" v="116" actId="478"/>
          <ac:spMkLst>
            <pc:docMk/>
            <pc:sldMk cId="2940718900" sldId="261"/>
            <ac:spMk id="92" creationId="{F0886B67-9491-328E-C0F0-C28E8498B2FF}"/>
          </ac:spMkLst>
        </pc:spChg>
        <pc:spChg chg="add mod">
          <ac:chgData name="Novita Sari" userId="557972da-eb49-42ff-a0a8-d0abba1f54f6" providerId="ADAL" clId="{1A986987-6BA4-46F5-A6CB-63792E009D3F}" dt="2022-08-10T06:53:20.784" v="3587" actId="1036"/>
          <ac:spMkLst>
            <pc:docMk/>
            <pc:sldMk cId="2940718900" sldId="261"/>
            <ac:spMk id="93" creationId="{83D2952F-4F54-C6FF-CF56-AC5E9124ECE4}"/>
          </ac:spMkLst>
        </pc:spChg>
        <pc:spChg chg="add mod">
          <ac:chgData name="Novita Sari" userId="557972da-eb49-42ff-a0a8-d0abba1f54f6" providerId="ADAL" clId="{1A986987-6BA4-46F5-A6CB-63792E009D3F}" dt="2022-08-10T06:49:01.620" v="3548" actId="1036"/>
          <ac:spMkLst>
            <pc:docMk/>
            <pc:sldMk cId="2940718900" sldId="261"/>
            <ac:spMk id="94" creationId="{8F3432E8-6D05-6649-22F5-BFAA68148C02}"/>
          </ac:spMkLst>
        </pc:spChg>
        <pc:spChg chg="add mod">
          <ac:chgData name="Novita Sari" userId="557972da-eb49-42ff-a0a8-d0abba1f54f6" providerId="ADAL" clId="{1A986987-6BA4-46F5-A6CB-63792E009D3F}" dt="2022-08-10T06:49:01.620" v="3548" actId="1036"/>
          <ac:spMkLst>
            <pc:docMk/>
            <pc:sldMk cId="2940718900" sldId="261"/>
            <ac:spMk id="95" creationId="{86A3A3B1-CC86-31E5-E564-BB9F335A390F}"/>
          </ac:spMkLst>
        </pc:spChg>
        <pc:picChg chg="del">
          <ac:chgData name="Novita Sari" userId="557972da-eb49-42ff-a0a8-d0abba1f54f6" providerId="ADAL" clId="{1A986987-6BA4-46F5-A6CB-63792E009D3F}" dt="2022-08-05T01:07:14.759" v="42" actId="478"/>
          <ac:picMkLst>
            <pc:docMk/>
            <pc:sldMk cId="2940718900" sldId="261"/>
            <ac:picMk id="14" creationId="{7E7E4EB6-2147-2DC2-3180-6F89C5066605}"/>
          </ac:picMkLst>
        </pc:picChg>
        <pc:picChg chg="add del mod modCrop">
          <ac:chgData name="Novita Sari" userId="557972da-eb49-42ff-a0a8-d0abba1f54f6" providerId="ADAL" clId="{1A986987-6BA4-46F5-A6CB-63792E009D3F}" dt="2022-08-05T02:34:31.947" v="1387" actId="478"/>
          <ac:picMkLst>
            <pc:docMk/>
            <pc:sldMk cId="2940718900" sldId="261"/>
            <ac:picMk id="15" creationId="{84781B3C-AC4B-606C-CF1B-57E24DE48F86}"/>
          </ac:picMkLst>
        </pc:picChg>
        <pc:picChg chg="add del mod modCrop">
          <ac:chgData name="Novita Sari" userId="557972da-eb49-42ff-a0a8-d0abba1f54f6" providerId="ADAL" clId="{1A986987-6BA4-46F5-A6CB-63792E009D3F}" dt="2022-08-10T06:47:45.209" v="3515"/>
          <ac:picMkLst>
            <pc:docMk/>
            <pc:sldMk cId="2940718900" sldId="261"/>
            <ac:picMk id="15" creationId="{D8FFA69C-11D4-2FCA-42A4-06B9FCA9D843}"/>
          </ac:picMkLst>
        </pc:picChg>
        <pc:picChg chg="add mod">
          <ac:chgData name="Novita Sari" userId="557972da-eb49-42ff-a0a8-d0abba1f54f6" providerId="ADAL" clId="{1A986987-6BA4-46F5-A6CB-63792E009D3F}" dt="2022-08-10T06:55:16.365" v="3635" actId="1036"/>
          <ac:picMkLst>
            <pc:docMk/>
            <pc:sldMk cId="2940718900" sldId="261"/>
            <ac:picMk id="16" creationId="{1B3ACDDD-29B6-1CBE-73F2-B3CB8CABC52D}"/>
          </ac:picMkLst>
        </pc:picChg>
        <pc:picChg chg="add del mod modCrop">
          <ac:chgData name="Novita Sari" userId="557972da-eb49-42ff-a0a8-d0abba1f54f6" providerId="ADAL" clId="{1A986987-6BA4-46F5-A6CB-63792E009D3F}" dt="2022-08-10T06:48:16.680" v="3532" actId="478"/>
          <ac:picMkLst>
            <pc:docMk/>
            <pc:sldMk cId="2940718900" sldId="261"/>
            <ac:picMk id="17" creationId="{BC60FB0F-8EE9-15EA-1E05-BAE9AE39B145}"/>
          </ac:picMkLst>
        </pc:picChg>
      </pc:sldChg>
      <pc:sldChg chg="addSp delSp modSp del mod">
        <pc:chgData name="Novita Sari" userId="557972da-eb49-42ff-a0a8-d0abba1f54f6" providerId="ADAL" clId="{1A986987-6BA4-46F5-A6CB-63792E009D3F}" dt="2022-08-10T07:11:54.375" v="3975" actId="47"/>
        <pc:sldMkLst>
          <pc:docMk/>
          <pc:sldMk cId="805804982" sldId="262"/>
        </pc:sldMkLst>
        <pc:spChg chg="mod">
          <ac:chgData name="Novita Sari" userId="557972da-eb49-42ff-a0a8-d0abba1f54f6" providerId="ADAL" clId="{1A986987-6BA4-46F5-A6CB-63792E009D3F}" dt="2022-08-05T08:03:51.735" v="3368" actId="20577"/>
          <ac:spMkLst>
            <pc:docMk/>
            <pc:sldMk cId="805804982" sldId="262"/>
            <ac:spMk id="10" creationId="{4A769A74-EF9D-3258-8368-B6932DC26572}"/>
          </ac:spMkLst>
        </pc:spChg>
        <pc:spChg chg="mod">
          <ac:chgData name="Novita Sari" userId="557972da-eb49-42ff-a0a8-d0abba1f54f6" providerId="ADAL" clId="{1A986987-6BA4-46F5-A6CB-63792E009D3F}" dt="2022-08-10T07:08:12.605" v="3838" actId="14100"/>
          <ac:spMkLst>
            <pc:docMk/>
            <pc:sldMk cId="805804982" sldId="262"/>
            <ac:spMk id="20" creationId="{D70589F1-69F7-3CAB-FDE3-52CA4C0CB5AF}"/>
          </ac:spMkLst>
        </pc:spChg>
        <pc:spChg chg="mod">
          <ac:chgData name="Novita Sari" userId="557972da-eb49-42ff-a0a8-d0abba1f54f6" providerId="ADAL" clId="{1A986987-6BA4-46F5-A6CB-63792E009D3F}" dt="2022-08-10T07:08:59.119" v="3894" actId="14100"/>
          <ac:spMkLst>
            <pc:docMk/>
            <pc:sldMk cId="805804982" sldId="262"/>
            <ac:spMk id="26" creationId="{498E0C48-66EA-9824-C631-8EB42AF48D2F}"/>
          </ac:spMkLst>
        </pc:spChg>
        <pc:spChg chg="del">
          <ac:chgData name="Novita Sari" userId="557972da-eb49-42ff-a0a8-d0abba1f54f6" providerId="ADAL" clId="{1A986987-6BA4-46F5-A6CB-63792E009D3F}" dt="2022-08-10T07:08:43.636" v="3888" actId="478"/>
          <ac:spMkLst>
            <pc:docMk/>
            <pc:sldMk cId="805804982" sldId="262"/>
            <ac:spMk id="28" creationId="{6518F2A7-890B-50F7-CF97-883BA1AD8A77}"/>
          </ac:spMkLst>
        </pc:spChg>
        <pc:spChg chg="mod">
          <ac:chgData name="Novita Sari" userId="557972da-eb49-42ff-a0a8-d0abba1f54f6" providerId="ADAL" clId="{1A986987-6BA4-46F5-A6CB-63792E009D3F}" dt="2022-08-10T07:09:37.234" v="3951" actId="20577"/>
          <ac:spMkLst>
            <pc:docMk/>
            <pc:sldMk cId="805804982" sldId="262"/>
            <ac:spMk id="30" creationId="{2AAF5524-44DA-57D3-346D-7A5D97B356B1}"/>
          </ac:spMkLst>
        </pc:spChg>
        <pc:spChg chg="del">
          <ac:chgData name="Novita Sari" userId="557972da-eb49-42ff-a0a8-d0abba1f54f6" providerId="ADAL" clId="{1A986987-6BA4-46F5-A6CB-63792E009D3F}" dt="2022-08-10T07:09:40.043" v="3952" actId="478"/>
          <ac:spMkLst>
            <pc:docMk/>
            <pc:sldMk cId="805804982" sldId="262"/>
            <ac:spMk id="31" creationId="{73A96AF5-E1E6-0E7F-70B7-0000AC2D3CE7}"/>
          </ac:spMkLst>
        </pc:spChg>
        <pc:spChg chg="del">
          <ac:chgData name="Novita Sari" userId="557972da-eb49-42ff-a0a8-d0abba1f54f6" providerId="ADAL" clId="{1A986987-6BA4-46F5-A6CB-63792E009D3F}" dt="2022-08-10T07:08:48.016" v="3891" actId="478"/>
          <ac:spMkLst>
            <pc:docMk/>
            <pc:sldMk cId="805804982" sldId="262"/>
            <ac:spMk id="33" creationId="{23187D3C-7199-7E76-1A14-C9F6447A8278}"/>
          </ac:spMkLst>
        </pc:spChg>
        <pc:spChg chg="del">
          <ac:chgData name="Novita Sari" userId="557972da-eb49-42ff-a0a8-d0abba1f54f6" providerId="ADAL" clId="{1A986987-6BA4-46F5-A6CB-63792E009D3F}" dt="2022-08-10T07:08:46.933" v="3890" actId="478"/>
          <ac:spMkLst>
            <pc:docMk/>
            <pc:sldMk cId="805804982" sldId="262"/>
            <ac:spMk id="39" creationId="{C89AE339-81F0-C27F-FB7B-823390BE1AA9}"/>
          </ac:spMkLst>
        </pc:spChg>
        <pc:spChg chg="del">
          <ac:chgData name="Novita Sari" userId="557972da-eb49-42ff-a0a8-d0abba1f54f6" providerId="ADAL" clId="{1A986987-6BA4-46F5-A6CB-63792E009D3F}" dt="2022-08-10T07:08:44.741" v="3889" actId="478"/>
          <ac:spMkLst>
            <pc:docMk/>
            <pc:sldMk cId="805804982" sldId="262"/>
            <ac:spMk id="40" creationId="{5CDD16B6-72B1-DECC-CB6F-DD4D9DE3427D}"/>
          </ac:spMkLst>
        </pc:spChg>
        <pc:spChg chg="del">
          <ac:chgData name="Novita Sari" userId="557972da-eb49-42ff-a0a8-d0abba1f54f6" providerId="ADAL" clId="{1A986987-6BA4-46F5-A6CB-63792E009D3F}" dt="2022-08-10T07:08:51.476" v="3893" actId="478"/>
          <ac:spMkLst>
            <pc:docMk/>
            <pc:sldMk cId="805804982" sldId="262"/>
            <ac:spMk id="42" creationId="{057233B2-0573-ADC1-D22A-C1AD01089FEE}"/>
          </ac:spMkLst>
        </pc:spChg>
        <pc:spChg chg="del">
          <ac:chgData name="Novita Sari" userId="557972da-eb49-42ff-a0a8-d0abba1f54f6" providerId="ADAL" clId="{1A986987-6BA4-46F5-A6CB-63792E009D3F}" dt="2022-08-10T07:08:49.043" v="3892" actId="478"/>
          <ac:spMkLst>
            <pc:docMk/>
            <pc:sldMk cId="805804982" sldId="262"/>
            <ac:spMk id="44" creationId="{77D7AE77-F980-E44C-55B9-D546D63C4187}"/>
          </ac:spMkLst>
        </pc:spChg>
        <pc:spChg chg="del">
          <ac:chgData name="Novita Sari" userId="557972da-eb49-42ff-a0a8-d0abba1f54f6" providerId="ADAL" clId="{1A986987-6BA4-46F5-A6CB-63792E009D3F}" dt="2022-08-05T08:03:58.520" v="3369" actId="478"/>
          <ac:spMkLst>
            <pc:docMk/>
            <pc:sldMk cId="805804982" sldId="262"/>
            <ac:spMk id="45" creationId="{1C709269-5180-FA47-E210-370BF5DB0C4D}"/>
          </ac:spMkLst>
        </pc:spChg>
        <pc:picChg chg="add mod">
          <ac:chgData name="Novita Sari" userId="557972da-eb49-42ff-a0a8-d0abba1f54f6" providerId="ADAL" clId="{1A986987-6BA4-46F5-A6CB-63792E009D3F}" dt="2022-08-10T07:05:35.092" v="3763"/>
          <ac:picMkLst>
            <pc:docMk/>
            <pc:sldMk cId="805804982" sldId="262"/>
            <ac:picMk id="13" creationId="{233FBD7A-9795-8DDA-9736-FEECA9C9ABFA}"/>
          </ac:picMkLst>
        </pc:picChg>
        <pc:picChg chg="del">
          <ac:chgData name="Novita Sari" userId="557972da-eb49-42ff-a0a8-d0abba1f54f6" providerId="ADAL" clId="{1A986987-6BA4-46F5-A6CB-63792E009D3F}" dt="2022-08-05T08:04:48.599" v="3370" actId="478"/>
          <ac:picMkLst>
            <pc:docMk/>
            <pc:sldMk cId="805804982" sldId="262"/>
            <ac:picMk id="13" creationId="{3CF60C68-F3C4-BFFC-C974-C81E533C3EB4}"/>
          </ac:picMkLst>
        </pc:picChg>
        <pc:picChg chg="del">
          <ac:chgData name="Novita Sari" userId="557972da-eb49-42ff-a0a8-d0abba1f54f6" providerId="ADAL" clId="{1A986987-6BA4-46F5-A6CB-63792E009D3F}" dt="2022-08-10T07:08:42.012" v="3887" actId="478"/>
          <ac:picMkLst>
            <pc:docMk/>
            <pc:sldMk cId="805804982" sldId="262"/>
            <ac:picMk id="17" creationId="{BE4C5C60-9D5A-E154-8E48-1A7DE8968DB4}"/>
          </ac:picMkLst>
        </pc:picChg>
        <pc:picChg chg="add mod ord modCrop">
          <ac:chgData name="Novita Sari" userId="557972da-eb49-42ff-a0a8-d0abba1f54f6" providerId="ADAL" clId="{1A986987-6BA4-46F5-A6CB-63792E009D3F}" dt="2022-08-10T07:06:18.217" v="3781" actId="14100"/>
          <ac:picMkLst>
            <pc:docMk/>
            <pc:sldMk cId="805804982" sldId="262"/>
            <ac:picMk id="22" creationId="{AE105534-EDE4-6580-8896-DB090AE6F6E7}"/>
          </ac:picMkLst>
        </pc:picChg>
        <pc:picChg chg="del">
          <ac:chgData name="Novita Sari" userId="557972da-eb49-42ff-a0a8-d0abba1f54f6" providerId="ADAL" clId="{1A986987-6BA4-46F5-A6CB-63792E009D3F}" dt="2022-08-10T07:08:40.699" v="3886" actId="478"/>
          <ac:picMkLst>
            <pc:docMk/>
            <pc:sldMk cId="805804982" sldId="262"/>
            <ac:picMk id="1030" creationId="{3F759A56-2FF0-34C9-8AC7-85E0F2F100B3}"/>
          </ac:picMkLst>
        </pc:picChg>
      </pc:sldChg>
      <pc:sldChg chg="addSp delSp modSp mod">
        <pc:chgData name="Novita Sari" userId="557972da-eb49-42ff-a0a8-d0abba1f54f6" providerId="ADAL" clId="{1A986987-6BA4-46F5-A6CB-63792E009D3F}" dt="2022-08-15T03:00:16.225" v="7355" actId="20577"/>
        <pc:sldMkLst>
          <pc:docMk/>
          <pc:sldMk cId="3750175518" sldId="263"/>
        </pc:sldMkLst>
        <pc:spChg chg="mod">
          <ac:chgData name="Novita Sari" userId="557972da-eb49-42ff-a0a8-d0abba1f54f6" providerId="ADAL" clId="{1A986987-6BA4-46F5-A6CB-63792E009D3F}" dt="2022-08-15T02:34:05.950" v="6869" actId="20577"/>
          <ac:spMkLst>
            <pc:docMk/>
            <pc:sldMk cId="3750175518" sldId="263"/>
            <ac:spMk id="10" creationId="{4A769A74-EF9D-3258-8368-B6932DC26572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14" creationId="{56AD2459-E985-2E58-1E89-0913ED3FA3C9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15" creationId="{D2EC51E7-AC5F-4813-0E9E-F66D2E8EFADA}"/>
          </ac:spMkLst>
        </pc:spChg>
        <pc:spChg chg="del mod">
          <ac:chgData name="Novita Sari" userId="557972da-eb49-42ff-a0a8-d0abba1f54f6" providerId="ADAL" clId="{1A986987-6BA4-46F5-A6CB-63792E009D3F}" dt="2022-08-15T01:41:08.734" v="5218" actId="478"/>
          <ac:spMkLst>
            <pc:docMk/>
            <pc:sldMk cId="3750175518" sldId="263"/>
            <ac:spMk id="16" creationId="{A6851C29-C0EC-9FCA-405F-C83A598C7B3D}"/>
          </ac:spMkLst>
        </pc:spChg>
        <pc:spChg chg="add del mod">
          <ac:chgData name="Novita Sari" userId="557972da-eb49-42ff-a0a8-d0abba1f54f6" providerId="ADAL" clId="{1A986987-6BA4-46F5-A6CB-63792E009D3F}" dt="2022-08-15T02:31:38.482" v="6796"/>
          <ac:spMkLst>
            <pc:docMk/>
            <pc:sldMk cId="3750175518" sldId="263"/>
            <ac:spMk id="19" creationId="{255DB18E-0737-689F-DDD7-E529BCBDF7B8}"/>
          </ac:spMkLst>
        </pc:spChg>
        <pc:spChg chg="add del mod">
          <ac:chgData name="Novita Sari" userId="557972da-eb49-42ff-a0a8-d0abba1f54f6" providerId="ADAL" clId="{1A986987-6BA4-46F5-A6CB-63792E009D3F}" dt="2022-08-15T02:31:38.482" v="6796"/>
          <ac:spMkLst>
            <pc:docMk/>
            <pc:sldMk cId="3750175518" sldId="263"/>
            <ac:spMk id="20" creationId="{2A68D9A3-4584-A160-6147-A3C10F7BBDD4}"/>
          </ac:spMkLst>
        </pc:spChg>
        <pc:spChg chg="add del mod">
          <ac:chgData name="Novita Sari" userId="557972da-eb49-42ff-a0a8-d0abba1f54f6" providerId="ADAL" clId="{1A986987-6BA4-46F5-A6CB-63792E009D3F}" dt="2022-08-15T02:31:38.482" v="6796"/>
          <ac:spMkLst>
            <pc:docMk/>
            <pc:sldMk cId="3750175518" sldId="263"/>
            <ac:spMk id="21" creationId="{9DD48AD4-CFF1-51AA-2E30-1805485845EF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23" creationId="{18736DF7-69BA-5B1D-1BD2-496A92DF472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24" creationId="{947FE06A-3C16-1CFA-8D4B-014DB5F2CFD2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27" creationId="{75F04273-310D-6BA3-9D23-29E847FC4D94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28" creationId="{83A350A5-1308-6496-1FC4-A2C5E945BDD1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29" creationId="{C8B7416E-32F0-26F7-6A46-53AD33F7DDDC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31" creationId="{91C2BEC5-1CD5-FB65-834C-740C2A7C225E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33" creationId="{3B7717D6-6B46-76BC-3941-B65FE392111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37" creationId="{BA378587-9EBA-C2BB-03CD-0D9717EFCAB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38" creationId="{082BF7FD-F4C8-87DE-6563-54D70961FB1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39" creationId="{CC288D92-FC13-2461-EFEC-92C2217AD73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0" creationId="{F5B04D19-B40E-D13F-7165-37F4AD02302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1" creationId="{F7D963F7-F3CD-CB2E-9F6B-7BACC2D913E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2" creationId="{063D443D-0D76-D95F-596A-D4813B8CFA4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3" creationId="{49856BE6-D60B-3637-3EBB-30F759B15E6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4" creationId="{CCAD459E-0370-3571-CE2C-C18FDC3D69F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5" creationId="{96D01292-30D6-4E4F-3919-D9BB70C787A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6" creationId="{8F7BC213-14CD-EF84-99FA-C955919A908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7" creationId="{40411164-71CE-CE1A-9A97-5EBCF8BC47B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8" creationId="{7378E9EF-5308-4867-AED9-E17E4235B51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49" creationId="{4FD0CC6C-A347-43C3-5615-AF22F392D6D1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50" creationId="{86E89E4B-9CA4-F2A0-40EC-5D68407D285D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51" creationId="{8D80AE07-AA05-DF98-115B-D2BD3EC20C31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52" creationId="{1F183FE2-449C-7C19-6EF4-8E5E0E5C745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53" creationId="{05CBC8B3-3C38-FE0C-F8A0-04FCCCFDD29E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54" creationId="{29D773A1-15FC-7DB0-3F33-D93993A4A902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56" creationId="{7284A21E-704D-782D-4C26-F90B52C5F51C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57" creationId="{2CABE119-D44A-7CAF-A9B3-2356163A14E9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58" creationId="{8C40ABDA-625C-A684-E3BC-9DFDE981262D}"/>
          </ac:spMkLst>
        </pc:spChg>
        <pc:spChg chg="del">
          <ac:chgData name="Novita Sari" userId="557972da-eb49-42ff-a0a8-d0abba1f54f6" providerId="ADAL" clId="{1A986987-6BA4-46F5-A6CB-63792E009D3F}" dt="2022-08-15T02:31:17.995" v="6748" actId="478"/>
          <ac:spMkLst>
            <pc:docMk/>
            <pc:sldMk cId="3750175518" sldId="263"/>
            <ac:spMk id="59" creationId="{C8721DBC-11D1-20B5-DBC6-CF780DA7442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60" creationId="{EBE08802-7F2D-9B37-18DA-A1B750A77D1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61" creationId="{2F64052D-539E-AF55-8886-BC51B828FF6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62" creationId="{67F7CE75-7F7A-E305-317B-318CC420A0F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63" creationId="{08B610F3-7036-5690-1F49-0CCC4DFDD57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24" creationId="{6D089843-7FC5-A4FA-1C31-B66802AB2FD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25" creationId="{5434E3F7-3BF7-6F62-7709-A82A3E1673B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27" creationId="{CC4AC6A0-148C-C4B2-7806-F5DDCA6CE19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28" creationId="{0A86BC7A-F6CF-19D0-C24F-F8F67372C6F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29" creationId="{0BD7949D-2E15-5653-CAC6-70786F9DF82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0" creationId="{DBACC1A0-A66B-76B6-D494-0D0B1ED96A0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1" creationId="{57D7EA52-6118-AD6A-4F89-9EDD65CECD5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2" creationId="{89412BB4-B76E-5C81-EB39-56CE169A221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3" creationId="{EE5990FB-27E5-0848-8EC8-6C36205D38F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4" creationId="{D741D881-EDCD-8FFC-D343-2B201D4DE18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5" creationId="{119742EC-A60F-8E1A-C89F-13B3BE979A3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6" creationId="{F15966A2-E255-FFC4-B509-5D5ADBEC877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7" creationId="{C5ACA80B-9001-63E0-57BA-3D0083AF833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8" creationId="{9D211CDD-D8E8-1A01-EA27-D6BE1BFF502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39" creationId="{3464C072-E134-A2FF-4F10-45BE1FDB2E4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40" creationId="{BE9D0361-AECA-B49D-FF86-16E873A2636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41" creationId="{96CD73DF-547D-77C3-E42A-5DAEAA2C537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42" creationId="{0A9A8016-7CD2-CCAC-279B-9469A589006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43" creationId="{DD00763A-681B-91BE-85D5-D4C690AC6D1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46" creationId="{C6829837-6651-5CAB-9657-345C1912FFC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47" creationId="{26EC2A5A-996A-7F15-7FB2-8BD55648EA1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48" creationId="{AB94AE3F-A3FB-5187-4035-2D11145B99E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51" creationId="{F9B99156-8A40-B2BF-6E7B-C1D92F85481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52" creationId="{78CECCC3-522F-3D34-0B3C-040B800B9AA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53" creationId="{8E955547-03DE-2217-9A5E-C82BA4A323B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54" creationId="{BB0A7FB3-CB4D-4E13-1989-CBAB33AE0A4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55" creationId="{97D4E149-055B-EECD-4376-A95DC99F661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56" creationId="{2504F251-E451-C3B3-126B-725B7E2AA92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57" creationId="{D0ECCF7F-A7D3-11F8-C9FA-265979B7115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58" creationId="{C06C6745-96EB-61A3-9FBD-38F278B2A9C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59" creationId="{C0FBF47F-A4B0-90FF-8D21-6BAFC30CCB3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0" creationId="{EE3B64C0-2CA1-CA98-478A-E703B7EA961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1" creationId="{2033BF3C-AFF6-FBB6-F6BD-659FE21D6D0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2" creationId="{6883CB57-41B5-88FF-3D33-BFA4E0F6E20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3" creationId="{96060333-7656-9CA9-CBAE-FBEA309319B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4" creationId="{DAFAA8DD-0CBE-FBDF-56C8-547424E752F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5" creationId="{29244E88-6EB6-E1B7-A657-87E2CD3744C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6" creationId="{7B880461-916E-B140-BF92-FF8BEB86ABB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7" creationId="{F0495021-CA0D-4728-D9DD-03C0702B923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8" creationId="{3AA5D8F0-0DB9-966C-BD3B-8289111F7A2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69" creationId="{B260B5AA-C6AD-9B73-B28E-70340575254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0" creationId="{8BC1D415-8FF5-39B4-DBDB-6F0FE71C8E0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1" creationId="{FC755C9F-D590-66B9-F370-FB5E2BAB325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2" creationId="{ECE5684E-B59E-D1DF-422B-120F76A06A1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3" creationId="{FBE08D32-CC00-5724-C801-C8174D19287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4" creationId="{846DE760-A1D7-DFB5-585C-988514A65CF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5" creationId="{61F15F57-5024-EB70-5B4E-E7B7BBA6B12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6" creationId="{F01DAA5F-28AA-55DD-8758-1F8012F1744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7" creationId="{ADA5D165-6287-CFC0-AD50-CA374A8DBF1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8" creationId="{9DF775F4-1122-DDF7-3015-728775F95DC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79" creationId="{42F7C507-BE6A-5B95-8E30-CD1A86BAD00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0" creationId="{DE197FB2-F979-A16D-42C9-5BA247497FB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1" creationId="{14400A6A-9FC2-987C-C030-C57B75DE402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2" creationId="{08514265-125D-AEBB-FCBB-78295EDCA5D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3" creationId="{D8F4DDAF-ABE6-3D9D-986F-F38A22BCE9B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4" creationId="{4CA01583-7053-B792-862A-4965977ACC4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5" creationId="{4AA14B3E-2075-E335-1770-E08D25DBDD2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6" creationId="{1B90ED6C-C7EA-492D-8F98-D71F8BFD26C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7" creationId="{74208549-21A2-11DC-9934-71288E93BDE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8" creationId="{1A29C054-D0DB-A063-9171-C33B1A1AB0A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89" creationId="{997D8C5F-2B2C-F50A-0135-04467154DE2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0" creationId="{EF41A905-1A7A-6BC0-1159-87BABCF2479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1" creationId="{BD01EA45-3DA3-F8BF-0515-744A2C42BDD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2" creationId="{39EBFBED-6C11-5EA9-EA56-358941D0A78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3" creationId="{0E4018C1-B331-CDFA-2DF6-C61923B07D5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4" creationId="{F8DC70B8-3241-AC8F-9CD8-04A1DD1F9BB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5" creationId="{5ACBB34E-E3BF-B037-1317-3053DC071DA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6" creationId="{8AA8BC69-72FA-C25A-5934-0DCA01814D2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7" creationId="{BDC3FB41-1196-BCA1-6523-59A20BB9417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8" creationId="{9A696795-CA02-A1D6-956C-9F0C4FFD4BB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099" creationId="{0CA3CF56-760B-3AAB-EFF3-3D1E061BD21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00" creationId="{C24E89DC-A941-6240-BDDB-F5A90EF7A57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01" creationId="{90317FA2-64E1-BE07-F633-81AAE61082D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02" creationId="{8105C444-360C-4FCE-5D63-24749AEE0FF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03" creationId="{1478DCBB-00F4-237E-0058-9B52A04C9B2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04" creationId="{FE390AB2-6F5A-450A-35DE-A153A138B8E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08" creationId="{9451215A-6831-A56A-6CD5-A40824D40B2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09" creationId="{EA04470E-2CCF-2E88-0497-21EF1D6933B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0" creationId="{D387B99E-ACBB-0E81-3777-37AB4437B19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1" creationId="{391444FF-6FE6-C284-4ADD-CA70A5C2841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2" creationId="{2A22F5B6-0372-B988-1C90-D8DE94FF906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3" creationId="{2F78E397-D7B1-8B59-16FE-84AF6D0F2DA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4" creationId="{B97509A9-30B2-3FF4-9C2C-7BC1F10E203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5" creationId="{73F8B379-2986-AE7F-A962-A5C31EADF5D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6" creationId="{A8093422-7074-20A3-12B7-53AD7B93A00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7" creationId="{496AB5B0-EE97-E2C4-A2EF-979043F203E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8" creationId="{62018730-0C51-7D7D-8831-15851B9F326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19" creationId="{542E50A0-5E8E-94EF-7B87-7C43754D12A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20" creationId="{554E4167-72CA-1805-7796-C191635D11E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21" creationId="{94D2C117-FBEB-6BAE-2D39-8DEFD604597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22" creationId="{B37B529E-3FFA-4694-DE94-0400630F147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23" creationId="{556DF659-7BF3-F3C0-53ED-B2016E361F0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24" creationId="{6B2122A4-E503-0C36-A10F-31533AEE6B1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25" creationId="{43239851-7655-44B3-5E81-F3F2430C8E9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27" creationId="{246328EA-A18F-AB59-F8B1-E4098BAA864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28" creationId="{68ED8D18-D0D2-3532-2DA9-9647D4F4EE8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29" creationId="{3D2E6DB8-3ACB-AC09-ADBE-8585A64F663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0" creationId="{3013D105-8AAB-D2EA-BBEB-DFECFDE7006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1" creationId="{DCEAD263-A8AE-FB56-E7E3-67D10BE0A05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2" creationId="{C31DA650-11ED-F98F-72B7-4CDC0C51D01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3" creationId="{E103DF2A-F17B-A574-F817-4D35D929991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4" creationId="{4C482BC2-0B27-8DEE-E0F5-3E25B692536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5" creationId="{A5637746-683C-A9CB-8CA1-1A9F4A9817C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6" creationId="{A946741A-1884-6CFF-95CA-2834161A828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7" creationId="{BFF56023-47D9-F817-0A78-074AB145F35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8" creationId="{500F0D22-E61E-786F-40E8-47545DC66BB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39" creationId="{A29DD623-C624-2721-59D4-A024AC8C3E4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40" creationId="{54F3324E-B710-63F6-7C14-92C4EEC191C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42" creationId="{78771B0A-8EBF-C396-F103-AC1301F732A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43" creationId="{54C152E2-F855-B9B4-F2B7-0D83207B22E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44" creationId="{E6F1ADA1-3EEE-FF83-0517-26540E3648D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45" creationId="{A89E8594-5590-CEA0-CE35-EBE74C421BA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46" creationId="{FBEF6F05-61FA-B5A8-DF68-D0254E61C2D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47" creationId="{80B97558-4170-8D9F-13E9-8A4859C6862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48" creationId="{4358F2E0-A0CD-08DC-33DE-399656D715E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0" creationId="{1BDA37F8-7664-8866-64E4-44116431D56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1" creationId="{A1FDCF99-5FCB-7732-25B6-C733DE0AFFC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2" creationId="{78F6B072-E064-72A1-5553-A43DA567534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3" creationId="{5852C13A-5D19-CBE8-9C80-599590FFB55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4" creationId="{9FEF1C4C-797F-D3F5-CD99-C67086F9899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5" creationId="{9395D4BD-AEEC-1EB2-1098-BCF1A7AF303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6" creationId="{6FA5CF8E-5A11-D140-588F-D1A63C682A5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7" creationId="{DA91AF1B-6606-6EC3-3998-FF12470E420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8" creationId="{D34950AB-ECD5-CAF5-C177-015F585D923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59" creationId="{4B8D41BF-2195-87D2-88E8-83ADD3811A7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0" creationId="{F922524A-57E9-0177-2691-C2158D3DF1B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1" creationId="{EF807EAD-2C7A-99F3-1B5F-2B2F207A22A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2" creationId="{82897419-B6B8-C48F-B7F9-4E48857EE62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3" creationId="{6AF12BED-4A53-E55B-E765-35B8E103149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4" creationId="{6C6EE836-11BA-381A-CBF9-60E4BEB4C86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5" creationId="{C8FA25DA-92FF-D078-92AE-560E1F79FEB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6" creationId="{9A1DCF0C-0810-32C9-45A9-B7D181BAB9B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7" creationId="{3418B931-04DE-412E-20B0-A09D4AA6143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8" creationId="{A3538CA4-6847-7C77-CEAA-7F1F15C7262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69" creationId="{5AED2502-63AB-C2B3-D250-63D2B849844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0" creationId="{B2A5B6E6-E1EE-310D-DB23-69C9C4158A8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1" creationId="{1D5849BA-4E66-6CE1-33A0-DBFE1CFF388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2" creationId="{8BF87168-0CD3-CECC-2004-074851581D7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3" creationId="{F05F385D-97DB-EF0A-88FB-00B0B17746C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4" creationId="{151C35CD-793D-1C2B-BD4A-E12C18A3767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5" creationId="{BE704796-97A9-CF8F-2FA1-068119C746E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6" creationId="{0F0E4572-1180-A6A0-86A0-330FD198DA2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7" creationId="{1F0367D6-3320-6DCE-5C03-9FAAADA4389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8" creationId="{072B1CF0-965B-5364-BAE9-6AAA3DB16F1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79" creationId="{8D09CC15-EC30-CC24-AE1F-DBAA2367555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0" creationId="{DCC3C01B-9E2C-53F7-134D-75093FD11DE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1" creationId="{6FF60F8F-DB9F-FBE8-DFFB-26226306F5E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2" creationId="{BD0BC718-71FF-9EA9-50E1-652C6943C89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3" creationId="{815C2923-CFCD-9F08-F572-B7CD8A5EEE6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4" creationId="{AAB64D6D-D0E1-F450-FBBA-99B8BE40F23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5" creationId="{618BF7AB-288B-1E05-25AF-D41DD2CB46F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6" creationId="{FC4C2C93-051C-6C0B-6414-C644C7ECEE3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7" creationId="{E464EFB8-9D84-C089-D734-B3D368930AF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8" creationId="{604BA519-A915-68E3-5CD3-EFA2F745DFB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89" creationId="{98DA028B-9757-AE52-15C6-035E6552BAC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90" creationId="{6EBAAA4A-DAFA-9F10-E357-B7A9FD6D34E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91" creationId="{5E9E58C6-925F-00D1-41A2-CCE1CFB9443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92" creationId="{29DC2BDD-43F7-7B1E-DC54-2051F137FF1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93" creationId="{6E0426CE-7094-A127-164B-28198F663BC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94" creationId="{09096165-4E4C-53C3-E88C-CBFFB3EACAA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95" creationId="{A9441842-EA7B-2851-3ED9-B77923758BB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196" creationId="{98BBEE47-516D-5ABF-7029-81B24C37814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00" creationId="{936E2F0C-0761-B03D-E57F-6EF38B8053F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01" creationId="{08572036-E3DE-1C69-1E35-84062C63796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02" creationId="{F4F087F9-53F1-3BDB-2473-7E0862B7131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03" creationId="{6CA9C4DB-4278-CBFF-EA9F-4CC587C3917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04" creationId="{0F99059C-EEBF-9237-95B3-CD09D069877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07" creationId="{30694701-6CA6-855C-4394-11877D7BAC8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08" creationId="{8C9398AE-CD56-96E1-BDAA-74C83A721E1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09" creationId="{101781FD-D0D2-222F-1FDE-F628387DCA9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0" creationId="{F7F43B42-EAF3-AA67-DF6A-AA4A57C38C5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1" creationId="{7E903A03-EFA4-3AA3-20F9-8AC3487C724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2" creationId="{4475FE83-2F34-02CD-8E47-F4FAF632ED4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3" creationId="{30147D4E-2EC6-F547-CC6F-B1880D2ACA5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4" creationId="{3F26EFCD-325F-5AA4-993D-F13C0F1BF15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5" creationId="{F2B7BFC4-E205-A67A-153A-8AADDEA4CE2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6" creationId="{68EA77D6-81E1-41D8-2FB4-AD332268E46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7" creationId="{349F1BC0-EC69-81AB-80D3-3306386B32E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8" creationId="{5E1C6725-1186-346D-09B5-0DFD92499CD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19" creationId="{3D07ABEF-0E57-EA09-5A70-C64BD6BD9A6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20" creationId="{C2F5ABA4-A5C1-AC13-28DF-E3D8130D36E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21" creationId="{FDE70478-E042-EA51-49F3-2FFBC558456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22" creationId="{95D26DCA-A6EA-A8E5-3604-7B767976BEC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23" creationId="{B9E0AAA8-DAC3-2EFE-9D7F-3B0D4B054D4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24" creationId="{644C5828-59B4-3FF2-8A7F-0C4539BE1FE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25" creationId="{D87FDB90-92BB-B590-EDCB-E67DC8ABA26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26" creationId="{115A1800-E15B-AD7D-4C7B-54E989E4E62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27" creationId="{8E1716FC-04CC-C4F5-1456-DC7720E1B66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28" creationId="{6FFFBE06-AC99-43A2-C7EC-436487F7C9A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0" creationId="{509950F6-3BDC-F3E7-B7B8-A0D9397D96C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1" creationId="{E6BF2A73-25C3-77DB-AC9A-1B46E6CC1C6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2" creationId="{1CEBD648-7E04-6C0F-AA48-5686B7F208B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3" creationId="{0FFEB6F3-254E-D6E5-E82E-DB85FB91B16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4" creationId="{83A166BA-7886-E24C-464E-C47242F8EA1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5" creationId="{E6F6CBC1-7BB5-3EF1-12EB-F2D80654245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6" creationId="{2398B1C1-3694-8B74-7A63-EB51D48C48A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7" creationId="{C0E86B59-923D-0EB6-40DC-178B0484C4C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8" creationId="{7B518ED1-B2D8-F23C-A345-7648C4604A2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39" creationId="{A77ACF5C-49B5-B746-EAD5-21BD061DEF0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40" creationId="{2C1CB94C-76BD-3AE9-6F39-787BDEFF5BB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41" creationId="{852B1AF8-340D-EC72-834F-9EA669E4189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42" creationId="{850565CF-6A37-A497-864E-64E68CC19FA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43" creationId="{0AEE6172-1391-A2D3-37B2-CB9667F8AB5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44" creationId="{191B348A-2C7E-05A5-B02C-4371077CA08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45" creationId="{EFF72220-3DF1-72FA-DAC8-AF0450DBCFF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46" creationId="{D6EC221D-E426-A554-03B4-3EABA794435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48" creationId="{77064D6E-F21C-BB82-5ACE-3F12CEE2162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56" creationId="{5F43CDE2-9456-68DD-CD76-B0350E337DA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57" creationId="{502448B5-ECE7-E167-05C5-32A3EC3A38A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58" creationId="{AA18F453-31EE-20C0-7D8F-2F77082DB76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59" creationId="{E65B6AA8-457E-58A2-70DB-74A6E9C45F8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0" creationId="{8DC3F648-1105-AAA9-D136-100851F96A9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1" creationId="{FB00BF62-3C26-0F36-5CB5-3BAB05EF06E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2" creationId="{249CF674-EB3C-F49E-A793-F8989C7B248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3" creationId="{6AD82D48-72AE-087D-8F47-89A5A5B1CA4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4" creationId="{3267D25B-DA10-93C4-A4A2-FB7E3712586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5" creationId="{2C3777C1-4D82-CA76-ADAB-A04C09B7869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6" creationId="{24EFB9CF-1183-3191-C1E3-7410F9916CF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7" creationId="{3D0C2675-C3BA-9215-AED7-CC86BB6B26E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8" creationId="{141E1261-4DB2-89CC-D069-26639D88C31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69" creationId="{AE755F6F-3B95-522D-9310-8235FBA7AB5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0" creationId="{CA662540-7F82-11B1-8995-8B4EDBFA75E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1" creationId="{FF7D8FE6-3079-B63E-1600-3357776D5E7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2" creationId="{038C505C-49DC-A6D6-590F-05E02E9E7D5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3" creationId="{E3AB439E-B440-5854-B62A-17992C878C8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4" creationId="{CD0C7CAC-7950-D587-1E88-8B4AC8DFEDF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5" creationId="{FFA3402E-2EB1-0602-080A-8809C40982B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6" creationId="{4D9BC6E2-4F38-5243-0A90-7CF3D6BFC69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7" creationId="{3F2E833A-6B60-D333-0C58-CB3761C2B30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8" creationId="{E035DA26-ABCA-ADD4-B4EB-78B1C287A21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79" creationId="{16AE81A3-1FD1-2123-A4A2-36FB7D2E37A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0" creationId="{B9CB3B56-F022-CC6B-0A3B-A24603AF45E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1" creationId="{05C0D252-33EE-80B5-B352-6AEF16505E7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2" creationId="{71FF1F10-D7C0-1AFE-C192-6C423F55594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3" creationId="{5C459863-FCAD-7CED-256A-F897CB9D89A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4" creationId="{573B196A-55BB-D30A-EA47-171DA8C9550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5" creationId="{365DBDD8-F0BC-0C24-FCAE-DE54CF215E3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6" creationId="{854388EF-7AD8-597C-3153-EAB44BAA0B0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7" creationId="{F08FADFC-1979-5BFF-2FDC-270B2EE85A6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8" creationId="{6A8290C0-BA35-A039-DAAE-6EE4647FFB3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89" creationId="{9B6CEB2F-C02B-D892-4515-11DAA4D6F31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0" creationId="{F62787C9-077B-175B-3E65-7DC443126AA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1" creationId="{9706A79A-1F64-F80E-F719-B601DAF714C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2" creationId="{602CF3B7-1DBA-6997-D427-03A1BF2CF86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3" creationId="{6D8826F2-4CDE-F16D-602F-E8D4A0BDED0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4" creationId="{13AC188A-A6CA-3047-316D-D88B66B9C57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5" creationId="{5765A56D-7101-0E27-D56B-A7F9B795791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6" creationId="{7DEE9B79-6E6F-3E2F-92E3-FC1ECD512BC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7" creationId="{CD1E7009-DE70-AC2A-A74C-B276139077C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8" creationId="{AC63C2C5-B9A7-7DBD-9983-68176942723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299" creationId="{2596A3D4-F515-2E5D-FCC4-2CB6CC406D6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00" creationId="{D4BC158A-E50C-BBBD-F757-B0CB307E6F7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01" creationId="{8D76D479-9E23-5FEF-4005-2F41EF14C3C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02" creationId="{17713A0D-0749-E874-2F37-4D9C6BFFC21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03" creationId="{48D2729E-A860-D7AC-BB67-CDF039A813C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04" creationId="{5CE3FD93-9C43-F171-4F53-53236E22BEA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05" creationId="{30D1B10F-EB79-4F9F-F7C8-0C0781E7BA6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06" creationId="{168F7B3F-BF85-83CB-2568-10AC46609CB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07" creationId="{71F505E9-B111-ADFB-5AA5-EF171622DCF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09" creationId="{FD7C8B11-3C21-D67E-AAD0-31A208F2E41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0" creationId="{05060DE4-E302-6D56-5014-63F56DE978B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1" creationId="{4329277F-056D-5B5C-00B0-A0E0D3FDFE5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2" creationId="{2A1FD8AE-C4BE-DCB4-E68F-D28BB85AF61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3" creationId="{D20DFC35-8D5A-80D5-0413-F500FD30616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4" creationId="{ADE666FA-A931-B207-53D8-FABF730A901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5" creationId="{E1D5B400-41A0-78D5-EB37-BC318DCF753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6" creationId="{8E4C1955-2F42-0461-D513-49665BC2BD0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7" creationId="{718D4EFF-0704-0BB3-67A8-F45ADFCEAF2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8" creationId="{6EF1C167-DC89-C6AA-2B9B-470A6FD2F03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19" creationId="{351F2785-8C0E-DB74-A9FA-422F5D03291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20" creationId="{800455E3-0EA1-6D3E-957C-C0501249CED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21" creationId="{C770AB89-5E0C-B1D9-4F1E-764F2706414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22" creationId="{50C503CD-27E5-917A-F6F1-B8101C31260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23" creationId="{56C93B2A-69B9-331D-08AA-45AAC14EE34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25" creationId="{1F578BFA-5EE0-7786-0E41-A603BC5F876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26" creationId="{62A83175-56A3-DF47-11BB-469DFE5282C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27" creationId="{B4F0F332-1AD7-9AAD-9BAF-F63CEBAF381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28" creationId="{65B1B8A4-F1BC-1615-1A10-229C2F26F31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29" creationId="{2088B157-44A2-F0FE-F7C5-4AFDF7BBB5B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30" creationId="{E2A7D997-C115-E889-59EF-4FF4198A284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31" creationId="{5264DE50-E8D7-AF78-21FE-07268779E87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32" creationId="{3DE94661-2D31-D250-5752-9A5F013862E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33" creationId="{3EF8A435-F5A5-55D2-F530-7DFE2DD1D5E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34" creationId="{AA2BCD1B-A8C7-7E18-1F59-7F14B883A7B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35" creationId="{93F3D648-A6B6-2BD5-AA63-D96259CBB51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36" creationId="{ADC38234-D3EA-13F7-B556-00AF172A2C8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37" creationId="{755BA75F-EAED-C312-67E3-2129ED1CA4E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39" creationId="{E144319D-C33B-B70E-103F-5339DD6C49A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0" creationId="{F61B340E-1728-6A97-9400-5D2E1C0708E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1" creationId="{86CA60D3-E9E1-D688-340D-3022BC9BA0D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2" creationId="{AA3CEE33-1B36-6821-8A6B-3FF8325EE15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3" creationId="{FD7BFBAA-3B82-2C86-98C0-FCD0184CBD4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4" creationId="{21929A14-3FEF-539D-C2A8-FA9CBB2F9AB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5" creationId="{2CBCAD96-8D50-FCF7-55E6-64AF2D53B8F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6" creationId="{29399C77-783F-3240-277B-B7FE3BF60B9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7" creationId="{BB6DD612-170E-57D1-53CE-18BB47BCAAD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8" creationId="{EB061AB3-C0D0-F334-341F-C2E303D5543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49" creationId="{BBEBCDD5-0F97-E8CE-77AA-19A770570B6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0" creationId="{CE9D4605-1824-539A-0F44-CD5F97C84C5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1" creationId="{E1D1ABBA-78FA-4550-C5B3-0AC021BCE12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2" creationId="{B8196DF7-A528-3D9C-861B-1E5CCCB21D2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3" creationId="{1A756747-1B3A-F0CC-7865-01471CE2DE8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4" creationId="{49AC19FD-181C-1E6D-898F-F0E4695B4D8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5" creationId="{5906AED4-39D1-AC83-9893-AB82658C672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6" creationId="{FDE2E856-71D6-D39F-20A0-3A8B23183EA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7" creationId="{B64F70A6-C8CF-AC3F-990C-183F9AF2009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8" creationId="{C29955E2-5F49-2A54-E3EA-ABD8994414A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59" creationId="{C953C16E-AE1E-7AED-165B-4B82F170392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60" creationId="{A93A4501-65A4-7A25-C53A-2383322702D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61" creationId="{C07BEF65-E3BB-3AA8-4E23-E3C4129D746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62" creationId="{B2DB7745-C87B-8E55-823D-F60A1D8A4B7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63" creationId="{DC4DE0A5-295E-BBE2-1ACA-B57D14DAD58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64" creationId="{85FC4CA0-5030-8344-442D-915568DE72C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65" creationId="{4282AB35-CCFD-AD44-B614-90430BB7CA7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66" creationId="{F8F2AF5E-356F-6D22-7849-CF85D0CC8B6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68" creationId="{3D176218-1169-AD96-141F-7E5FE7C1B73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69" creationId="{5BE8F16F-3570-0D7B-865E-77ECF4B111D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0" creationId="{CA30FC8E-205E-C7AF-1136-BD7C898E095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1" creationId="{F30437A5-78A9-0C79-A7E2-EB9519456CE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2" creationId="{A607CB8C-312D-1400-117F-F814BCA5BE8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3" creationId="{A694294B-0ED6-D6C7-618C-2B45FB458FB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4" creationId="{482B1F8D-32C6-D8BD-40E1-DF3251167CC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5" creationId="{3FB9979D-6686-D294-E653-80D9D41AA4E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6" creationId="{01DBACB4-4716-6208-2E1B-6C641F2ED06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7" creationId="{9FECCEE3-555E-C6F6-1E67-5914985342F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8" creationId="{148BEA90-02E7-4764-BFD5-D6603ABFDEF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79" creationId="{A76A870C-A889-480F-8CFC-6135D821DAA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0" creationId="{34766BE5-87F5-5D31-217B-BA2ABD73038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1" creationId="{E5225270-1E88-6030-D4C5-7C8FA4E3E59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2" creationId="{A1811F69-9F5F-A2DC-6C39-5E9561204B5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3" creationId="{E345A451-71BF-3749-967D-78ACC1D31A2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4" creationId="{9F2CABAC-2753-5DA1-04BF-A1FDDD75AAC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5" creationId="{C41FAA6F-9B95-E6F5-4B5F-6A16F341983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6" creationId="{35160C86-FC75-E4A3-DF42-B187030F941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7" creationId="{BA09004F-EFC1-3685-6974-FBB58E1DA0D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8" creationId="{40FAA8E8-27C8-D74B-DAFE-94FB2509684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89" creationId="{0E016247-BDFD-CC0C-4D27-E304A7C7941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90" creationId="{38E7B207-4FC6-8D11-BD45-0BD2A7EB2AE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91" creationId="{C11832B9-5E77-45F2-F048-ACFAAC75D84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92" creationId="{30C09B49-398E-D1F2-0789-22F20001472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93" creationId="{D6126E7F-3BA1-9A25-9A2D-714497956E1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94" creationId="{8AD86B6C-F5ED-FD77-959C-9CFB1E4934B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95" creationId="{54B41AD3-8D9C-9CD2-48B0-773CE56CC7F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97" creationId="{94DCAE92-CC43-EF2D-4EFC-6229569D66D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98" creationId="{869A62C6-9705-9ADA-DCCF-5C04A6D5A80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399" creationId="{DD21681E-57B3-C801-01AD-E4D78CE0EDC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01" creationId="{082110C7-15E2-2B9C-0C33-4DE80CC9A26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02" creationId="{09BD233C-8BAE-307A-5508-F3628CB1D46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03" creationId="{2BEA5D57-CB71-EB93-8A69-F890F4BAED9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04" creationId="{EB97E54D-237F-1997-45F7-15E70127216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05" creationId="{4A267F36-863F-2164-F2D5-E801F203E18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06" creationId="{E3FC73D1-5A80-04D5-60FD-AD87F7B047D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07" creationId="{67BB9421-54B3-E2CC-408E-6CA10AF046F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08" creationId="{404EBE19-496B-0AC3-2B87-28AB0022528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09" creationId="{552B7A64-F5D4-18E3-990B-7941EBA341F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10" creationId="{D02ACD8C-CE5B-8557-0B1A-B01CF7C23C4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11" creationId="{E8F3D87D-0C8B-94D1-5BA3-614CB3D0FED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13" creationId="{2229DE3A-FDFC-B835-2FDF-46A38D64A5F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14" creationId="{05E53F2B-0891-0C4B-EC16-415594AED18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15" creationId="{79EEED3F-E26A-E9A7-2EED-73511882845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16" creationId="{70D768B6-D763-E2EF-3A37-0AA5C79F8E6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17" creationId="{8FE5727E-43CB-8135-D746-DC63814221B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18" creationId="{700FD60E-1B1B-7803-6DBD-DC1A09F211E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19" creationId="{D9772A03-147F-1D9C-3F27-F1298C88BB0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0" creationId="{2C17CE32-9D38-8232-F630-9D8FE142A66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1" creationId="{760464F1-619F-4D76-57A0-19A10B3F206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2" creationId="{6E0F12EA-0E1F-25E8-F72F-D443BBDD09C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3" creationId="{DBDEFA05-3E68-A191-60CB-C3951E952E9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4" creationId="{04EEEDEE-3D75-B1B1-1494-682EE0DB0ED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5" creationId="{7015FDB4-598A-810F-865B-9D17E449ABB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6" creationId="{A245276D-5EC0-FA96-5F89-08D82448FFA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7" creationId="{1657A006-C3D7-6779-059C-C44974DC604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8" creationId="{D506137B-A07B-BC99-AD07-BDEFEFE5D02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29" creationId="{D69E62E6-988A-CA01-C68B-25305777D64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0" creationId="{07D249E4-F6C1-9F5D-452C-7CB0EA069B4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1" creationId="{074F9FB3-1628-192A-84E6-3D90A7854B8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2" creationId="{9F526224-4B2E-6D0A-3CA9-62DE886C2B8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3" creationId="{59825CA5-BB72-C99F-8713-14131A1E37E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4" creationId="{EAD2D351-4FE5-A6BB-21E7-804B06EF0AC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5" creationId="{0CBF6E61-977E-C7E3-628E-C4CB01BCE55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6" creationId="{D07A92E5-119B-08CC-2169-13988F18D1C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7" creationId="{7383647A-DBC1-BE0D-C839-E55BF64516D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8" creationId="{77595F83-66C0-0FEC-DD58-F383938C30A4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39" creationId="{6746C8A7-B7F8-3B5A-FBBA-AE908056F89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40" creationId="{D268D4C9-86BF-7725-04EF-685911F03FA7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41" creationId="{C503C404-11D9-F1C8-2641-6D42BC008FF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42" creationId="{915316B8-EC3A-2560-4EB6-2699162E306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45" creationId="{D2AB8E08-C879-4FAA-4377-DDD9FFD2B475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46" creationId="{8D270F9D-6EF6-FC1F-000C-8ACD7B2E868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47" creationId="{AE1F8E03-258E-9106-6883-9F87BB0B6BB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48" creationId="{BD5F0535-BD1D-15A9-3BC4-923931AD537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49" creationId="{71BBA86A-D4F4-8689-A238-A3475339D26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0" creationId="{9CEF7EEF-3D78-4F5F-D66B-E523FA4ABA18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1" creationId="{8643C4FA-4C9C-A0F7-395C-525F6286CF52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2" creationId="{06EB655A-EA09-F74E-92F7-9D00930DFD8B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3" creationId="{BD7D2FF7-524B-4417-36F7-481564DBF56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4" creationId="{349201F7-9E7C-AEC7-3727-4547349588B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5" creationId="{77D60883-A15D-5A5E-041B-B2AD7BCE9C4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6" creationId="{0C930472-BB75-14DC-817C-54AC6823225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7" creationId="{981C5910-FD52-1E9E-A962-C0C16D24E07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8" creationId="{6763DD0A-85D4-12DA-3F15-267FD7959D8C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59" creationId="{5A4B40E6-AA6D-11E6-1007-7933F125F91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0" creationId="{CD8BABEF-23AE-DA11-D1C4-9D84AB7B6A5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1" creationId="{9765AFA1-737B-8FF5-0F5C-06A4F52C0ABF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2" creationId="{DF5668DA-2BE8-A1F5-A3A4-44A26E4395E0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3" creationId="{15648EF3-B687-203A-6FD7-49D40B00164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4" creationId="{B98D0797-B188-F991-8ED6-A9B3CB5FBED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5" creationId="{275C7D02-FF29-DB9A-E2C2-DC85FF7B7F59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6" creationId="{2619F685-B2CB-A80C-D1AC-4E62EEB9A4A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7" creationId="{83CA9AFB-080F-A4F7-0C99-75B21BCE6DAE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8" creationId="{42F17499-ABAD-4569-B6C4-5D1690820273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69" creationId="{43ADFFBD-5D93-040B-1D71-73CB13999C5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70" creationId="{FAD77886-B58D-8B88-CCDA-5DD1FFE828C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71" creationId="{0360EEB0-619A-D145-1247-4286B5BF49E6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72" creationId="{10E90E73-5E9D-6A92-C0AE-53F4EB360E7A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73" creationId="{F69093A8-DCD0-8405-D7E5-43788257BD91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74" creationId="{8F7DEAC5-38FC-3747-2339-F9E825C9C47D}"/>
          </ac:spMkLst>
        </pc:spChg>
        <pc:spChg chg="mod">
          <ac:chgData name="Novita Sari" userId="557972da-eb49-42ff-a0a8-d0abba1f54f6" providerId="ADAL" clId="{1A986987-6BA4-46F5-A6CB-63792E009D3F}" dt="2022-08-15T02:31:19.721" v="6749"/>
          <ac:spMkLst>
            <pc:docMk/>
            <pc:sldMk cId="3750175518" sldId="263"/>
            <ac:spMk id="1475" creationId="{09638352-DDBB-D5AB-2737-058DA04B2835}"/>
          </ac:spMkLst>
        </pc:spChg>
        <pc:spChg chg="add del mod">
          <ac:chgData name="Novita Sari" userId="557972da-eb49-42ff-a0a8-d0abba1f54f6" providerId="ADAL" clId="{1A986987-6BA4-46F5-A6CB-63792E009D3F}" dt="2022-08-15T02:31:38.482" v="6796"/>
          <ac:spMkLst>
            <pc:docMk/>
            <pc:sldMk cId="3750175518" sldId="263"/>
            <ac:spMk id="1476" creationId="{2CE6D106-B950-6403-0F57-02C49B69B399}"/>
          </ac:spMkLst>
        </pc:spChg>
        <pc:spChg chg="add mod">
          <ac:chgData name="Novita Sari" userId="557972da-eb49-42ff-a0a8-d0abba1f54f6" providerId="ADAL" clId="{1A986987-6BA4-46F5-A6CB-63792E009D3F}" dt="2022-08-15T02:52:10.472" v="7294" actId="1036"/>
          <ac:spMkLst>
            <pc:docMk/>
            <pc:sldMk cId="3750175518" sldId="263"/>
            <ac:spMk id="1477" creationId="{A8B7B156-1E17-6A5C-450A-4613844B2BB4}"/>
          </ac:spMkLst>
        </pc:spChg>
        <pc:spChg chg="add mod">
          <ac:chgData name="Novita Sari" userId="557972da-eb49-42ff-a0a8-d0abba1f54f6" providerId="ADAL" clId="{1A986987-6BA4-46F5-A6CB-63792E009D3F}" dt="2022-08-15T02:53:24.760" v="7331" actId="1076"/>
          <ac:spMkLst>
            <pc:docMk/>
            <pc:sldMk cId="3750175518" sldId="263"/>
            <ac:spMk id="1478" creationId="{F17EA44D-4D2E-ECB1-4B14-961AB4F56EEA}"/>
          </ac:spMkLst>
        </pc:spChg>
        <pc:spChg chg="add mod">
          <ac:chgData name="Novita Sari" userId="557972da-eb49-42ff-a0a8-d0abba1f54f6" providerId="ADAL" clId="{1A986987-6BA4-46F5-A6CB-63792E009D3F}" dt="2022-08-15T02:38:06.659" v="7006" actId="20577"/>
          <ac:spMkLst>
            <pc:docMk/>
            <pc:sldMk cId="3750175518" sldId="263"/>
            <ac:spMk id="1479" creationId="{0C5DE29B-74D5-E4BC-406C-D0F3A5560CE2}"/>
          </ac:spMkLst>
        </pc:spChg>
        <pc:spChg chg="mod topLvl">
          <ac:chgData name="Novita Sari" userId="557972da-eb49-42ff-a0a8-d0abba1f54f6" providerId="ADAL" clId="{1A986987-6BA4-46F5-A6CB-63792E009D3F}" dt="2022-08-15T02:54:13.801" v="7336" actId="164"/>
          <ac:spMkLst>
            <pc:docMk/>
            <pc:sldMk cId="3750175518" sldId="263"/>
            <ac:spMk id="1481" creationId="{6D0E4E26-E979-6CB7-2C5F-FFDE764E54E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89" creationId="{A333A0B7-DBC8-8F78-F0C8-C76E65828E8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0" creationId="{B989117E-BA22-E936-48D5-0A103589A7C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1" creationId="{9BEE208A-D6FE-26B6-8EBC-92DDB941129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2" creationId="{A6741C95-2881-705B-AC65-5F330ABD95B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3" creationId="{76C2570A-EF1E-1710-4529-14B439E571F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4" creationId="{D45E431B-1CA6-0EE7-2830-A0FAD1234CF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5" creationId="{4C0EA61E-38C6-A469-F161-A1733CD41BB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6" creationId="{63DC1DBA-E6A6-1905-F601-6EFCC4D91BB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7" creationId="{14FA74EC-0846-A800-4AFE-276DE367407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8" creationId="{BC41DDDE-40F5-FA3A-72DE-FEF0390E726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499" creationId="{A20D9E3B-BBD0-95F7-54AE-DF7E6515E63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0" creationId="{6A204722-CC29-0940-D4B6-1AB2612746D8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1" creationId="{FD15D0F2-44F2-A221-170A-5D5D9A995B8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2" creationId="{ADD444F3-AF64-3B15-C05B-30F58903CA38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3" creationId="{5202AAF0-7FD4-61F4-2994-616232D443D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4" creationId="{7186B7E9-6B0B-0C2A-0EBB-840AA6DB2FC8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5" creationId="{CD59360C-4687-C6AC-144E-69AC46368CD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6" creationId="{47CB33F0-8299-A00A-5488-D98A3280B838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7" creationId="{F7464489-70E4-0663-A99B-C2353899DA2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8" creationId="{8D336BCE-9E75-EAC5-02E5-BDD95BB950F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09" creationId="{02661E81-9B8C-2C5A-14FE-FD2C48115FF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0" creationId="{E6015B77-962B-85F2-8308-1DE9A29A2DF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1" creationId="{75593D6F-4430-F2BD-E050-AFB5E43D95B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2" creationId="{2348ABBD-029A-B32B-11F8-81AA66CEA4F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3" creationId="{704C9248-282E-17C6-C6D7-81670FFDCB4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4" creationId="{AE074F7D-43C2-4C8C-0522-417EFBA8B3C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5" creationId="{6B68915D-6944-52BF-6EC7-2B0A3E10940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6" creationId="{52322CA0-E170-78CA-28B5-80A185933D4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7" creationId="{BB65A51E-CF59-21A3-6B69-C91FB918A20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8" creationId="{3C3AF139-CA87-8AD2-CC69-D0B26A0FB7B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19" creationId="{CED47D95-C254-CD3D-0012-4C7FBC78345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20" creationId="{15EE5563-7E72-C407-E607-7FCBDFCC910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21" creationId="{9624D021-4C10-8948-8EA9-8058C7DBFB6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22" creationId="{54E8A7E0-F669-D117-29E5-BB7076F816D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23" creationId="{1EB33A04-DA81-5671-AA68-A2DFE8A0BB3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24" creationId="{6AC1C67B-6AF8-C798-7E4E-7A92D1DF18E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25" creationId="{F0E2A267-DAD6-2BAD-875B-E73CA905486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28" creationId="{AAB79D8B-EF85-0819-E4FE-E94009AC970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29" creationId="{13C3D2D8-4ACD-3D40-CAC0-748913ABDA38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30" creationId="{75069130-2296-D8D9-3CB4-7E0CB960085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33" creationId="{20BA031E-37E6-3C95-AAA1-E4E95DFFB07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34" creationId="{0315C84C-8386-C37F-DA88-0D2262CEC91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35" creationId="{1535C0D8-790C-B14B-B373-AFA1694E21F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36" creationId="{AF4FD93F-9CEB-1C57-6426-565688EA76E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37" creationId="{597C65C5-0FEA-8493-986A-89DE52B289B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38" creationId="{BB28E22A-C33D-8846-9B4C-F9AAEB3B71F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39" creationId="{6436B667-CAF4-E673-5720-DC60CA942EA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0" creationId="{CAC2F46C-87EB-C664-D542-3809D90D574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1" creationId="{7566EEA1-AD4B-ADEE-3221-D1EB3ED6BA6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2" creationId="{B0B232DD-F039-C02A-39FF-4D95B88173C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3" creationId="{E5426AEB-DBB3-C401-67C1-99277F043E4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4" creationId="{71FD769B-17BC-C859-94B8-9BC437DD9A9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5" creationId="{CC29DED9-A25F-A89E-5691-4BA205A62DF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6" creationId="{4AF87454-EFB7-78DF-B4F9-B1A9E80FA32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7" creationId="{021C43ED-7BC9-3DB8-F4C6-DAB8BE5E251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8" creationId="{98AF1C93-44A7-78E9-A75B-9E1DA603497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49" creationId="{D9321F6D-5C38-60EF-4D48-C2E0025173F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0" creationId="{97067205-21C8-29D4-2613-228B60BFDA9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1" creationId="{D6CA2180-3975-5764-066A-832E5E0B537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2" creationId="{21AC43F9-702B-99BA-55F4-3B23409B4A2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3" creationId="{84F7CDB9-01BD-4C96-AD42-2BB28FA315E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4" creationId="{ED366851-807E-7E12-5D7F-6C7E58C245B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5" creationId="{582A617F-FF4F-E484-D60C-2111F5FD6EA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6" creationId="{6DC5505E-538B-52DD-601A-4F5539CDD63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7" creationId="{09BB1B4A-E212-0FAD-91EF-DF842BF1B07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8" creationId="{D6F680C3-DE12-D479-5CD0-B4BDAB6515F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59" creationId="{FAE4EBC8-17A9-EB36-24F8-53285F1D906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0" creationId="{224880C2-46E1-6E41-2256-1CCEFB841A5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1" creationId="{E07BDB8D-158C-15AC-6CD0-1EE9F82128F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2" creationId="{D09D4CCE-51A6-1AE8-AC56-6E6C298087B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3" creationId="{08F4AEC7-5C94-EC1E-4E66-CAB33179F01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4" creationId="{98C6C316-A066-4A2A-35E2-778225FF952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5" creationId="{495F06B7-4B9C-360D-DA66-B1C38B32827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6" creationId="{378B294E-E376-6A35-C7F9-B19BC7D2CD28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7" creationId="{DDFE48BE-AC9B-F51C-23CB-422D40FC9A8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8" creationId="{A28365CF-ED90-7A81-8F44-20378ECB42B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69" creationId="{A47208FB-7507-2227-88FC-03302F6584F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0" creationId="{685C0A0C-6927-2466-64A1-CF7F7A4D6F5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1" creationId="{91AF6B81-3540-58AA-8F89-786309392EC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2" creationId="{7BC7034F-6147-C7E5-6AD5-AA7CD060035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3" creationId="{0982B9FE-EFC3-E609-FF8B-4686C2125C1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4" creationId="{BE6F2DF9-68E4-134E-FFCC-6FE09BE0A1B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5" creationId="{ACFD8EA2-24F1-1C24-D2CA-DD14F537942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6" creationId="{6495F9A1-747E-FEB0-317E-96E7241DD5C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7" creationId="{DBD4FA2A-ABD6-0CBB-2C56-3AF191494C9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8" creationId="{0392F444-D383-1FC3-1E24-30CFCCD34C3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79" creationId="{B58B0F5B-DA2D-4A94-6539-7B66C5A386E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80" creationId="{8ECD4C74-C08A-2A01-74E7-65B1F378C3C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81" creationId="{9738F86B-B788-8DAA-752E-398079803C0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82" creationId="{9EBCA1A6-C1D5-E459-C1E0-6565A244AD9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83" creationId="{05612F3E-8BBA-4184-6AF1-B28BB0460D0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84" creationId="{B23FD898-691F-6846-D886-384D00406C4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85" creationId="{E088CDCB-2080-BC69-5129-C9BC3A2DB34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86" creationId="{4224400D-5224-9A72-66D3-0CEF4238AA0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0" creationId="{5C067570-5128-68FB-F900-15FFBFF9015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1" creationId="{0E96E714-1E83-B93D-BDCC-908E6D81936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2" creationId="{D8E2E55F-99F9-DAC9-18F3-BDA08077AAF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3" creationId="{D6EB0BFF-ECCE-2884-272B-5D8EF8C6E50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4" creationId="{5B45854E-A8E2-EF9F-96C6-1DE5D2C81B6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5" creationId="{7F590B71-0771-8D04-26A5-98E4B845D2A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6" creationId="{8C627BAB-27F4-E3C4-0E1E-A7C22F6FBBF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7" creationId="{03318EF9-CEAF-B3A4-69BC-14F504A800C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8" creationId="{2A8112A7-5787-E3D9-5EF9-31200E1E3FC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599" creationId="{6E397003-A0AD-D809-99BE-6999382622F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00" creationId="{59CC5FEF-BA9A-1B24-9A13-23E98B79DCD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01" creationId="{11D62496-3F47-BFC3-66DA-F046E0CB29A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02" creationId="{27F275E5-5166-E84F-F41F-EA98686010D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03" creationId="{3C1E30DE-D6EA-C2B6-B0E9-8C2961C0600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04" creationId="{4517E585-6D8D-DBC9-A6FE-807294C6B65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05" creationId="{54E2B634-2396-B9DC-105D-46BEBD77E1F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06" creationId="{1A10FCC3-9C66-6E84-B310-A0FDB95B1958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07" creationId="{820B4BE8-0B97-EC8F-7508-DCBE29847D4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09" creationId="{3A273ABB-5362-14CB-56B1-D0F9A5E4E90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0" creationId="{BD248EC5-3C8F-F934-939C-FCDCE2C1EBC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1" creationId="{C9C12426-3AE0-DA9E-5477-CF0DC622BF3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2" creationId="{884E982F-C8B3-320C-37C8-0D8ECC34152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3" creationId="{AE491CC5-D3EE-1B7E-03AF-E10D0035D2A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4" creationId="{E55F3108-61CD-2B1E-5730-A47B68C79B9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5" creationId="{BF343A2B-6600-4634-6865-5CB071D1C24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6" creationId="{D61364E8-F69F-746E-13AF-958FD2970B2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7" creationId="{C52B9A7D-A3CF-383A-962B-632570DDC12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8" creationId="{A0CF8DEC-B1BD-F628-C059-C99B05695D7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19" creationId="{B8E93F7A-5F0F-090D-5293-30DF9F6EF42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20" creationId="{210130ED-4F9B-3A51-9C35-D71666F1F4F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21" creationId="{E1E8A34B-7826-A973-82C8-D29FD3B78B5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22" creationId="{CDB5A2EA-6D42-0280-794E-654A78DF89A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24" creationId="{E934848C-4097-F925-3DF8-56422A9D025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25" creationId="{A3A5EF4F-B52C-29E0-BD16-E86B3EB85C1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26" creationId="{3069DC29-C98B-2897-0FAB-5CF4343D90E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27" creationId="{2A4E21CF-23CA-F87E-4C37-136C30D3435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28" creationId="{4390F350-766D-74B7-60B8-CD3ABC9DD75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29" creationId="{0994648D-CE0A-6992-D863-A6090DEAB6A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30" creationId="{48609803-62BF-8BAB-52EE-069F210BA87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32" creationId="{B9FB885D-C2DC-B484-FAC2-E87A563FDF0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33" creationId="{5EAE9602-DE8B-9F3A-7F28-EEC95D2DF6C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34" creationId="{F896C522-8E52-75A5-E792-E958B402422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35" creationId="{1D7DEB47-F65A-4512-1FE8-00CA7CACF91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36" creationId="{411524C6-EDEC-64C5-11B4-9D4D47A034A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37" creationId="{72A9BCEE-BB52-594E-E21A-363E0DCD144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38" creationId="{329CF04D-BEA1-78C1-D4E5-E7EEB969848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39" creationId="{7B0D4203-E589-15DB-B821-9269B45D94F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0" creationId="{F968CFEB-ADC4-CC1D-1AA5-53A4C3FF751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1" creationId="{ECC47FAF-5124-48DF-E32E-6BAFCD23AA8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2" creationId="{161D3C77-7D29-0DFA-37AD-88634F06F84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3" creationId="{CD641192-846D-44F2-3247-E32FADAF01F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4" creationId="{D0012294-48A9-486D-45A0-578EB1FE6B7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5" creationId="{69E46A69-64EC-38C6-AF1F-F3C467E9DB7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6" creationId="{50BA6C02-0B58-D4F6-7EDA-E7000E18A5D8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7" creationId="{5A07651A-B44C-D862-FDF9-66EE6CA0FA1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8" creationId="{D9BC8329-AAF6-9C42-582C-925572B1818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49" creationId="{8CFBC1B1-33CA-B2F8-D1A6-C308E4CC8A9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0" creationId="{7F136061-9F15-64F2-AB3B-FC4D194DD30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1" creationId="{36BF160A-358A-980A-01FB-60E90947FB1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2" creationId="{636DCFDC-115F-5AF1-C0ED-AD9E0CB2418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3" creationId="{B5AA37BB-B7A1-CF88-F897-3B6D5CD58C2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4" creationId="{9830F8B9-24FA-9942-DC6D-890023276BB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5" creationId="{17A4A9FE-B570-467D-8EC2-B8408A4F578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6" creationId="{7D4C1DBE-E179-83A8-8624-9B06D717EA5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7" creationId="{24B3DBAD-FD73-8F1E-BBCD-94952EDBC52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8" creationId="{D4EE8B85-6DBA-E2D8-365C-285DBFAC169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59" creationId="{AC502672-3C9C-AEE5-F853-2F0948E5E6C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0" creationId="{341D466B-68BA-5F70-AAD9-474EB6E07DE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1" creationId="{AAFBC7D3-F108-24AD-F106-2DF463B921B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2" creationId="{4149F7AB-21F7-71F3-F5DC-EE4E0120011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3" creationId="{7DBF737F-CE49-F00F-0ADE-92C8B180C1F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4" creationId="{8069C1B6-3430-0F4E-AB25-BED8381B2F8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5" creationId="{2DB17BF0-E630-85FB-F5D9-34A12D65A7A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6" creationId="{07E619A0-9630-4CAA-6D10-16E1E85DB7C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7" creationId="{80F61E19-A42A-E327-FDED-9AC307AEF39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8" creationId="{AFFDE309-237E-EDA2-A1C0-848024398D3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69" creationId="{E7AB59E1-6808-A9CE-8A1D-6ADC3800CA9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70" creationId="{2495570F-E6B4-39E6-C2AF-B72CAFD2544E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71" creationId="{2425876F-D39C-69E6-B6BA-00D6DABE0CE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72" creationId="{7453D196-227D-FBF4-04F9-42E2154CCB8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73" creationId="{C92D4CE3-6CB2-25C2-B87B-FF0EAFF9075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74" creationId="{04D99FB3-E85C-B312-1F64-380AECBF365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75" creationId="{9E511974-096E-2DE5-4DE9-6091EE31ECF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76" creationId="{DF601D7C-7435-741D-2672-05F08986063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77" creationId="{DB6F9B26-4EBB-9572-E2C0-C1D73F54F56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78" creationId="{03B17BAC-CB4A-F558-8809-5AE4DD9D4F4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82" creationId="{8641CB4F-AB2C-012C-1969-0C4AD0BE8EB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83" creationId="{FB79C342-5B11-F0F9-A778-8411F6CF25C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84" creationId="{8FBA4406-8596-F7A6-1FF6-AC993F54D0E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85" creationId="{1D1093EF-BEA3-E6CA-6F94-3189F695051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86" creationId="{9918A2B1-6D5D-77B9-CEA0-E1B0142F6EC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89" creationId="{87B90D63-726C-4E6B-AE35-63F0B7CE532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0" creationId="{F04921D7-1DB1-A9C7-7D6A-9F05EE9AD50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1" creationId="{2CE09D4B-7D48-C11C-3C0C-D460A5D2BA6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2" creationId="{763DFEE8-D67C-2F4E-A718-827D502CAE4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3" creationId="{6B6350A5-FEDD-D112-21B6-E9AC61B6E4C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4" creationId="{0BFBDCBB-9DC6-703E-2943-FC13865D54D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5" creationId="{4F2EF38B-8712-F75C-629F-D89EBCF6B99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6" creationId="{8B757BF9-38A4-9714-BD72-F16410A3C63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7" creationId="{C2055EE3-EE46-7F89-F24D-B472ED24673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8" creationId="{9796F165-D1CF-974E-BFC2-75C0FE40EB3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699" creationId="{D6CB2695-2D1E-F88F-4EDB-4826380B3893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0" creationId="{E7E6BE88-1EDA-0171-EBF3-E92B27E8671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1" creationId="{F9DF0823-4787-FDC4-F9D0-2D983C1AC8E6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2" creationId="{46D536D5-9332-15F1-89C7-67DB4228FD6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3" creationId="{4D8DE0C3-7FCE-F0C4-1DE4-BEF0312B620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4" creationId="{FE5C4299-0D31-B090-D7BB-F6ED0F5283B1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5" creationId="{6C60429D-7A49-62BD-5E22-AAA19E00C47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6" creationId="{9E347D1A-516B-B575-F821-A526A4C9270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7" creationId="{2CBC5F07-C69E-EF5B-C279-2E635152E92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8" creationId="{AC11A5FB-2CD6-D7D2-EE7E-497BBA1F93D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09" creationId="{F2F7155B-B1F3-AD56-20BB-0E618E6C4ADD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10" creationId="{C000E8AB-AB40-BDC8-6267-5248FD3DC77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12" creationId="{47B2CF98-1EB6-B0AE-7CE7-7A4919EA753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13" creationId="{F6D8BDED-D84C-4071-1673-2B6BBD53F62F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14" creationId="{6DFBA83A-264A-E0A0-9A94-6C77A79F465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15" creationId="{FBA9BACE-8DE2-1E60-AF7E-82823D36E532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16" creationId="{E68A454D-303D-C433-120A-2B586DFB8A34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17" creationId="{4DE3D35E-4FB1-0286-4CF3-82EBADF9A4FC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18" creationId="{FB77A9D4-7E30-7F9F-DADF-518706572CD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19" creationId="{D7DBACFB-0EB6-053E-5B43-014F3A129FE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20" creationId="{F76346FD-1C39-2F16-F718-5312F6365BF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21" creationId="{74BA5DFD-425A-99D1-2997-94AEFF99851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22" creationId="{31514FFB-E61B-5321-1F0E-317811936D17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23" creationId="{AC22E77C-53B5-1AED-7B1A-1BCC9F3DA570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24" creationId="{4FB2A9C7-5070-F443-6577-AA0E74E80685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25" creationId="{62A9F13E-2BAD-6253-CFE4-D231110BF4AB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26" creationId="{3355AAE0-1542-1BA1-32B9-5F16B69D63A9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27" creationId="{15C5BBBC-FDBD-B49C-FBC3-0CC9BDACF4CA}"/>
          </ac:spMkLst>
        </pc:spChg>
        <pc:spChg chg="mod">
          <ac:chgData name="Novita Sari" userId="557972da-eb49-42ff-a0a8-d0abba1f54f6" providerId="ADAL" clId="{1A986987-6BA4-46F5-A6CB-63792E009D3F}" dt="2022-08-15T02:50:19.852" v="7251" actId="165"/>
          <ac:spMkLst>
            <pc:docMk/>
            <pc:sldMk cId="3750175518" sldId="263"/>
            <ac:spMk id="1728" creationId="{F204167E-D2F9-E450-694B-C19DF5FD64DC}"/>
          </ac:spMkLst>
        </pc:spChg>
        <pc:spChg chg="mod topLvl">
          <ac:chgData name="Novita Sari" userId="557972da-eb49-42ff-a0a8-d0abba1f54f6" providerId="ADAL" clId="{1A986987-6BA4-46F5-A6CB-63792E009D3F}" dt="2022-08-15T02:53:40.120" v="7333" actId="207"/>
          <ac:spMkLst>
            <pc:docMk/>
            <pc:sldMk cId="3750175518" sldId="263"/>
            <ac:spMk id="1730" creationId="{9E419836-94E5-1398-0387-E1F3A1B5A4E0}"/>
          </ac:spMkLst>
        </pc:spChg>
        <pc:spChg chg="del mod topLvl">
          <ac:chgData name="Novita Sari" userId="557972da-eb49-42ff-a0a8-d0abba1f54f6" providerId="ADAL" clId="{1A986987-6BA4-46F5-A6CB-63792E009D3F}" dt="2022-08-15T02:54:35.825" v="7338" actId="478"/>
          <ac:spMkLst>
            <pc:docMk/>
            <pc:sldMk cId="3750175518" sldId="263"/>
            <ac:spMk id="1738" creationId="{F9183A41-D09F-76B9-12B4-FB35B72F5EA1}"/>
          </ac:spMkLst>
        </pc:spChg>
        <pc:spChg chg="del mod topLvl">
          <ac:chgData name="Novita Sari" userId="557972da-eb49-42ff-a0a8-d0abba1f54f6" providerId="ADAL" clId="{1A986987-6BA4-46F5-A6CB-63792E009D3F}" dt="2022-08-15T02:54:37.978" v="7339" actId="478"/>
          <ac:spMkLst>
            <pc:docMk/>
            <pc:sldMk cId="3750175518" sldId="263"/>
            <ac:spMk id="1739" creationId="{22B03EC3-25AC-E157-6C79-224BF5DF46B5}"/>
          </ac:spMkLst>
        </pc:spChg>
        <pc:spChg chg="del mod topLvl">
          <ac:chgData name="Novita Sari" userId="557972da-eb49-42ff-a0a8-d0abba1f54f6" providerId="ADAL" clId="{1A986987-6BA4-46F5-A6CB-63792E009D3F}" dt="2022-08-15T02:54:42.299" v="7340" actId="478"/>
          <ac:spMkLst>
            <pc:docMk/>
            <pc:sldMk cId="3750175518" sldId="263"/>
            <ac:spMk id="1740" creationId="{78A43FCB-9382-81D4-F41E-207B539CB8AD}"/>
          </ac:spMkLst>
        </pc:spChg>
        <pc:spChg chg="del mod topLvl">
          <ac:chgData name="Novita Sari" userId="557972da-eb49-42ff-a0a8-d0abba1f54f6" providerId="ADAL" clId="{1A986987-6BA4-46F5-A6CB-63792E009D3F}" dt="2022-08-15T02:54:43.949" v="7341" actId="478"/>
          <ac:spMkLst>
            <pc:docMk/>
            <pc:sldMk cId="3750175518" sldId="263"/>
            <ac:spMk id="1741" creationId="{0833A9F9-F2B8-C9F8-9044-582865BC1FC2}"/>
          </ac:spMkLst>
        </pc:spChg>
        <pc:spChg chg="del mod topLvl">
          <ac:chgData name="Novita Sari" userId="557972da-eb49-42ff-a0a8-d0abba1f54f6" providerId="ADAL" clId="{1A986987-6BA4-46F5-A6CB-63792E009D3F}" dt="2022-08-15T02:54:45.945" v="7342" actId="478"/>
          <ac:spMkLst>
            <pc:docMk/>
            <pc:sldMk cId="3750175518" sldId="263"/>
            <ac:spMk id="1742" creationId="{A88144C9-9C55-2A1D-F6BD-2A9DEB359899}"/>
          </ac:spMkLst>
        </pc:spChg>
        <pc:spChg chg="del mod topLvl">
          <ac:chgData name="Novita Sari" userId="557972da-eb49-42ff-a0a8-d0abba1f54f6" providerId="ADAL" clId="{1A986987-6BA4-46F5-A6CB-63792E009D3F}" dt="2022-08-15T02:54:47.978" v="7343" actId="478"/>
          <ac:spMkLst>
            <pc:docMk/>
            <pc:sldMk cId="3750175518" sldId="263"/>
            <ac:spMk id="1743" creationId="{3A264238-F966-9392-DC68-2ACBA3ECC621}"/>
          </ac:spMkLst>
        </pc:spChg>
        <pc:spChg chg="del mod topLvl">
          <ac:chgData name="Novita Sari" userId="557972da-eb49-42ff-a0a8-d0abba1f54f6" providerId="ADAL" clId="{1A986987-6BA4-46F5-A6CB-63792E009D3F}" dt="2022-08-15T02:55:03.999" v="7346" actId="478"/>
          <ac:spMkLst>
            <pc:docMk/>
            <pc:sldMk cId="3750175518" sldId="263"/>
            <ac:spMk id="1744" creationId="{24E1DAB8-491D-5116-5659-7FD3981AFC8E}"/>
          </ac:spMkLst>
        </pc:spChg>
        <pc:spChg chg="del mod topLvl">
          <ac:chgData name="Novita Sari" userId="557972da-eb49-42ff-a0a8-d0abba1f54f6" providerId="ADAL" clId="{1A986987-6BA4-46F5-A6CB-63792E009D3F}" dt="2022-08-15T02:55:06.157" v="7347" actId="478"/>
          <ac:spMkLst>
            <pc:docMk/>
            <pc:sldMk cId="3750175518" sldId="263"/>
            <ac:spMk id="1745" creationId="{26B2588A-E15E-07FB-AFDD-FDD57751FD7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46" creationId="{74543499-26BB-BB42-BBB3-5511B2C1E9E5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47" creationId="{DA305A8F-10D9-99C0-180E-A81D17672164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48" creationId="{D66842E3-7B74-DB7D-78EB-5F7D5C4DC60F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49" creationId="{92A78DA0-ED80-1591-00CB-5CD8621028A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0" creationId="{EF20C814-2817-A31A-63DD-20A4C2D48455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1" creationId="{AE5F16E1-EACC-A6D1-E24E-724B1E48FD5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2" creationId="{CF3FCA15-4EFA-8404-F5C9-9291B952EDE7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3" creationId="{F93AEFEF-8546-56DF-AFC9-665091F7A6D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4" creationId="{FA714DF0-96F5-C670-9D6A-8C9DF5628355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5" creationId="{CF8943DA-2046-843F-15ED-C6970EBD4A86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6" creationId="{8A8A172F-2926-4256-E294-8511A0F72A3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7" creationId="{D0F39BBC-17FB-EBD5-7C0C-B66DE5A1844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8" creationId="{F22617BC-A97B-2BD1-BC0C-596A00263C10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59" creationId="{7C982104-1E70-6910-BBDA-6BE560D5289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0" creationId="{7D1B8B11-9FE2-1788-723A-3F5A0F5479CE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1" creationId="{6FD4C5D4-572E-BF2D-707A-5F6415733E9A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2" creationId="{7DE2D20E-4618-A56E-F593-5A3395B1828A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3" creationId="{EE4A3566-6DDB-24B6-653F-CA467EF303FE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4" creationId="{F5EA2176-8F8A-D9E3-2A06-7972BEB8CA60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5" creationId="{A0B05617-3F98-52F5-22A1-3096057051C0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6" creationId="{B91CD055-D795-41A9-05A4-212708CCB5A8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7" creationId="{BC050D71-D6B2-F4AF-9023-A20E4F8B348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8" creationId="{B58F0D0F-9E35-DB57-9A32-A1B91D3B395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69" creationId="{F0F6FCE9-3E58-4503-0A4C-32C7373358FF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0" creationId="{7CF00C0F-8C15-2789-5B58-AC0C51F4AC48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1" creationId="{EDE85CDC-741F-9034-6D24-2A952855763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2" creationId="{6FEAC0E4-9BF0-B8EB-DC45-4566371E8864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3" creationId="{1B585D56-A2D4-4869-742F-08E2ED99B6E8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4" creationId="{BC2380E3-1ED3-7305-FE67-59D5D1BAD88A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5" creationId="{A89361B5-ADF1-289D-082B-FA6E19B309B0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6" creationId="{8F59398F-E65B-F26C-DA9F-4B8CE668C33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7" creationId="{26780E0D-FDD8-3A3A-4524-8C691DCA22B7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8" creationId="{11D8364C-4259-7205-9104-07CFDAEF01F4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79" creationId="{35448F4E-12A4-87BB-70C9-459865F7CBE5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0" creationId="{F251E8B1-DF4B-4399-75DF-5A1EC9234072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1" creationId="{134D94C0-D940-1CC8-D7D9-DFBAE2FB56A7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2" creationId="{173585EC-F306-A3A4-A873-6657CE500B40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3" creationId="{CA515ED3-B6C4-D38E-80AD-1A2046C5FA2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4" creationId="{2F2E8534-A4A9-B90C-49D0-FBDA3886999C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5" creationId="{CA0447D8-3B76-CBD7-957E-1E716CB1F5B4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6" creationId="{EAF775EC-92BC-E625-706F-B183D161A34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7" creationId="{125F2776-20E7-D0F3-2744-C650D6959F01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8" creationId="{7A7401C6-B930-96B0-AE91-92007301AFD8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89" creationId="{2177143D-D2F4-7E25-E4C0-A67D2EB424AA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91" creationId="{155689A1-A00C-6CA0-46CA-F39CC2F2A8C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92" creationId="{C8E3AB38-4217-5AB5-85DE-D794018DF78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93" creationId="{0631B316-8CA7-661C-A5DD-2765555F0424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94" creationId="{84F77B06-A321-D439-BD20-21A48FF655FA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95" creationId="{0506BEAC-83C0-FB4B-39F9-E1850843EF5E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96" creationId="{0BCA5EC7-CE28-A1C3-02A0-3960B703313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97" creationId="{69CFC50A-0F67-8F3C-692A-9AB5D1A94B30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98" creationId="{46C1BE99-D346-3DC9-F578-71F7DCCBFAA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799" creationId="{65704654-0DFC-5B47-6136-FBA701B20B9D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00" creationId="{140C8DCA-98DB-060F-6827-4DAF8FF5083D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01" creationId="{0B47545B-67EC-7175-8F25-5ADE9833D6B8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02" creationId="{9B6EA142-2DD2-0945-4481-21F493020082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03" creationId="{E405D9DF-C4C4-55E5-5574-08027401D10C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04" creationId="{8B590B13-66B5-6041-44EE-CA4BB666530E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05" creationId="{06A6B0BE-1F9E-5BA8-1A03-180EF8ECDCA6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07" creationId="{47A40025-869B-6C4D-2B8B-3280FD0CD40A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08" creationId="{B993520C-FD2A-9004-FF53-B0E6380A29A5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09" creationId="{3AA2CC4A-D600-620C-C139-A4F30E57C21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0" creationId="{CD51AC62-00B4-0128-F49E-F723F51431C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1" creationId="{20916AB1-5AB6-3661-9814-E10472E4D40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2" creationId="{F9C96027-754A-86DF-36CE-3EAFEEF3FBC0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3" creationId="{19265747-FE30-DF6D-9517-AE2823D94612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4" creationId="{30B621A3-24D8-65D4-8770-D2CF73E772D6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5" creationId="{D8B50F1D-C988-A855-5B74-96770677215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6" creationId="{C5A8E787-9C2D-E85C-8EC7-6017CA3013E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7" creationId="{4900F09A-27A8-6EB1-5DB5-EB0005FFB96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8" creationId="{8893C3BD-0140-D027-7B13-DCB1B7EF64CC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19" creationId="{FF36CA77-2CBB-D67C-77AD-9EBE3866FB12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21" creationId="{C6B45457-21CF-E164-F635-5FEF1DF2E5E2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22" creationId="{01777B02-91DC-BC46-E4AC-AEEF32119135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23" creationId="{D423B189-BE6A-F17B-160C-D922A98B7D02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24" creationId="{72175503-BBE8-3E64-2B3B-64146FC8F488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25" creationId="{E09AE05C-058C-C579-8E22-D62E0DD3FB4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26" creationId="{00C0550D-4978-BF89-5CDA-6AA3839F5366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27" creationId="{08EA7785-B0B5-0529-55B6-F8F0D512662D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28" creationId="{01C80A7D-1F0B-98A9-613F-9236B453CC16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29" creationId="{181C7D57-F756-D759-64C9-652AF76C89F7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0" creationId="{C33C10DB-F318-0549-4248-4306F9D9775D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1" creationId="{79C5CB6E-8CED-B91E-EBF6-647EE0C3E482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2" creationId="{D6FEB6AF-7D77-57C6-55E1-F7CE4F0C375C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3" creationId="{55DF62D5-684B-8294-A0E4-9825FF9E1D8D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4" creationId="{4458D4FB-EEBB-73D9-6DFD-829E0C37396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5" creationId="{DF81A1FB-B5DA-C5EA-2FF0-344EA40CD192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6" creationId="{2A6B8FF7-A2E5-7C4A-C322-B108EFF89275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7" creationId="{3D467434-B44E-DB7F-CE77-B6A21335065E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8" creationId="{00B06B1C-6D00-94EE-8334-AB1825F942C0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39" creationId="{929ED046-0DBF-DEE7-E94D-F9729552AFA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40" creationId="{8F324D90-6A6A-ED3F-1F27-E1153E50C0F1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41" creationId="{89FD5F88-E500-8637-6BEF-CB807951698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42" creationId="{C4D04747-050B-EC92-EF16-2DDDD2EA205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43" creationId="{953F3464-96E3-A750-97AA-ACF826AD7355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44" creationId="{173CE424-C881-2A71-84F4-5EC1697B7BD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45" creationId="{17C81A55-7B3C-C0F6-BD58-F3726137612A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46" creationId="{C54157A2-A626-2E86-DA0C-687F1249A79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47" creationId="{5D4B5FCB-FB4F-3A29-F4C2-4E4CDA84E05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48" creationId="{A8E28EF5-8AB3-FBE1-D15E-A86440DC37C1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0" creationId="{E0B798C7-B48B-6D80-45E8-23AC43DE0823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1" creationId="{123B9B9C-086C-ABF1-2A49-37C56EDB2BC8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2" creationId="{B03A10A9-45BB-0329-BEBC-16DC5298EC6E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3" creationId="{DA1EB25F-6144-FCE1-177E-0DC70A126389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4" creationId="{98B0F5CF-95F4-B587-B1B5-354EA7AEE01F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5" creationId="{C580AFF0-F61B-E65E-E3AE-B617F1ACB50F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6" creationId="{7346124B-698E-9C22-5947-B0C107194E80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7" creationId="{7F34F04D-4903-4999-0B42-69A67E06BCF5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8" creationId="{7F49B78C-C67D-B5B3-5DE1-65F231B5773B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59" creationId="{3C27B51B-7722-4DA8-0B08-426BC1B86D27}"/>
          </ac:spMkLst>
        </pc:spChg>
        <pc:spChg chg="mod topLvl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0" creationId="{C4DD0FA5-7394-B02C-B4F7-3A4452B0C9F4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1" creationId="{F69B71C9-6B14-60AF-A1C4-9FE67A89B2E1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2" creationId="{8297F5F6-FC95-8857-CE07-07D1FB0FC8D3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3" creationId="{9E9B5D9A-919D-EEB8-A8CE-4F5CA1C64DCF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4" creationId="{4A2296E9-013B-427D-3F0B-8CE428FA5BD2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5" creationId="{39D65634-6178-6F5E-C81C-BBB207496426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6" creationId="{E45B3F4E-CCEF-76B7-59E6-85508C01E797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7" creationId="{496D37B7-9854-8A56-6CE5-832E1BCFF7BB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8" creationId="{51B94332-7D63-7024-ECEF-8FD3B98131B7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69" creationId="{CD2BAD0E-7BDD-6A4E-75CE-1439389CC0FE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70" creationId="{54605F1B-B640-4DBF-10B3-4A666D1DCACA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71" creationId="{6CB89196-5CF5-8102-E7AA-583CC708C63A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72" creationId="{BEA4BFBE-792C-DD14-2D86-C6FF9C920AEC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73" creationId="{5D1A0D25-B9DF-0217-E92D-F355E1B852D3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74" creationId="{459CA163-F828-E771-7126-DD3483C9AF6B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75" creationId="{727B55CF-EB35-3D1B-9060-F6A17E674924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76" creationId="{5DCC4D9B-EC3B-C8A6-EB26-C5B509734BAE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77" creationId="{CC1425FD-BA97-38F3-0C7E-8BECFDAA9410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79" creationId="{E71D8E6A-7578-5795-365D-B03F2DA1C40E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80" creationId="{FA3A5E69-E8AD-043A-FDF2-40072316708B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81" creationId="{7F2558FE-98DE-9DDF-71EF-A93475D1D830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83" creationId="{550A0E12-DA06-5F76-98AE-7588291DA7B1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84" creationId="{195CACE0-2791-705F-8366-CB10D7C7F1F3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85" creationId="{39762D95-F7B2-159D-B530-F512AC8E5FF2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86" creationId="{5D2FB3C1-C4FD-9B3E-96B9-D68349C02A5C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87" creationId="{1E71A9BD-BE38-D820-9339-4D481F5EAD91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88" creationId="{323ABB0A-4A6D-395C-A2CA-B2F84BDFD9CB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89" creationId="{F4730C2A-815E-E455-9E77-D654A7869863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90" creationId="{BBACB263-CAE3-6405-026B-9F6032360A13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91" creationId="{B100013D-8896-5CA1-122E-6DCC84D8F429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92" creationId="{80D248E1-41BC-1100-C6F8-21F9B81537EE}"/>
          </ac:spMkLst>
        </pc:spChg>
        <pc:spChg chg="mod">
          <ac:chgData name="Novita Sari" userId="557972da-eb49-42ff-a0a8-d0abba1f54f6" providerId="ADAL" clId="{1A986987-6BA4-46F5-A6CB-63792E009D3F}" dt="2022-08-15T02:54:29.736" v="7337" actId="165"/>
          <ac:spMkLst>
            <pc:docMk/>
            <pc:sldMk cId="3750175518" sldId="263"/>
            <ac:spMk id="1893" creationId="{300D122F-C197-E868-5FE2-4EBDA141A1B8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895" creationId="{3712AA77-A9F3-DE7E-FADC-E9A63CF817E7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896" creationId="{ED8C23CB-E14E-5448-E926-5FA7ED3DAA5F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897" creationId="{0E3C6CBD-7B12-1962-3B34-33DC0D50BB84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898" creationId="{B4601F06-892A-D129-6263-7D23FC9BAB33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899" creationId="{CBF8D4EA-273C-F7D5-E742-4EB3546A1F55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0" creationId="{A82DA9AB-965F-CAE5-21C5-ED8721C64150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1" creationId="{46109D64-693F-A535-8ED4-6EED238A15F3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2" creationId="{1C16857C-87CA-9D9B-562E-C27A9B46FBAC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3" creationId="{A143A8E9-E585-6556-12CC-F9D8DAF21BCC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4" creationId="{83117F46-315D-5669-C1B4-66EE0B561394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5" creationId="{557E5317-9326-0004-17BA-4244010101FB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6" creationId="{24EA17C3-9BAF-0A28-CA0F-8273545945AB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7" creationId="{2E7EE21A-CECF-0D83-57E5-64BC4D4E1F44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8" creationId="{D064E936-55EF-9AD9-825C-341D99BF1065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09" creationId="{820E32F9-0C12-7B04-70FA-0E3511336D87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0" creationId="{D77B6151-F370-E0D4-5D44-48ACEEA366A8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1" creationId="{CFAEEB06-C63B-3B75-20B4-0C6803A5DF4F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2" creationId="{1C33F08A-DBE5-C726-2FFB-3D50602834A0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3" creationId="{52FFF876-6DD5-7E79-EA04-F093FD86488E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4" creationId="{8F5917B3-D3DD-4051-5221-378C3722E7F2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5" creationId="{A1E61E98-C639-ECD9-C1C2-FC8D032627B7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6" creationId="{902F6224-2316-E8EC-C4CE-B192707C53AE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7" creationId="{BFB3EA57-6701-32A2-872D-3A5B8A3BACB1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8" creationId="{4657BFB0-F311-47D1-7B44-8DD841FDDA8D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19" creationId="{16475110-1644-5E04-1A94-5DA13672C09A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20" creationId="{D4782266-A230-CD1A-0AF1-618E060F963D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21" creationId="{A877CED2-7BCC-EEF5-AA92-D1FB89B61124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22" creationId="{64AE650F-0306-AAA0-DBA3-EB7F9A2B6773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23" creationId="{5E26DAC1-0EFF-9D2F-DA13-2F9F2955EF5D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24" creationId="{32EF95E0-880F-AD92-78A8-A61F74C01130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27" creationId="{D0F5E00A-A701-330D-5364-4732D579EDA4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28" creationId="{D6B3F926-3144-9543-AC10-AE431FF97A74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29" creationId="{5BFF2C77-E3F3-8917-D9D6-B744832A0C55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0" creationId="{E321EC70-5100-6F97-36C2-D9EAA6079D87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1" creationId="{0D7AF4BB-4444-A4F3-B8EC-0ABC4E269E2F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2" creationId="{3C21D1D4-F105-B822-3400-02E3F166C061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3" creationId="{6AE52D67-44F9-1FD6-1D0E-CB086E0ECF95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4" creationId="{BF11A8AC-7224-0DCF-C627-E4D7FAA2480D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5" creationId="{3D8B84C1-BF5D-256B-511E-F572C0092A49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6" creationId="{36091D55-5FF2-5B02-F1C8-2C30221C5626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7" creationId="{97E110EB-5277-90E4-F5A8-80825498B7D8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8" creationId="{22301D25-3870-F75A-BDA8-0EE51EF3E988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39" creationId="{B15961F8-2CAC-C24E-DB2F-FA24C28436DD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0" creationId="{68CFA05A-809F-2C22-563C-5CDB21338FAA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1" creationId="{0FE0BDBF-26D3-2661-CA04-A84D1C7E4DD3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2" creationId="{228799E0-D433-3C54-96F9-8AD9FF1695D9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3" creationId="{D1C11764-4E15-B451-31BA-C81F45E00059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4" creationId="{715D8050-0B5D-659C-B2E7-5D4566CC3900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5" creationId="{ED569F6F-BF22-3B73-8AE6-0F54303642F1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6" creationId="{B84ED55C-D8F6-C094-C0B2-F207875CFC98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7" creationId="{F0587B0B-1B32-E87B-039A-66F83246A9C7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8" creationId="{E37A36E8-B849-A261-EF26-251235F1FF7D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49" creationId="{F1516AE9-D583-B11F-4AA3-F5A4849CFD3D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50" creationId="{CB4D3C3A-0A70-BF60-9FFD-785DF3BA7987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51" creationId="{1A0AD968-55EF-615A-CC26-4DEAB1B9BD30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52" creationId="{D71E1C52-C87C-87B3-4E09-ACC5C9487947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53" creationId="{1A46E7AB-BDF8-CF34-A67F-EE40DAE33858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54" creationId="{A4ECCFC9-FF2C-98BC-2E71-8130D3597655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55" creationId="{412EC0DF-AD56-29C7-130B-B159BBEFD613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56" creationId="{345BC87C-EAC1-C48B-BC51-B4B1D3A5CF88}"/>
          </ac:spMkLst>
        </pc:spChg>
        <pc:spChg chg="mod">
          <ac:chgData name="Novita Sari" userId="557972da-eb49-42ff-a0a8-d0abba1f54f6" providerId="ADAL" clId="{1A986987-6BA4-46F5-A6CB-63792E009D3F}" dt="2022-08-15T02:52:37.802" v="7303" actId="165"/>
          <ac:spMkLst>
            <pc:docMk/>
            <pc:sldMk cId="3750175518" sldId="263"/>
            <ac:spMk id="1957" creationId="{0990A44B-305D-869B-DBE9-F257822171E2}"/>
          </ac:spMkLst>
        </pc:spChg>
        <pc:spChg chg="add mod">
          <ac:chgData name="Novita Sari" userId="557972da-eb49-42ff-a0a8-d0abba1f54f6" providerId="ADAL" clId="{1A986987-6BA4-46F5-A6CB-63792E009D3F}" dt="2022-08-15T03:00:16.225" v="7355" actId="20577"/>
          <ac:spMkLst>
            <pc:docMk/>
            <pc:sldMk cId="3750175518" sldId="263"/>
            <ac:spMk id="1959" creationId="{274C2315-27F8-4F1A-B7DE-4DE5431242E3}"/>
          </ac:spMkLst>
        </pc:spChg>
        <pc:spChg chg="mod topLvl">
          <ac:chgData name="Novita Sari" userId="557972da-eb49-42ff-a0a8-d0abba1f54f6" providerId="ADAL" clId="{1A986987-6BA4-46F5-A6CB-63792E009D3F}" dt="2022-08-15T02:54:13.801" v="7336" actId="164"/>
          <ac:spMkLst>
            <pc:docMk/>
            <pc:sldMk cId="3750175518" sldId="263"/>
            <ac:spMk id="1967" creationId="{59E9760C-91E9-5F8F-CFA6-D47C0ACE5BC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72" creationId="{272AA060-1885-C4C3-3BBF-CB581FCF5F1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74" creationId="{9D4EBCAD-24E5-4661-4FA8-510848C83F1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75" creationId="{D9C6BAE9-1925-A885-DEBB-B490BD2687F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76" creationId="{3322C4B4-06F7-4AD5-A327-75F243029A9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0" creationId="{491C54B1-7024-1B17-5A8B-39060D19546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1" creationId="{D0DE612B-C47D-5874-C9E3-0E886BC01DD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2" creationId="{7CC05259-C772-2EF6-F768-9168354431A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3" creationId="{BA3DA8F9-6BD4-BE63-B601-C7413C460B2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4" creationId="{1531E0BE-F356-0A96-2DEE-F1FFE71A615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5" creationId="{D0C1147C-50C5-7AF5-6CE2-D1ED27F7769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6" creationId="{D5B23C7F-CEAA-1D38-49CF-00AD8FF553D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7" creationId="{64C3BF20-3F27-2C12-1B2E-0AEBE16FD31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8" creationId="{86748CD1-2E7B-94CD-B30F-7CE7ED3825C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89" creationId="{7B4B8034-DBDF-9530-D182-2D721F507FE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90" creationId="{E7DE0C78-346A-DE45-B34E-96537EC2068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91" creationId="{78738C83-0800-2701-958D-F77CD7AD7E7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92" creationId="{3AFA22DC-D7B5-4AE9-C4BA-B7F0662CCF4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93" creationId="{AB1C2077-5491-F9D3-6E48-CFF0390CFDB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94" creationId="{FF5058A3-0DF5-ABB8-3A86-2076776C6BE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96" creationId="{C5F971B9-9CB3-DFB6-5C63-5304ABD4AFC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97" creationId="{F3E1F48F-FB72-9C49-5D3D-ED2B221A839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98" creationId="{32D5C5CA-3695-B565-B26F-F83F6DC5E83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1999" creationId="{D9FE35BD-123F-29E8-794E-F359170B160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00" creationId="{82B5B4CF-F946-DC6A-750F-3647124ECAF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01" creationId="{555CF74D-4BD4-3E6B-2BC3-8555785D914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03" creationId="{D297CCEA-E844-84AD-004C-1518F7C8BF1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04" creationId="{23E22C60-0240-D7A1-FF13-CB345DB240B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05" creationId="{A8043C37-664B-925C-8BB5-806635CDEF3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06" creationId="{F46D2246-7E8C-92EB-CB45-0B424CCDD57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07" creationId="{FB135F3F-A65E-4C36-EA59-69957D80B95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08" creationId="{BA4FC0E6-0E7C-AE6A-90D5-3280741760A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09" creationId="{EAB95F30-B097-E1FD-FFF4-7910480D63B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0" creationId="{D9754E4E-285C-9D10-1956-F1F64525677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1" creationId="{2E779AE8-406C-2E24-085F-8B38B6D946C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2" creationId="{6E49663F-2087-A12C-78E5-774D9AF371D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3" creationId="{E67D2B2F-CC13-3A60-E1DD-497817D01AD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4" creationId="{5A7B4525-E9D3-7B71-BBC8-6EEECF6A46F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5" creationId="{78B233CD-A927-6B09-9BA9-E8D21178B53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6" creationId="{4AC111BC-5AF2-8AB4-7099-448311B7C96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7" creationId="{8A9B79E1-16E5-FB7F-9DC3-2E827ED047B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8" creationId="{4E399AFF-694A-1663-0660-06402B619D4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19" creationId="{1DD29C61-875E-69A2-BF35-C485FF39E39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0" creationId="{75A2CD45-7907-EB2D-D1E1-3277027FEB6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1" creationId="{666DB0A8-80BF-E384-D94D-6A43DCBB599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2" creationId="{7D2D17ED-82CF-CDEF-C33C-62D899E7AF8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3" creationId="{D8558D98-C558-5265-7DE4-E02AFD843F6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4" creationId="{707D5D18-6F15-3C2C-264A-425913C597C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5" creationId="{034004FA-FADD-8249-1329-48958030EC9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6" creationId="{C528FCD7-90D9-E0CF-522C-82DA2695C36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7" creationId="{08054C74-500D-921C-C159-CD9FAEE7566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8" creationId="{3E827A41-ED69-BFFA-3A5A-D69DE0DD6FE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29" creationId="{D5525831-C152-CB9B-A8E4-F34D1732DE0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30" creationId="{23BC4CF2-CB28-9438-1146-8738F322071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31" creationId="{F7343567-6EAA-5381-7554-044E4AE7435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32" creationId="{5A6654D2-945E-458A-ABC9-5804DE6B991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33" creationId="{1F285064-594F-7745-575C-F963DD01D87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34" creationId="{ACF37088-C5DD-FE4F-E0C6-1C38AAC15EF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35" creationId="{37478A3C-74D1-4207-3C13-E7558412537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36" creationId="{3BC6AA40-9AAF-0FFD-721F-C31887CA06B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37" creationId="{160B4CD5-BBB9-392D-B3AD-4C5FF10A2D0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38" creationId="{B044D6D7-D0EC-62DD-661C-3BF2BD79C99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43" creationId="{BB896197-D6BF-F0DD-3BED-02B65A9BFC9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45" creationId="{FC8ABA98-FD69-CC84-1106-82339957799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46" creationId="{BBE20001-10B2-652D-AC54-8E58AD1516E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47" creationId="{7737C154-F8B3-C5C4-AC92-1109AF873BE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49" creationId="{4E60BD32-5A9D-2972-A032-C097653CD54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0" creationId="{627C25F8-3EAB-FF24-890B-37958BFF0DA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1" creationId="{4621F4A3-B7BB-62B4-24AA-ADF5406CDFE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2" creationId="{3CF285FF-B7C5-DFBC-2114-D1F06693A9F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3" creationId="{44A0577E-9701-0285-C856-11D56F3D566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4" creationId="{D0141566-0702-6497-76D6-226F5F5FADF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5" creationId="{3A265D2D-A49F-4954-225E-4A9BC5AC218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6" creationId="{8B1E9F84-09EE-AD76-576E-8A2A1884A61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7" creationId="{234E4B7C-9456-FEA9-7F70-06AA37D1641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8" creationId="{8EEF2E66-C983-F963-D08F-6DD299DB08C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59" creationId="{79EE6A56-6403-75EA-C187-FE49B8B1125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0" creationId="{41A602B4-1DC4-0D9C-7615-FE6DB4717E4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1" creationId="{F5357149-423B-0053-0D4D-E3A5D8F5799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2" creationId="{CCFCDFB0-7D11-F2E4-6C32-C96171927F9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3" creationId="{E400FB05-6AA5-E75C-00F7-76A108C83F8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4" creationId="{36B60834-9460-A2F2-B648-4E96517F875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5" creationId="{237D4E90-4F76-D113-A703-3D8A1F648B7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6" creationId="{21558BC6-17F2-BCEC-2AE3-66C5446A8BA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7" creationId="{51FAA81D-2B11-3829-0738-B3AA67C2669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8" creationId="{B75511B2-6CB9-574A-6097-291DB0A3FA1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69" creationId="{D3B89F33-4754-C2BC-343B-1FF3053A1CE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0" creationId="{893DEDF1-2396-1774-940E-AB21D59ED51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1" creationId="{C03533A0-4724-23C6-45EC-5258FE56BA0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2" creationId="{3D76167F-3611-5AFF-00D9-27B954EA3B4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3" creationId="{857F1869-3B7C-D77E-6112-C709BD35188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4" creationId="{3C4C6E41-68AD-9827-4C36-487D8FA28E5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5" creationId="{C089FF4B-25B3-CBC2-4F73-A98069275AD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6" creationId="{BFB22E91-365A-A53C-95BA-5B29A40E120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7" creationId="{571A90CA-FB7A-D49E-F521-7CEEDEEF613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8" creationId="{8DCF1718-EE6B-7E8C-CE23-64EEFF4B820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79" creationId="{3BDB96AC-23D5-228A-A3E6-03AC5CA6FF0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0" creationId="{136A8F02-F0A7-EE5B-278D-E265342E3C5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1" creationId="{9CECDCC6-2909-EABD-BE9E-9088C07257A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2" creationId="{73A83445-1CB5-5ADC-31E7-6A2F69D4E41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3" creationId="{9C8DFCF5-BBC8-CB13-F7C4-2D3835DA120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4" creationId="{A9C917BF-6D68-E038-A6B2-23B9971A5C4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5" creationId="{1999725D-AB86-34E0-5105-9CA3A76AADC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6" creationId="{FFE4074C-E23B-8A61-E147-059DD2CAED8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7" creationId="{4E99B0EA-7D89-7880-9F82-8FDE9FA3378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8" creationId="{01F2D2DB-4E8B-F966-93C6-C388940104B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89" creationId="{5A5B38AA-E6E0-F6B6-51B6-15E7B470CD5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0" creationId="{686C18D9-D424-53B9-0130-9468D133704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1" creationId="{225EB134-5B5D-AC19-2D61-7B777D98445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2" creationId="{57D0E83C-FBCF-A81E-D15C-78008536EF4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3" creationId="{CBABA996-1BCC-C920-E248-BF87D84D94D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4" creationId="{048EBAE3-4B0E-490A-4E54-7EDD7718D92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5" creationId="{75A653CF-64E2-6AD7-0BC2-32BF2ED313E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6" creationId="{3842F83C-C198-D7DD-B4F5-638C31178FB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7" creationId="{67F50D91-1A5D-94A3-DC4E-1427C57A060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8" creationId="{A929CE9D-BF20-C768-63C9-75BCEDEE38B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099" creationId="{1BD62344-8111-6197-A8D5-5602C172922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0" creationId="{FC681275-2491-12B6-68A1-A7743D823BB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1" creationId="{28FEC71B-8C1D-7898-1249-5E1BA0D44F8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2" creationId="{878F765F-D763-0E49-13F3-ACD2441D559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3" creationId="{23361114-C5E0-84E1-CC7C-647C23032F8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4" creationId="{8DDA9385-B2D6-3236-B128-59277212E75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5" creationId="{36C1F492-765A-5480-DDDE-FD6DC7747F3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6" creationId="{E1573CCD-BD9A-4C20-941A-30EB74F474D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7" creationId="{8E9A4C13-6D65-CF22-7595-A1E9961BC72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8" creationId="{893480B3-A852-FACB-CD13-44DE1C41C43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09" creationId="{10D4E57B-2F98-3108-74EC-E9896B5176B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10" creationId="{C9F8A59B-4033-D493-EB31-F20295FD1A1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11" creationId="{0538127B-5E3E-AF4A-6AA0-BA613BA52C6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14" creationId="{74151276-DE30-1F50-ABA3-F9EBB6011BA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15" creationId="{BAD17FDB-872E-47FD-62A8-9808AA3A432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16" creationId="{E369A9E6-54C3-40C2-4D94-BD79E7C86B8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18" creationId="{86744AD7-F445-5858-6887-3BB358835CA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19" creationId="{5E6F329B-633D-C08C-D981-143BEC0F2B6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20" creationId="{8E26532D-BDDE-D5A7-0FE4-A96307783CD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21" creationId="{7D3303C7-9BB2-1DB2-598C-3A9C9884EC3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22" creationId="{7CC03E41-461F-E292-225B-96CABB6671E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24" creationId="{E4357148-C486-76A4-2B05-72254CDED1C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25" creationId="{03806D52-9AE1-FEE5-7022-986E49EB15B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26" creationId="{4B0D079D-7F41-3474-734F-4A3AA7E64EE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27" creationId="{6D6D450C-C4F3-FF14-80E8-F0196767EA0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28" creationId="{654230CB-3507-B5E5-CB88-AAFD6A4ACA0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29" creationId="{0BCABE48-AB50-55F5-C645-14445EF07EB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0" creationId="{933C8C77-3F36-9AF6-D818-54B78676B49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1" creationId="{FE96F0E4-0922-3C0E-C3D7-97CAC171F2B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2" creationId="{2DEDE6C3-1A22-1B3E-2817-6EF9DBA4178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3" creationId="{13A42CE4-8D5F-713B-C73D-79105DC801F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4" creationId="{5CB5C10A-E19A-519A-96A0-90A37B91D04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5" creationId="{554D33AF-EB15-9A15-437E-D95333DE2F6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6" creationId="{37F5802F-084E-8661-50EE-3ED091FC761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7" creationId="{0FE9520E-8EC7-F98A-2F45-64D5AD6C175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8" creationId="{92551E10-9666-5FA6-0208-CDC4F04B60C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39" creationId="{88DF2C85-DC84-1C8F-94D5-C2FFF98B01A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40" creationId="{9D90577E-2898-05C3-72D3-437D4D22E5E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41" creationId="{F9610669-B3F8-9CAD-4C87-28223784459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42" creationId="{CFA970E5-0772-1254-E83F-3573CF0ADB1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45" creationId="{F0FCB36F-5DEF-CAE1-E94B-703DDE8CB6B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46" creationId="{71B93BFF-2FFC-DD41-1713-50CA63B5FEA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48" creationId="{9E64C69E-7331-F9A6-198E-CB5F7FDB017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49" creationId="{2949089E-1AAE-EFD5-B01C-705E7C601D4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52" creationId="{23129E47-04BB-8650-3BAA-9FC17270606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53" creationId="{D09705F4-8DDC-16FA-6EE3-1AC4B5D2B1A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54" creationId="{0F048EB9-35E2-70DD-57C9-EF7EBD757E0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55" creationId="{E0D2BAA7-EEE4-456E-2B69-2EBBCB1B238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56" creationId="{70DC700A-BBA5-53CC-FC7B-BF7231092DC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57" creationId="{B35E481E-4D76-8CB0-09B9-ADDEE9A2283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61" creationId="{F7237DA7-CD29-15D7-5F08-51273FFEB10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64" creationId="{B089FFFC-D8CD-2A16-955C-7666FA6624E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66" creationId="{2C4DD637-A4FD-E1CE-17B8-196E69A4BAF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67" creationId="{3E55623C-7484-A8B6-56A7-C1FB912DCE3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68" creationId="{1F55E5FA-40D0-C8BA-85AF-9FD1614AABB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70" creationId="{D58EC0D1-F542-F88E-4BEA-95E58DC3722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71" creationId="{EE01227B-BF56-1543-BE31-B78933ED47D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72" creationId="{4A4EC184-1729-69EB-07DA-5FB6FB71C45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73" creationId="{1B83AECA-7FAE-4619-7680-08CFECEAA2B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74" creationId="{68E9548B-5325-F43E-25E2-80ABBAF8F45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75" creationId="{99D552EE-36F3-51C3-0835-AB75AEF7DD3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76" creationId="{6CAC8DA3-C372-0965-6282-91AC08409A9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77" creationId="{1B33AEA2-0471-12F1-47E9-3F1BCF8BF6E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78" creationId="{10D0182D-064A-DAE7-57F2-273261A7A48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0" creationId="{2F30F410-E3B1-B3B0-FC11-1744E3CA459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1" creationId="{24B192ED-1E15-132D-7360-1AF48DB455E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2" creationId="{1344A745-A92D-F470-CD17-FB62F76E4D5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3" creationId="{93FFC487-3148-2596-99BC-394139B0352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4" creationId="{3C8F40CE-C8C2-9A24-6249-EAC83ACA0A3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5" creationId="{88FF5447-86D4-A3D3-D777-C4D2B6BBC20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6" creationId="{D37B89BB-512D-44B2-CC44-70B1EAD2C0F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7" creationId="{AF55778E-8F65-75ED-2C0A-DD5F208FB23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8" creationId="{4DF16CC4-E88A-C923-7C85-3334AAC8822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89" creationId="{900827A6-9C47-BBA3-AFFE-36BB4B295A7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90" creationId="{D6BA2E74-503A-B0B7-1685-64E5283C74E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91" creationId="{0EC006EB-6D9F-87D4-8714-806E82FBB17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92" creationId="{9C20C941-17A3-CDA1-ADCF-41DCDE4A819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93" creationId="{C58CC733-E21C-9FEC-BA19-9609D49C20E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94" creationId="{B3D821AE-BB55-4C73-1734-4A4ADBBAC36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95" creationId="{208DEB32-DFF2-9C86-6266-7A18FB7F569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97" creationId="{E29EB87F-2A29-0035-3375-50F9A1DD91A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98" creationId="{203F7E58-3E59-8E7C-D99F-CD8CA389FC4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199" creationId="{34241D13-90F8-8387-EB28-790888D763C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00" creationId="{214D2854-2B91-7CE7-5E7F-E1B838EA086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01" creationId="{4D8E9E5D-23B1-1002-21F0-EA71ACFFC1C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02" creationId="{3861F211-322F-59E1-76B4-349EF740E48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04" creationId="{A8046E47-AAD8-DD31-3FA3-32CC5E537AE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05" creationId="{7495D041-CD8E-DED3-47A5-DDCC2695B93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06" creationId="{5225770B-E709-9DD8-A7E9-A19C2284CA5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07" creationId="{CFF40F04-655E-5384-733F-A66D823754B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08" creationId="{7871C901-F287-78F4-9914-73ABEF47068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10" creationId="{BE52445E-325F-A2B7-E10D-91FB6BCF0C9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16" creationId="{D22733F7-EB90-465E-9B38-581097AEDB5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18" creationId="{704419B2-DAEE-118D-DD1D-E0F947AC7D8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19" creationId="{2B6FFE72-8B8B-1C71-F94B-1BE3D837D0B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0" creationId="{0FAE8238-491B-0607-089E-511BE3A2F30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1" creationId="{1549C703-C8EE-F883-4D0C-A6BF63A5232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2" creationId="{FE8C8603-A969-F9B4-555F-5AF31C9D7A3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3" creationId="{42085052-32F7-ED25-BFE7-80B4B824662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4" creationId="{DDFF9484-499B-365A-2913-D6E4788A65A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5" creationId="{2E4BFE01-D7F3-56B5-B2C0-C15AE446E13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6" creationId="{5C41FE7F-E266-F67E-2834-09BE45935F8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7" creationId="{88AFBBF8-8A68-1F36-7AD7-4E21B37CD3C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8" creationId="{75640479-6BD8-2705-4A42-FCA51A08C45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29" creationId="{8BA4F9C8-2F8F-509B-7C4D-7933FA6380F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30" creationId="{8A796AF4-DAC7-A9C6-6337-AA29B50E09E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31" creationId="{835FC233-EF22-6319-73B3-FBC1EAB2259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32" creationId="{7476F7C0-EE8E-6BFD-5176-43215A252C2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33" creationId="{2AEC1871-8123-D5F6-4A05-028A4DCDA5B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34" creationId="{3B59DF3F-5066-23AD-5499-0DD27C54684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35" creationId="{C2EE6049-65C2-05C2-D121-328A8BF6692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36" creationId="{7B4262D5-0E7A-6AB9-E13B-AEF0BD79D4A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38" creationId="{72030977-5A57-229A-6446-0390C03F678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39" creationId="{3BFF1784-B98F-34D4-1C40-845A3317DF1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0" creationId="{C316E86E-57B3-4FA7-7AA2-A9DAE19C081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1" creationId="{B63FD8C8-C88F-547D-831E-5A57042DEEB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2" creationId="{9FBEA660-D2FD-E7A4-752A-4182270ABCE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3" creationId="{85CA137B-EE98-BBAE-D3F0-2FBB8FFC6B4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4" creationId="{A0956F3B-3FA4-C0E0-14AC-C5F9E3FB8BE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5" creationId="{00169137-BCAE-7AAB-BC12-F8766427424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6" creationId="{8EB0A81B-4C22-94DD-6419-C056BE97885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7" creationId="{0E32CD10-CC47-1834-64FD-102F46FF587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8" creationId="{92B028C8-C9BC-86DB-B2CA-6B0A32274F8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49" creationId="{913C9587-E8BD-6E27-DB07-DB607D270AB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50" creationId="{6832F746-D302-A19B-A765-2BA2EB37738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52" creationId="{E82C61E7-0D9B-C4CF-99AC-9BB30E69E74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53" creationId="{A7775F49-649C-830A-DE43-3E60F9CAFB8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54" creationId="{5C3D6A7F-B36A-610D-F495-E72C1F1C67A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55" creationId="{D565AF1B-82E7-86AB-88CE-E0B31A03A83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56" creationId="{B2826BF7-A944-AEBA-8982-60816C72CC3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57" creationId="{4F90EF41-D610-4EB7-9467-F8962BEE758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58" creationId="{BD5E9F07-EFBE-DD8E-EC85-91F7ADBB554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59" creationId="{DD8892E3-7DCE-8A51-34AC-0D26A9EE314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0" creationId="{D9E4A4D2-C91A-245C-4B6F-CB1D6BD545F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1" creationId="{E64B7401-280A-CF09-04D5-F19BF4102BE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2" creationId="{BAFBB435-E2A1-0412-6944-E7485D4A275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3" creationId="{61641B64-699D-69C9-83DF-946C59C3AE2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4" creationId="{6D590F9A-C834-046D-E31C-32E8C4963E0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5" creationId="{5C7C7A12-50B9-0B9B-6216-95E2BD4F1E5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6" creationId="{DA431DE2-0C44-7EEF-76B0-C694887F034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7" creationId="{DE55993A-E35D-C255-0074-F1558B138BE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8" creationId="{05FD7480-9743-FED7-7585-D691D61B1BC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69" creationId="{74CD9741-515C-B811-F40B-E77DE5F6DD3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0" creationId="{09B51654-8091-8AEC-EEC2-C8E203AA0DF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1" creationId="{789D0296-A86B-E574-4DEF-D5414E43EED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2" creationId="{FCB22EF9-7554-05EE-8651-60FB0A82A34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3" creationId="{1BB46999-EDFF-5F78-3E9C-86939EEAEF9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4" creationId="{6BE1DBF0-514E-A0FC-A369-EDAC9A70658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5" creationId="{AD64EE18-B614-9DDB-4C18-980F055FE40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6" creationId="{2D57AB2E-B8B3-B3A4-F399-A783370EDC2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7" creationId="{E2FF1ECE-F86B-CB66-3F0E-CB4A755B178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8" creationId="{ADE73D40-1698-FD5D-64AC-AC763CAA0B6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79" creationId="{03DD724B-57EC-05DE-7F20-34F4D2CB2AC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80" creationId="{34B977FB-4541-3039-A0F7-4ADEE351F30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81" creationId="{96323440-7B42-EB30-DAB1-1C1F9580CBC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82" creationId="{6FCE3D7D-BFEB-65B8-AE90-BE1A0515246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83" creationId="{AD6A4C6E-6808-AC94-D59A-EB5DFECEEA7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84" creationId="{D3D88840-E67F-5174-91E2-68EB987FACE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86" creationId="{5C928A09-21E3-92F1-9E77-6CBC5820FB9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87" creationId="{14A411A9-31A7-21E8-06A4-0D147B0ED09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89" creationId="{8C4B3D7D-7FE3-2120-2951-E466C31383B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90" creationId="{935C7BE3-F62A-77B8-46F3-510B3D2654A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91" creationId="{AC25734C-FE61-F35F-BB2E-7CB977AE6CF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92" creationId="{DED71FE8-1428-6213-C9B7-D8F079E46C6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93" creationId="{03EDA946-6CF7-AC8D-DD10-D0789E9F9C4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94" creationId="{5787E298-CF2F-0B1A-DB80-4B8BCCF598F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297" creationId="{5500F92D-D529-F3D3-EECF-402A2B198D4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01" creationId="{805DD168-043B-7774-F7E2-FAA13769772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02" creationId="{212A5881-68AE-A5E5-1BEF-26E4A6CC262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04" creationId="{D3148DB5-DA56-313D-594D-BFEB3377747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05" creationId="{6FC53BDD-285B-5866-084A-923F483059D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06" creationId="{8B51A59B-E189-11FE-261F-7A7C652F749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07" creationId="{C63D90E1-B753-FA49-4A57-CF4D1D8C0E8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08" creationId="{7EBDD95E-64D8-C4F0-305F-E185B16A62F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09" creationId="{9D7EEFA2-52F2-0BF5-36C5-A418700032F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11" creationId="{C6A134AB-F751-BE88-D14C-763031E5811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12" creationId="{A78E438B-8223-1562-4DF5-CB1DE736E4A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13" creationId="{CA834204-EF45-27D2-72E8-EC910DEA938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14" creationId="{A2AADC47-4E15-78AE-2A9D-E99C30E004B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15" creationId="{A00005F1-42BA-29DC-E253-F16B2D27332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16" creationId="{4092844E-23A4-5D64-F933-BD730B0DF54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17" creationId="{9C893EFB-D337-41B4-7EF2-2DA0BD51747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18" creationId="{29AE2365-9D5C-1363-6C01-C5C3A6DAFA1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19" creationId="{935D6AAF-7D73-7CA1-36A2-E880106465E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20" creationId="{E872B581-CD73-3395-9E4B-83BD783A375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21" creationId="{89ADB9E8-F9A9-0067-3EFA-9E6CA6BC623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22" creationId="{921B6985-8EB2-3D0E-ED17-971C217FF2B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23" creationId="{03539DE1-D7ED-BB19-6EDF-07156AE9C80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24" creationId="{F2A2889D-4C8A-1A78-6D0B-C9B9E61EAB0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25" creationId="{DD4B729B-8571-1F18-9EF4-4FFF8102407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27" creationId="{E511E6D5-662E-34C0-DD23-56A31F40D54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28" creationId="{93A28652-7475-CFB5-3F14-7DC06CCF707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31" creationId="{B6688E18-8752-8B22-6C12-C430B2E78EA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32" creationId="{89C914B6-CBF7-7666-538E-799D5007BA8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33" creationId="{0193C038-5F27-A5F2-11A6-98DB2A57938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35" creationId="{095494BF-C4F1-B9D1-A8B8-40475ADF72F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36" creationId="{32B33362-8C86-DCA3-CD8B-E700226BC46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37" creationId="{AEF62F77-BFE2-C95F-05C3-946486E253D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38" creationId="{7779D860-5CEC-2264-3DC4-3729EFA15F1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39" creationId="{97266E2A-9EFA-7261-2062-E83E39F1FF8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0" creationId="{FC237D43-267C-950D-FDC2-AED8A075578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1" creationId="{049939D6-68DC-2E40-E623-AECA4428C2A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2" creationId="{66070C20-3D75-8C7A-BAAD-F3A8C16B582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3" creationId="{A3D3C785-B16B-58E9-2872-2EC1B83EDE3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4" creationId="{334193C6-97D8-3FBC-C61C-5599F2346FC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5" creationId="{4C18F627-4433-C081-F605-341045C3076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6" creationId="{8AA53A58-24E6-B775-2B92-1025B7B7DCA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7" creationId="{79A75180-430D-21E9-05A9-4C6398330DF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8" creationId="{C07255ED-A9F8-5802-301A-C4541C0D600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49" creationId="{9C5F2555-A0A6-4C27-0357-EEE2464A8EA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50" creationId="{4C16FA49-7E88-7EA2-BE5B-72E9C0231C4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51" creationId="{46A891F5-3364-11BA-D51D-FA3B0497E09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52" creationId="{BBCEF7DC-377E-16EB-5D96-0157967D3AB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55" creationId="{FC55BB79-A405-5D37-55AE-886A516F296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56" creationId="{F57CA656-96C6-2284-CE1B-097A73E3875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57" creationId="{206CBE60-C13F-FCC4-E937-CDE8874BF36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58" creationId="{015CA978-10F6-E84A-7C58-3A05DDDF6E3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59" creationId="{BAE37BC3-A2ED-016B-A4F0-B4A4E81FC0D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60" creationId="{43D1327C-22E3-5728-F31B-D53A907BD20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61" creationId="{70C93645-EDB2-1787-7554-1BDD20526DD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62" creationId="{08BD1DE6-F8C6-AFD3-51D7-5A765969D8A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63" creationId="{4F012E89-B6B3-B0D1-4F40-4AB647C9D73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64" creationId="{BB3650D6-623F-B2A2-38ED-2C0FE8B3E60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65" creationId="{354A86CC-3A9A-98B0-CC23-3F0506854AC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66" creationId="{DE46FB53-C855-D183-4ABC-4CF50F051FB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67" creationId="{7A1987AA-1641-3212-B2CB-D3C72C18647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69" creationId="{BA74BC78-FF5E-8D6E-3E21-3AC9E69DA27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0" creationId="{2A6778D7-1AFF-DA25-FEF5-07556737083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1" creationId="{4F7B5141-7936-0DF9-C9DF-87E8F4C9C91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2" creationId="{9AAF69C7-48B6-C44E-7959-AE679B5FAFC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3" creationId="{FB536E54-000F-A931-AEE4-7B495AE3EA1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4" creationId="{51571355-905A-E1D5-73A7-61DCB6A3AAE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5" creationId="{A905399A-D288-3448-36C9-124BCD2683C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6" creationId="{0CB0EFD6-CC76-9BB0-8C8D-95085A8E112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7" creationId="{695AC120-4479-3019-D6FF-8D25AE41D9D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8" creationId="{FC7DEE4F-30DD-C789-21CA-A9B20FC0DF3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79" creationId="{D8254661-D3BF-409A-5168-5B47A1279EBC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0" creationId="{6F618B9A-B58F-A1AA-137B-902499C1C96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1" creationId="{4E9F8AA9-3ACB-90E3-73FA-CD77DD7A6DA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2" creationId="{FA4579C0-2EF7-E937-5AE1-A15046101A7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3" creationId="{0A9D0C81-0B25-4AF5-6E63-7B9E2F57462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4" creationId="{AC03F90A-D3D2-8FF0-4C31-C6151E447C6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5" creationId="{1FA1C281-1CC2-F415-43D9-AE6CC37EE9A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6" creationId="{F45F8C14-A4BD-F5D2-FFD0-D5D23FCD484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7" creationId="{81785B46-B0CC-F663-BBA5-BD5269D45AD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8" creationId="{62C630ED-76A8-B17D-77C1-8EC8535A4C0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89" creationId="{ED0D2F1E-D46D-3646-234D-CAB34FE0F29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0" creationId="{5085922E-A669-BFBA-10A8-42AB9E9393B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1" creationId="{44B0E21E-7FAC-9A51-4F14-12CE717EB27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2" creationId="{F8CC0D52-A409-A679-20A3-9973D62D5AB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3" creationId="{30EEAD2E-C708-5673-7721-847EB4F9990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4" creationId="{FE01F9AB-9C51-9982-A183-FE86F620279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5" creationId="{A6496B34-373E-3AF1-FF85-5FD8401CCB1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6" creationId="{23E4F973-F659-A34F-94A0-A10AA89776F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7" creationId="{FEE98B1D-F60D-EFC1-2C20-EA9FAA7BD97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8" creationId="{11B7DFAB-7347-2BEF-B96E-5850960AB49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399" creationId="{11BB75BC-17AC-D997-C140-032A9EA6C29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00" creationId="{4906537D-B630-FC0F-F297-18E25F1F0E4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01" creationId="{B161404B-75CB-8AB6-2FCF-C7FC967CDA6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02" creationId="{CAA794EB-1B3D-7794-BD8A-B8F09801A02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03" creationId="{8148A14A-B0E1-BA5D-F040-7D75B864F35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06" creationId="{81C2415D-1FCE-8DCE-BD16-F16E1C422D7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09" creationId="{EDE7E951-11D2-6892-5742-7594D48816F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0" creationId="{EBCF888F-EA2F-58FB-EA0A-522AF07D2A9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1" creationId="{8C636BBA-5A0A-FA00-E194-98E0387FE99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2" creationId="{0783746B-0376-E3DF-93D3-3EF742F1AC8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3" creationId="{546B8DE8-89FF-42D3-603D-2EDA8CA8901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4" creationId="{C7D9662A-9ED9-3712-9D55-EF893A2A354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5" creationId="{D1BC4FB4-95CC-F91A-3D52-A72648FDBB0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6" creationId="{A72E2357-B7F6-4E2F-AF46-DC80C3BB72C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7" creationId="{56C06761-6716-0826-D70B-7C64D3B61E8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8" creationId="{E16D8B55-CE22-4CDF-B770-438A66132B05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19" creationId="{B6717E76-4F05-2AA8-9116-239EC49241E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0" creationId="{CE5F583E-2615-4571-B959-DBC1583561E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1" creationId="{8F8D1AC1-CCEE-0F27-8183-8DBB8BE8712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2" creationId="{FD47D2F1-C18C-C9E6-FF91-CFC2141F16C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3" creationId="{3FB102C5-748F-D11C-1642-F639366B95F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4" creationId="{2E14A3CA-229F-48B6-8625-BD391FB14A9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5" creationId="{BF641830-B657-4315-1C60-E001736C345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6" creationId="{79ECBAD0-CC25-6ACE-8129-1EFB60C4233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7" creationId="{0DCAD1F4-81CC-D3D3-62C7-C0C54803C7A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8" creationId="{F4289905-F761-4610-07ED-C77E28254278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29" creationId="{A87BA1DC-BA46-6C49-4F0C-0DDB826B9E2A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30" creationId="{2F789370-7B9F-AEB0-9395-665798A2984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31" creationId="{01E740F8-A84C-29A3-935B-50176583B9D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34" creationId="{C9E56E4C-12B9-1D5E-AFED-57965D9D772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35" creationId="{8F1AE8DB-71CE-D2AE-C1E7-577949D3184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36" creationId="{CEDBD927-26CC-B5BA-9BD6-C12E1DD16003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37" creationId="{85407FB7-EF92-1737-5FEA-0FBCF8765A9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38" creationId="{EF10BD0C-3FA8-98D4-A51A-CFFC87E54CA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43" creationId="{6333DA29-2BCC-23C6-8D89-DD4B21CBA1D4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44" creationId="{FD8B8F6C-266D-23F6-8870-A5E2E4B2FAE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45" creationId="{6E71D459-08D8-B9B9-1CFF-43529B5A6C47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46" creationId="{9A145E33-8F2F-83C0-30F0-E39FCB6919D9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47" creationId="{81B873F1-51BB-2F24-6EF4-29C84A32BA3E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48" creationId="{B99B1916-B67F-156E-09BB-2DEF951909C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49" creationId="{654C96DA-541F-5E5A-E823-2D90A54BFAC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0" creationId="{99597E4E-707D-6257-9CE9-3E3DA1B58FA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1" creationId="{4F75023E-7F49-BEA0-67F8-3493BD1DA44D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2" creationId="{28BB760D-FE0C-F49F-1537-A566921D814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3" creationId="{0D65B0DE-795D-6CEC-97F5-EF040C2151B0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4" creationId="{488EB550-3A6A-D204-1C84-FF3622E20BB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5" creationId="{76910374-F217-A17B-AA07-37BAD0C552EF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6" creationId="{65B35F5D-7701-B207-2D75-C04D9C7ADAD2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7" creationId="{9F03BE7E-7375-42F0-369C-2BD302A36D11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8" creationId="{2D005091-1DE4-B703-F2B6-72FD7C8154D6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59" creationId="{05363DCB-F068-5D21-FA67-42B02B90C69B}"/>
          </ac:spMkLst>
        </pc:spChg>
        <pc:spChg chg="mod">
          <ac:chgData name="Novita Sari" userId="557972da-eb49-42ff-a0a8-d0abba1f54f6" providerId="ADAL" clId="{1A986987-6BA4-46F5-A6CB-63792E009D3F}" dt="2022-08-15T02:54:03.564" v="7334" actId="165"/>
          <ac:spMkLst>
            <pc:docMk/>
            <pc:sldMk cId="3750175518" sldId="263"/>
            <ac:spMk id="2460" creationId="{2F124833-5B5D-B679-9310-8311FFB510D7}"/>
          </ac:spMkLst>
        </pc:spChg>
        <pc:grpChg chg="add del mod">
          <ac:chgData name="Novita Sari" userId="557972da-eb49-42ff-a0a8-d0abba1f54f6" providerId="ADAL" clId="{1A986987-6BA4-46F5-A6CB-63792E009D3F}" dt="2022-08-15T02:31:38.482" v="6796"/>
          <ac:grpSpMkLst>
            <pc:docMk/>
            <pc:sldMk cId="3750175518" sldId="263"/>
            <ac:grpSpMk id="22" creationId="{AADFF5D2-F741-CE47-76C7-EC157F3C1790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25" creationId="{0B55204D-9CCB-E767-10B5-E772E81A2614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26" creationId="{E706E5F9-A97B-3A2E-263C-8B6F17D8E92C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30" creationId="{E4B463B8-F4B8-1206-6202-C72438EF1B05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32" creationId="{ED915952-4894-F103-33BA-1AC77F4CBFBB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34" creationId="{D8DF0DA7-2B9C-792D-BC99-1DD89B9EB024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35" creationId="{FA8EAEDC-2C12-7C6A-E9AC-372BCAD83E7C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36" creationId="{5B0441FE-0BDA-7FB0-E80E-2DA75B2DA730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044" creationId="{F9D567AA-A88E-F138-E0DA-586E3F9351C4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045" creationId="{D91A0680-3394-49FD-8414-84BD568825A7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049" creationId="{1C4CD957-5F86-A6A9-DDC4-58C93473C687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050" creationId="{DB34EA6A-48F8-8885-B7D3-0C5A9924016C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105" creationId="{5B2EE9D1-EE7D-A270-3AD6-7C0D8BDFE053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106" creationId="{989F7FB5-B100-AA02-D7F4-E7FE3C2267CF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107" creationId="{77F9BF98-DB66-E3E6-2BC0-C514B6675AA5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126" creationId="{5834BED6-13FA-ADD3-8229-FA51144EC198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141" creationId="{00801DC0-A824-0DF2-BF33-BC9A7E49FCA9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149" creationId="{01F9E7C2-6A1E-4771-5040-74F61E7FFFC0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197" creationId="{C7EAEBDF-8DFB-1C79-5335-672168D94C93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198" creationId="{837C763C-74DE-AA3D-D8AE-3A682187EE0C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199" creationId="{2EC09DAD-4BAA-410A-DE03-0B195CD7CDFF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05" creationId="{3EDCD2EE-284E-80E6-790A-C8BA2BED975E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06" creationId="{34BE46C2-A6FF-2C98-7397-C140C747014C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29" creationId="{D2515823-3189-4372-1056-E5558DECA789}"/>
          </ac:grpSpMkLst>
        </pc:grpChg>
        <pc:grpChg chg="add del mod">
          <ac:chgData name="Novita Sari" userId="557972da-eb49-42ff-a0a8-d0abba1f54f6" providerId="ADAL" clId="{1A986987-6BA4-46F5-A6CB-63792E009D3F}" dt="2022-08-15T02:31:38.482" v="6796"/>
          <ac:grpSpMkLst>
            <pc:docMk/>
            <pc:sldMk cId="3750175518" sldId="263"/>
            <ac:grpSpMk id="1247" creationId="{8E4A89FB-230E-B8F9-910F-49CDD4E7FE99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49" creationId="{9B9B5B40-33A3-5316-48F4-067F3B1DECC0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50" creationId="{B0BBB05B-89B9-4FFB-F042-8E690F3E9050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51" creationId="{C43D422C-69F0-4691-78FA-228D6700076C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52" creationId="{5ACE68F2-5F01-1D8D-E624-521222D4B6E9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53" creationId="{5860AFED-E29F-C722-D714-F64030F14E1C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54" creationId="{3C2FA228-7F2E-70D1-8BEE-C72790480FD5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255" creationId="{A4BFBF9A-4C13-10D7-B1F0-8FD58CAEF1C3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308" creationId="{8C0891F8-B4D0-5338-8B49-EB78933DE057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324" creationId="{79263144-D851-3628-9DA3-E96463757675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338" creationId="{5D7061C1-6E7C-B92B-326E-74DC87D7C907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367" creationId="{11C528BC-B55C-1902-437D-71132B355FDE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396" creationId="{B4D81CA9-6E60-3557-702F-14D664143E02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400" creationId="{B3BAB684-0682-CCD4-A3E3-DF3CB4EED47A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412" creationId="{B5463185-8012-7446-7409-5B1EF268AAB8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443" creationId="{AE0C9E14-3560-CE01-DAE7-8DFB5F718131}"/>
          </ac:grpSpMkLst>
        </pc:grpChg>
        <pc:grpChg chg="mod">
          <ac:chgData name="Novita Sari" userId="557972da-eb49-42ff-a0a8-d0abba1f54f6" providerId="ADAL" clId="{1A986987-6BA4-46F5-A6CB-63792E009D3F}" dt="2022-08-15T02:31:19.721" v="6749"/>
          <ac:grpSpMkLst>
            <pc:docMk/>
            <pc:sldMk cId="3750175518" sldId="263"/>
            <ac:grpSpMk id="1444" creationId="{D6D5AF99-10E0-261A-337B-07B3C9023473}"/>
          </ac:grpSpMkLst>
        </pc:grpChg>
        <pc:grpChg chg="add del 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480" creationId="{1C07CAE5-AF8E-933B-F2D4-20C776588520}"/>
          </ac:grpSpMkLst>
        </pc:grpChg>
        <pc:grpChg chg="del mod topLvl">
          <ac:chgData name="Novita Sari" userId="557972da-eb49-42ff-a0a8-d0abba1f54f6" providerId="ADAL" clId="{1A986987-6BA4-46F5-A6CB-63792E009D3F}" dt="2022-08-15T02:50:22.320" v="7252" actId="478"/>
          <ac:grpSpMkLst>
            <pc:docMk/>
            <pc:sldMk cId="3750175518" sldId="263"/>
            <ac:grpSpMk id="1482" creationId="{0CEEF93E-D0A4-3D64-C9E1-D6339BDB77E5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483" creationId="{ECF76C53-9BFD-8078-2392-56693A5982F5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484" creationId="{C74F2BCF-6840-C9C6-6495-05BFA9EA9CDC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485" creationId="{B644373B-400F-28E0-78D5-66B81F052915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486" creationId="{229A7C55-1FF9-14DB-CC6B-B1789E8966FD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487" creationId="{7FADC5AF-F451-41E2-FA2E-2764669FFFA7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488" creationId="{90EFEA21-14E4-857C-7DCA-778379119186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526" creationId="{6132E13F-1FA2-761A-17FB-FAEABB8D4DE4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527" creationId="{11342C1C-00E1-9BD5-F555-B1B9797F801D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531" creationId="{A127A1A1-80CA-C98F-827D-5027F0BD9E1A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532" creationId="{F5217F60-5648-5D74-F86C-E61BEF5661B5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587" creationId="{53DA33E6-15F3-390C-1E30-6B40FD82427E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588" creationId="{A41BBE21-5AE7-67A1-DB36-446038612AB0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589" creationId="{0DCA47C1-F350-DDB6-8349-82CBB076A825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608" creationId="{4DB9DF12-546B-4F13-F5C8-E696017DC323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623" creationId="{BCD9E4E2-0B43-6229-81B2-8F5842000188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631" creationId="{9B59F43C-C1B5-4027-8D54-65C3FB4FF717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679" creationId="{10062FF0-82F8-2019-C73F-FFE96E729994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680" creationId="{C253A995-86BA-B3FC-8863-E50674DB5CC1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681" creationId="{C087B7C0-D8C1-3081-661E-3A0CD5EEE931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687" creationId="{759C68B6-20F9-ED5B-D94D-4073BC4DA576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688" creationId="{DEDBE0BB-17FE-9116-F7A2-3CEEDAE8487E}"/>
          </ac:grpSpMkLst>
        </pc:grpChg>
        <pc:grpChg chg="mod">
          <ac:chgData name="Novita Sari" userId="557972da-eb49-42ff-a0a8-d0abba1f54f6" providerId="ADAL" clId="{1A986987-6BA4-46F5-A6CB-63792E009D3F}" dt="2022-08-15T02:50:19.852" v="7251" actId="165"/>
          <ac:grpSpMkLst>
            <pc:docMk/>
            <pc:sldMk cId="3750175518" sldId="263"/>
            <ac:grpSpMk id="1711" creationId="{45D22AD4-2812-E0E8-B87F-B7972DAFE84A}"/>
          </ac:grpSpMkLst>
        </pc:grpChg>
        <pc:grpChg chg="add del mod">
          <ac:chgData name="Novita Sari" userId="557972da-eb49-42ff-a0a8-d0abba1f54f6" providerId="ADAL" clId="{1A986987-6BA4-46F5-A6CB-63792E009D3F}" dt="2022-08-15T02:51:08.985" v="7264" actId="165"/>
          <ac:grpSpMkLst>
            <pc:docMk/>
            <pc:sldMk cId="3750175518" sldId="263"/>
            <ac:grpSpMk id="1729" creationId="{5A2A1F80-3ABC-FF6F-20AE-64D30A7AC549}"/>
          </ac:grpSpMkLst>
        </pc:grpChg>
        <pc:grpChg chg="del mod topLvl">
          <ac:chgData name="Novita Sari" userId="557972da-eb49-42ff-a0a8-d0abba1f54f6" providerId="ADAL" clId="{1A986987-6BA4-46F5-A6CB-63792E009D3F}" dt="2022-08-15T02:52:37.802" v="7303" actId="165"/>
          <ac:grpSpMkLst>
            <pc:docMk/>
            <pc:sldMk cId="3750175518" sldId="263"/>
            <ac:grpSpMk id="1731" creationId="{DD5A2618-1D06-814A-D22B-F521032FC200}"/>
          </ac:grpSpMkLst>
        </pc:grpChg>
        <pc:grpChg chg="mod topLvl">
          <ac:chgData name="Novita Sari" userId="557972da-eb49-42ff-a0a8-d0abba1f54f6" providerId="ADAL" clId="{1A986987-6BA4-46F5-A6CB-63792E009D3F}" dt="2022-08-15T02:53:24.760" v="7331" actId="1076"/>
          <ac:grpSpMkLst>
            <pc:docMk/>
            <pc:sldMk cId="3750175518" sldId="263"/>
            <ac:grpSpMk id="1732" creationId="{1924B106-883F-4CF5-5C1D-CC0DFBF0751A}"/>
          </ac:grpSpMkLst>
        </pc:grpChg>
        <pc:grpChg chg="mod topLvl">
          <ac:chgData name="Novita Sari" userId="557972da-eb49-42ff-a0a8-d0abba1f54f6" providerId="ADAL" clId="{1A986987-6BA4-46F5-A6CB-63792E009D3F}" dt="2022-08-15T02:53:24.760" v="7331" actId="1076"/>
          <ac:grpSpMkLst>
            <pc:docMk/>
            <pc:sldMk cId="3750175518" sldId="263"/>
            <ac:grpSpMk id="1733" creationId="{C9869E76-D281-01F2-9890-1B4DD6B87522}"/>
          </ac:grpSpMkLst>
        </pc:grpChg>
        <pc:grpChg chg="del mod topLvl">
          <ac:chgData name="Novita Sari" userId="557972da-eb49-42ff-a0a8-d0abba1f54f6" providerId="ADAL" clId="{1A986987-6BA4-46F5-A6CB-63792E009D3F}" dt="2022-08-15T02:52:41.068" v="7304" actId="478"/>
          <ac:grpSpMkLst>
            <pc:docMk/>
            <pc:sldMk cId="3750175518" sldId="263"/>
            <ac:grpSpMk id="1734" creationId="{3A34A32B-C545-0E7D-51F4-91096D348E42}"/>
          </ac:grpSpMkLst>
        </pc:grpChg>
        <pc:grpChg chg="mod topLvl">
          <ac:chgData name="Novita Sari" userId="557972da-eb49-42ff-a0a8-d0abba1f54f6" providerId="ADAL" clId="{1A986987-6BA4-46F5-A6CB-63792E009D3F}" dt="2022-08-15T02:53:24.760" v="7331" actId="1076"/>
          <ac:grpSpMkLst>
            <pc:docMk/>
            <pc:sldMk cId="3750175518" sldId="263"/>
            <ac:grpSpMk id="1735" creationId="{EDFE7D6F-60FE-3024-E304-C7355C87C2CA}"/>
          </ac:grpSpMkLst>
        </pc:grpChg>
        <pc:grpChg chg="del mod topLvl">
          <ac:chgData name="Novita Sari" userId="557972da-eb49-42ff-a0a8-d0abba1f54f6" providerId="ADAL" clId="{1A986987-6BA4-46F5-A6CB-63792E009D3F}" dt="2022-08-15T02:54:29.736" v="7337" actId="165"/>
          <ac:grpSpMkLst>
            <pc:docMk/>
            <pc:sldMk cId="3750175518" sldId="263"/>
            <ac:grpSpMk id="1736" creationId="{A5DB14ED-F34E-FD90-68A7-8B83F5D79D11}"/>
          </ac:grpSpMkLst>
        </pc:grpChg>
        <pc:grpChg chg="mod topLvl">
          <ac:chgData name="Novita Sari" userId="557972da-eb49-42ff-a0a8-d0abba1f54f6" providerId="ADAL" clId="{1A986987-6BA4-46F5-A6CB-63792E009D3F}" dt="2022-08-15T02:54:29.736" v="7337" actId="165"/>
          <ac:grpSpMkLst>
            <pc:docMk/>
            <pc:sldMk cId="3750175518" sldId="263"/>
            <ac:grpSpMk id="1737" creationId="{6B328F8D-15AB-E3C5-D0A9-930C7EAF3AC2}"/>
          </ac:grpSpMkLst>
        </pc:grpChg>
        <pc:grpChg chg="mod topLvl">
          <ac:chgData name="Novita Sari" userId="557972da-eb49-42ff-a0a8-d0abba1f54f6" providerId="ADAL" clId="{1A986987-6BA4-46F5-A6CB-63792E009D3F}" dt="2022-08-15T02:54:29.736" v="7337" actId="165"/>
          <ac:grpSpMkLst>
            <pc:docMk/>
            <pc:sldMk cId="3750175518" sldId="263"/>
            <ac:grpSpMk id="1790" creationId="{2D65C4DA-C67B-10CD-92D9-F9B99AFC562A}"/>
          </ac:grpSpMkLst>
        </pc:grpChg>
        <pc:grpChg chg="mod topLvl">
          <ac:chgData name="Novita Sari" userId="557972da-eb49-42ff-a0a8-d0abba1f54f6" providerId="ADAL" clId="{1A986987-6BA4-46F5-A6CB-63792E009D3F}" dt="2022-08-15T02:54:29.736" v="7337" actId="165"/>
          <ac:grpSpMkLst>
            <pc:docMk/>
            <pc:sldMk cId="3750175518" sldId="263"/>
            <ac:grpSpMk id="1806" creationId="{31734B1F-2EF6-78B2-3310-BC23124B265E}"/>
          </ac:grpSpMkLst>
        </pc:grpChg>
        <pc:grpChg chg="mod topLvl">
          <ac:chgData name="Novita Sari" userId="557972da-eb49-42ff-a0a8-d0abba1f54f6" providerId="ADAL" clId="{1A986987-6BA4-46F5-A6CB-63792E009D3F}" dt="2022-08-15T02:54:29.736" v="7337" actId="165"/>
          <ac:grpSpMkLst>
            <pc:docMk/>
            <pc:sldMk cId="3750175518" sldId="263"/>
            <ac:grpSpMk id="1820" creationId="{32F1AFFA-81B8-91E4-A105-3F7D12082073}"/>
          </ac:grpSpMkLst>
        </pc:grpChg>
        <pc:grpChg chg="mod topLvl">
          <ac:chgData name="Novita Sari" userId="557972da-eb49-42ff-a0a8-d0abba1f54f6" providerId="ADAL" clId="{1A986987-6BA4-46F5-A6CB-63792E009D3F}" dt="2022-08-15T02:54:29.736" v="7337" actId="165"/>
          <ac:grpSpMkLst>
            <pc:docMk/>
            <pc:sldMk cId="3750175518" sldId="263"/>
            <ac:grpSpMk id="1849" creationId="{78F427B2-F78D-BAD0-EDF1-9D239B906458}"/>
          </ac:grpSpMkLst>
        </pc:grpChg>
        <pc:grpChg chg="mod">
          <ac:chgData name="Novita Sari" userId="557972da-eb49-42ff-a0a8-d0abba1f54f6" providerId="ADAL" clId="{1A986987-6BA4-46F5-A6CB-63792E009D3F}" dt="2022-08-15T02:54:29.736" v="7337" actId="165"/>
          <ac:grpSpMkLst>
            <pc:docMk/>
            <pc:sldMk cId="3750175518" sldId="263"/>
            <ac:grpSpMk id="1878" creationId="{D9DD390D-6DF5-FE6E-73A5-00BD4C65D702}"/>
          </ac:grpSpMkLst>
        </pc:grpChg>
        <pc:grpChg chg="mod">
          <ac:chgData name="Novita Sari" userId="557972da-eb49-42ff-a0a8-d0abba1f54f6" providerId="ADAL" clId="{1A986987-6BA4-46F5-A6CB-63792E009D3F}" dt="2022-08-15T02:54:29.736" v="7337" actId="165"/>
          <ac:grpSpMkLst>
            <pc:docMk/>
            <pc:sldMk cId="3750175518" sldId="263"/>
            <ac:grpSpMk id="1882" creationId="{5D60648D-B504-AF61-2D9E-3B283DE11D7F}"/>
          </ac:grpSpMkLst>
        </pc:grpChg>
        <pc:grpChg chg="mod">
          <ac:chgData name="Novita Sari" userId="557972da-eb49-42ff-a0a8-d0abba1f54f6" providerId="ADAL" clId="{1A986987-6BA4-46F5-A6CB-63792E009D3F}" dt="2022-08-15T02:52:37.802" v="7303" actId="165"/>
          <ac:grpSpMkLst>
            <pc:docMk/>
            <pc:sldMk cId="3750175518" sldId="263"/>
            <ac:grpSpMk id="1894" creationId="{A2BBB6DA-7643-6B06-A2E7-99948E15ECD0}"/>
          </ac:grpSpMkLst>
        </pc:grpChg>
        <pc:grpChg chg="mod">
          <ac:chgData name="Novita Sari" userId="557972da-eb49-42ff-a0a8-d0abba1f54f6" providerId="ADAL" clId="{1A986987-6BA4-46F5-A6CB-63792E009D3F}" dt="2022-08-15T02:52:37.802" v="7303" actId="165"/>
          <ac:grpSpMkLst>
            <pc:docMk/>
            <pc:sldMk cId="3750175518" sldId="263"/>
            <ac:grpSpMk id="1925" creationId="{0CA93FEC-883F-D9D3-7CC1-09D59460006E}"/>
          </ac:grpSpMkLst>
        </pc:grpChg>
        <pc:grpChg chg="mod">
          <ac:chgData name="Novita Sari" userId="557972da-eb49-42ff-a0a8-d0abba1f54f6" providerId="ADAL" clId="{1A986987-6BA4-46F5-A6CB-63792E009D3F}" dt="2022-08-15T02:52:37.802" v="7303" actId="165"/>
          <ac:grpSpMkLst>
            <pc:docMk/>
            <pc:sldMk cId="3750175518" sldId="263"/>
            <ac:grpSpMk id="1926" creationId="{2BC04543-185B-7342-4E3A-B4F19EAD7E25}"/>
          </ac:grpSpMkLst>
        </pc:grpChg>
        <pc:grpChg chg="add del 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1961" creationId="{2CC16E2A-4D8D-F845-F039-46495E82BFE8}"/>
          </ac:grpSpMkLst>
        </pc:grpChg>
        <pc:grpChg chg="del mod topLvl">
          <ac:chgData name="Novita Sari" userId="557972da-eb49-42ff-a0a8-d0abba1f54f6" providerId="ADAL" clId="{1A986987-6BA4-46F5-A6CB-63792E009D3F}" dt="2022-08-15T02:54:06.174" v="7335" actId="478"/>
          <ac:grpSpMkLst>
            <pc:docMk/>
            <pc:sldMk cId="3750175518" sldId="263"/>
            <ac:grpSpMk id="1962" creationId="{5D4894A3-C144-D8BF-C618-797A335CB078}"/>
          </ac:grpSpMkLst>
        </pc:grpChg>
        <pc:grpChg chg="mod topLvl">
          <ac:chgData name="Novita Sari" userId="557972da-eb49-42ff-a0a8-d0abba1f54f6" providerId="ADAL" clId="{1A986987-6BA4-46F5-A6CB-63792E009D3F}" dt="2022-08-15T02:54:13.801" v="7336" actId="164"/>
          <ac:grpSpMkLst>
            <pc:docMk/>
            <pc:sldMk cId="3750175518" sldId="263"/>
            <ac:grpSpMk id="1963" creationId="{E41ED0D4-0A40-6322-FD2A-261D299159DC}"/>
          </ac:grpSpMkLst>
        </pc:grpChg>
        <pc:grpChg chg="mod topLvl">
          <ac:chgData name="Novita Sari" userId="557972da-eb49-42ff-a0a8-d0abba1f54f6" providerId="ADAL" clId="{1A986987-6BA4-46F5-A6CB-63792E009D3F}" dt="2022-08-15T02:54:13.801" v="7336" actId="164"/>
          <ac:grpSpMkLst>
            <pc:docMk/>
            <pc:sldMk cId="3750175518" sldId="263"/>
            <ac:grpSpMk id="1964" creationId="{E78DA583-9148-5B55-1905-E73A96F43D9B}"/>
          </ac:grpSpMkLst>
        </pc:grpChg>
        <pc:grpChg chg="mod topLvl">
          <ac:chgData name="Novita Sari" userId="557972da-eb49-42ff-a0a8-d0abba1f54f6" providerId="ADAL" clId="{1A986987-6BA4-46F5-A6CB-63792E009D3F}" dt="2022-08-15T02:54:13.801" v="7336" actId="164"/>
          <ac:grpSpMkLst>
            <pc:docMk/>
            <pc:sldMk cId="3750175518" sldId="263"/>
            <ac:grpSpMk id="1965" creationId="{6277A823-792A-6DF3-BA55-E99ADB32999B}"/>
          </ac:grpSpMkLst>
        </pc:grpChg>
        <pc:grpChg chg="mod topLvl">
          <ac:chgData name="Novita Sari" userId="557972da-eb49-42ff-a0a8-d0abba1f54f6" providerId="ADAL" clId="{1A986987-6BA4-46F5-A6CB-63792E009D3F}" dt="2022-08-15T02:54:13.801" v="7336" actId="164"/>
          <ac:grpSpMkLst>
            <pc:docMk/>
            <pc:sldMk cId="3750175518" sldId="263"/>
            <ac:grpSpMk id="1966" creationId="{0C0A2FDC-D42E-74BA-9194-2F19DA2242AA}"/>
          </ac:grpSpMkLst>
        </pc:grpChg>
        <pc:grpChg chg="mod topLvl">
          <ac:chgData name="Novita Sari" userId="557972da-eb49-42ff-a0a8-d0abba1f54f6" providerId="ADAL" clId="{1A986987-6BA4-46F5-A6CB-63792E009D3F}" dt="2022-08-15T02:54:13.801" v="7336" actId="164"/>
          <ac:grpSpMkLst>
            <pc:docMk/>
            <pc:sldMk cId="3750175518" sldId="263"/>
            <ac:grpSpMk id="1968" creationId="{DB834336-BA6A-25E9-B636-13F8FDF55238}"/>
          </ac:grpSpMkLst>
        </pc:grpChg>
        <pc:grpChg chg="mod topLvl">
          <ac:chgData name="Novita Sari" userId="557972da-eb49-42ff-a0a8-d0abba1f54f6" providerId="ADAL" clId="{1A986987-6BA4-46F5-A6CB-63792E009D3F}" dt="2022-08-15T02:54:13.801" v="7336" actId="164"/>
          <ac:grpSpMkLst>
            <pc:docMk/>
            <pc:sldMk cId="3750175518" sldId="263"/>
            <ac:grpSpMk id="1969" creationId="{2AA1E838-8331-0530-7DF1-91E8E1267D04}"/>
          </ac:grpSpMkLst>
        </pc:grpChg>
        <pc:grpChg chg="mod topLvl">
          <ac:chgData name="Novita Sari" userId="557972da-eb49-42ff-a0a8-d0abba1f54f6" providerId="ADAL" clId="{1A986987-6BA4-46F5-A6CB-63792E009D3F}" dt="2022-08-15T02:54:13.801" v="7336" actId="164"/>
          <ac:grpSpMkLst>
            <pc:docMk/>
            <pc:sldMk cId="3750175518" sldId="263"/>
            <ac:grpSpMk id="1970" creationId="{B38BE7EB-308F-24A8-9EFF-CDD85144990C}"/>
          </ac:grpSpMkLst>
        </pc:grpChg>
        <pc:grpChg chg="mod topLvl">
          <ac:chgData name="Novita Sari" userId="557972da-eb49-42ff-a0a8-d0abba1f54f6" providerId="ADAL" clId="{1A986987-6BA4-46F5-A6CB-63792E009D3F}" dt="2022-08-15T02:54:13.801" v="7336" actId="164"/>
          <ac:grpSpMkLst>
            <pc:docMk/>
            <pc:sldMk cId="3750175518" sldId="263"/>
            <ac:grpSpMk id="1971" creationId="{E8909D05-8899-FD67-7C04-F8A5A7497F54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1973" creationId="{836A6296-5C2F-8808-AE97-569D49271A16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1977" creationId="{6BE52C3A-4BEF-69FC-A697-42C484B0310B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1978" creationId="{398B100C-3D81-D570-610B-A8DF2EF2D4BC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1979" creationId="{E4C462F6-1BB0-3068-AC9D-887870E46101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1995" creationId="{ADA28608-0B48-6D05-ACC1-898D2F4C7F63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002" creationId="{54FC137D-82FD-16BE-51CC-ED0A92D49B38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039" creationId="{F8864F85-D070-5986-4EE9-BB893F3751FF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040" creationId="{E3B16DFD-577A-C17A-433E-D5C2AB57ABB1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041" creationId="{F6C85652-941A-4163-E38B-7DFDBC0317D0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042" creationId="{7106772D-836D-6145-9E2A-81C498709D9A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044" creationId="{97271526-B7F3-493A-29E3-4C9F8DD472E9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048" creationId="{B4A6036B-ADF8-F0A0-854F-F7946017EAD3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12" creationId="{713AA1A2-7DF5-748E-5236-B91CE951AD32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13" creationId="{16CAD7E6-9970-B055-585D-DAADA3090546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17" creationId="{B13BF1F9-BB5D-E93F-69BB-8913E504F1F1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23" creationId="{A9577C3E-4AD0-C006-ECCA-8D34B49D62FA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43" creationId="{AAD60F58-B7B3-E94E-9196-CB86BC8B8D5F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44" creationId="{0AAF8517-69EB-18D6-BB4E-1FC823D49241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47" creationId="{134CDF9C-7A3F-B3A6-3088-58B0CA7EC468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50" creationId="{F4DE7C48-22FE-CA03-B24A-1B4A54A7C04B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51" creationId="{364D5077-278A-9D47-6BF0-EA5024AC24E5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58" creationId="{656BD930-8F9A-9892-2CA3-2B2CFFA976D2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59" creationId="{E5D2B0C2-7FA6-CE02-4423-C27775F339A2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60" creationId="{548C1FFF-6E2F-25B0-EA3D-28CFB45203B4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62" creationId="{AA3E5C64-E929-2DB7-A957-545BCBD56149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63" creationId="{497DEB3B-9C90-D12E-FCB7-D26D6D5973BF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65" creationId="{4B357522-8D59-3C47-0037-AAA6DDFD860A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69" creationId="{795D047A-221D-DDAB-D179-740CCF4302BC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79" creationId="{1657BD1E-56C2-0438-A4DA-B52403B01F55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196" creationId="{B4D03F99-132B-1867-8860-DF4C6A5B5025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03" creationId="{BBD75776-9F91-5318-2F9B-9F2F6414A8F5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09" creationId="{6D0B355C-0799-376A-A35B-D69E8463A9AA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11" creationId="{2FBB501C-1C42-97D5-2505-8ED1B9BB1517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12" creationId="{AB7DE5A2-D99E-A65A-7DEC-0B7AC8B755A6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13" creationId="{ED25B747-8F59-A81F-30F3-EB1974CCA07C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14" creationId="{752ADA43-23FE-F28E-6ACB-8B3E09C484D2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15" creationId="{70D9CFDD-58E8-84EA-E699-1C78713F1366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17" creationId="{DD3526C0-2DB0-32E5-2DAF-2EC2BED83068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37" creationId="{7E5A7FFD-EA49-C5AB-A389-EB08542FA765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51" creationId="{124D4FD5-9877-1838-B564-42E7F9672F68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85" creationId="{B09DB2D8-DA7B-49C4-7978-EEAE63D6AFCC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88" creationId="{761962FE-C557-7E79-0D39-66B13F5D0132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95" creationId="{E4FC1F38-4B7C-D006-3EA8-B46A4BE26E0F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96" creationId="{3B5639C0-25D6-8857-3FC3-7ECF44BCD7F0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98" creationId="{8333FA2B-94A7-3487-D6AF-AC395B16B488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299" creationId="{4A779C7D-762B-8F56-8F71-E03991AF3159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00" creationId="{4361F627-1397-5ADF-5618-4320741E1E93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03" creationId="{4DB8F759-52A0-956A-C9EB-347916EA59D6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10" creationId="{6D15281B-BDDE-4DB0-B33C-4EEDCB0413E5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26" creationId="{F6C1C8FD-A7E1-13D2-1AE4-656A44F2C2B9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29" creationId="{9A85A6D9-BDE3-0E62-B6BD-0269247D5A88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30" creationId="{8BAFD2C4-4C27-11E0-D918-D6E5375A8931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34" creationId="{0B26CAE9-255B-E070-C5B7-4A256203FF31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53" creationId="{6825D3EE-7738-46EC-68A0-AF0B3DE31854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54" creationId="{8C165B60-5612-5336-1C61-043EA6DBE22F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368" creationId="{EA5F35D7-F8D1-D713-50AA-100ABCE70178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04" creationId="{B10D888A-D074-EC82-BD51-23495BC96A45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05" creationId="{DF4DB8FA-B429-F13D-E793-ACEF7B087CA0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07" creationId="{B07BE441-B965-B009-FFC5-2E8F3AADECCB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08" creationId="{368ADAA7-4B1D-29CF-BE3D-55A910C69EB5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32" creationId="{5454D764-A948-1375-208E-1197AA7A3716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33" creationId="{A28E91E7-47B1-D082-B757-D48C745D0EA6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39" creationId="{32C1761E-C5BD-F44C-CD6C-5F841E3F333F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40" creationId="{BB7B7887-4524-9F58-6012-D07E89E2F74A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41" creationId="{480B440A-B17D-2157-4F86-F63572915206}"/>
          </ac:grpSpMkLst>
        </pc:grpChg>
        <pc:grpChg chg="mod">
          <ac:chgData name="Novita Sari" userId="557972da-eb49-42ff-a0a8-d0abba1f54f6" providerId="ADAL" clId="{1A986987-6BA4-46F5-A6CB-63792E009D3F}" dt="2022-08-15T02:54:03.564" v="7334" actId="165"/>
          <ac:grpSpMkLst>
            <pc:docMk/>
            <pc:sldMk cId="3750175518" sldId="263"/>
            <ac:grpSpMk id="2442" creationId="{E6F9B05F-E62F-4CD5-8070-EE9F679A4552}"/>
          </ac:grpSpMkLst>
        </pc:grpChg>
        <pc:grpChg chg="add mod">
          <ac:chgData name="Novita Sari" userId="557972da-eb49-42ff-a0a8-d0abba1f54f6" providerId="ADAL" clId="{1A986987-6BA4-46F5-A6CB-63792E009D3F}" dt="2022-08-15T02:54:13.801" v="7336" actId="164"/>
          <ac:grpSpMkLst>
            <pc:docMk/>
            <pc:sldMk cId="3750175518" sldId="263"/>
            <ac:grpSpMk id="2461" creationId="{8D6F54B6-F050-F07C-20C9-A1ED1F11EEFA}"/>
          </ac:grpSpMkLst>
        </pc:grpChg>
        <pc:picChg chg="del">
          <ac:chgData name="Novita Sari" userId="557972da-eb49-42ff-a0a8-d0abba1f54f6" providerId="ADAL" clId="{1A986987-6BA4-46F5-A6CB-63792E009D3F}" dt="2022-08-15T02:22:16.700" v="6740" actId="478"/>
          <ac:picMkLst>
            <pc:docMk/>
            <pc:sldMk cId="3750175518" sldId="263"/>
            <ac:picMk id="13" creationId="{3CF60C68-F3C4-BFFC-C974-C81E533C3EB4}"/>
          </ac:picMkLst>
        </pc:picChg>
        <pc:picChg chg="add mod modCrop">
          <ac:chgData name="Novita Sari" userId="557972da-eb49-42ff-a0a8-d0abba1f54f6" providerId="ADAL" clId="{1A986987-6BA4-46F5-A6CB-63792E009D3F}" dt="2022-08-15T02:22:41.770" v="6747" actId="732"/>
          <ac:picMkLst>
            <pc:docMk/>
            <pc:sldMk cId="3750175518" sldId="263"/>
            <ac:picMk id="18" creationId="{C2E4060C-1C3F-1247-8798-31BEB6533593}"/>
          </ac:picMkLst>
        </pc:picChg>
        <pc:picChg chg="del">
          <ac:chgData name="Novita Sari" userId="557972da-eb49-42ff-a0a8-d0abba1f54f6" providerId="ADAL" clId="{1A986987-6BA4-46F5-A6CB-63792E009D3F}" dt="2022-08-15T02:31:17.995" v="6748" actId="478"/>
          <ac:picMkLst>
            <pc:docMk/>
            <pc:sldMk cId="3750175518" sldId="263"/>
            <ac:picMk id="55" creationId="{F4542121-1359-043A-574C-3A5DB6D79BCC}"/>
          </ac:picMkLst>
        </pc:picChg>
        <pc:picChg chg="del">
          <ac:chgData name="Novita Sari" userId="557972da-eb49-42ff-a0a8-d0abba1f54f6" providerId="ADAL" clId="{1A986987-6BA4-46F5-A6CB-63792E009D3F}" dt="2022-08-15T02:31:17.995" v="6748" actId="478"/>
          <ac:picMkLst>
            <pc:docMk/>
            <pc:sldMk cId="3750175518" sldId="263"/>
            <ac:picMk id="1026" creationId="{C3C1328F-B9BA-6740-AF05-12CAEEE8D58C}"/>
          </ac:picMkLst>
        </pc:picChg>
        <pc:cxnChg chg="add mod">
          <ac:chgData name="Novita Sari" userId="557972da-eb49-42ff-a0a8-d0abba1f54f6" providerId="ADAL" clId="{1A986987-6BA4-46F5-A6CB-63792E009D3F}" dt="2022-08-15T02:35:03.412" v="6910" actId="1035"/>
          <ac:cxnSpMkLst>
            <pc:docMk/>
            <pc:sldMk cId="3750175518" sldId="263"/>
            <ac:cxnSpMk id="1958" creationId="{8A56C54D-DBE8-B920-FD52-03D67288EC01}"/>
          </ac:cxnSpMkLst>
        </pc:cxnChg>
      </pc:sldChg>
      <pc:sldChg chg="del">
        <pc:chgData name="Novita Sari" userId="557972da-eb49-42ff-a0a8-d0abba1f54f6" providerId="ADAL" clId="{1A986987-6BA4-46F5-A6CB-63792E009D3F}" dt="2022-08-05T04:19:04.102" v="2959" actId="47"/>
        <pc:sldMkLst>
          <pc:docMk/>
          <pc:sldMk cId="31872128" sldId="264"/>
        </pc:sldMkLst>
      </pc:sldChg>
      <pc:sldChg chg="addSp delSp modSp add mod ord">
        <pc:chgData name="Novita Sari" userId="557972da-eb49-42ff-a0a8-d0abba1f54f6" providerId="ADAL" clId="{1A986987-6BA4-46F5-A6CB-63792E009D3F}" dt="2022-08-10T06:58:25.538" v="3677" actId="1036"/>
        <pc:sldMkLst>
          <pc:docMk/>
          <pc:sldMk cId="3497471565" sldId="265"/>
        </pc:sldMkLst>
        <pc:spChg chg="mod">
          <ac:chgData name="Novita Sari" userId="557972da-eb49-42ff-a0a8-d0abba1f54f6" providerId="ADAL" clId="{1A986987-6BA4-46F5-A6CB-63792E009D3F}" dt="2022-08-05T02:18:13.524" v="1209" actId="20577"/>
          <ac:spMkLst>
            <pc:docMk/>
            <pc:sldMk cId="3497471565" sldId="265"/>
            <ac:spMk id="7" creationId="{FB68D8A4-0445-0B8E-64BA-8BF0D58AF543}"/>
          </ac:spMkLst>
        </pc:spChg>
        <pc:spChg chg="del">
          <ac:chgData name="Novita Sari" userId="557972da-eb49-42ff-a0a8-d0abba1f54f6" providerId="ADAL" clId="{1A986987-6BA4-46F5-A6CB-63792E009D3F}" dt="2022-08-05T02:26:47.845" v="1384" actId="478"/>
          <ac:spMkLst>
            <pc:docMk/>
            <pc:sldMk cId="3497471565" sldId="265"/>
            <ac:spMk id="25" creationId="{955BFD81-2268-26F2-D3C9-1CEBBA567BD9}"/>
          </ac:spMkLst>
        </pc:spChg>
        <pc:spChg chg="add mod">
          <ac:chgData name="Novita Sari" userId="557972da-eb49-42ff-a0a8-d0abba1f54f6" providerId="ADAL" clId="{1A986987-6BA4-46F5-A6CB-63792E009D3F}" dt="2022-08-05T07:53:42.353" v="3341" actId="207"/>
          <ac:spMkLst>
            <pc:docMk/>
            <pc:sldMk cId="3497471565" sldId="265"/>
            <ac:spMk id="36" creationId="{38B28FD4-1921-D30B-842A-217E78941B9E}"/>
          </ac:spMkLst>
        </pc:spChg>
        <pc:spChg chg="add mod">
          <ac:chgData name="Novita Sari" userId="557972da-eb49-42ff-a0a8-d0abba1f54f6" providerId="ADAL" clId="{1A986987-6BA4-46F5-A6CB-63792E009D3F}" dt="2022-08-05T08:06:41.515" v="3389" actId="1035"/>
          <ac:spMkLst>
            <pc:docMk/>
            <pc:sldMk cId="3497471565" sldId="265"/>
            <ac:spMk id="37" creationId="{D0DC92AF-66B9-1E5B-ADB8-249E6F5D1DFE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47" creationId="{D6EEF91E-24BB-AA17-D6B9-9475828437AA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50" creationId="{6DAA97E8-7D07-C2F1-F094-C38F478B1CDA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51" creationId="{44E86D64-253F-44D8-8E92-C32BAB03C713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52" creationId="{BDA171FF-D09F-6C86-A3C3-530166CC6E15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53" creationId="{7940A51C-056E-9485-A5FB-996CB6F46534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55" creationId="{84BF0F46-7C60-C660-5676-E868ED50EE37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56" creationId="{199A1062-D71B-D3E5-0638-CA5A1E333188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57" creationId="{ED0629CF-5A5D-20F3-5752-15C6EAACDDF6}"/>
          </ac:spMkLst>
        </pc:spChg>
        <pc:spChg chg="del">
          <ac:chgData name="Novita Sari" userId="557972da-eb49-42ff-a0a8-d0abba1f54f6" providerId="ADAL" clId="{1A986987-6BA4-46F5-A6CB-63792E009D3F}" dt="2022-08-05T02:26:47.845" v="1384" actId="478"/>
          <ac:spMkLst>
            <pc:docMk/>
            <pc:sldMk cId="3497471565" sldId="265"/>
            <ac:spMk id="58" creationId="{00FE179C-7172-C2BD-0FA9-E95BA6EFD1D9}"/>
          </ac:spMkLst>
        </pc:spChg>
        <pc:spChg chg="del">
          <ac:chgData name="Novita Sari" userId="557972da-eb49-42ff-a0a8-d0abba1f54f6" providerId="ADAL" clId="{1A986987-6BA4-46F5-A6CB-63792E009D3F}" dt="2022-08-05T02:26:47.845" v="1384" actId="478"/>
          <ac:spMkLst>
            <pc:docMk/>
            <pc:sldMk cId="3497471565" sldId="265"/>
            <ac:spMk id="59" creationId="{E08042F5-A16F-2703-2671-42BF2EF81D40}"/>
          </ac:spMkLst>
        </pc:spChg>
        <pc:spChg chg="del">
          <ac:chgData name="Novita Sari" userId="557972da-eb49-42ff-a0a8-d0abba1f54f6" providerId="ADAL" clId="{1A986987-6BA4-46F5-A6CB-63792E009D3F}" dt="2022-08-05T02:26:47.845" v="1384" actId="478"/>
          <ac:spMkLst>
            <pc:docMk/>
            <pc:sldMk cId="3497471565" sldId="265"/>
            <ac:spMk id="60" creationId="{7482B0CD-F18B-A75A-945F-41C7DFFF2AE5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61" creationId="{3DDA86EC-6A94-F1AC-B766-FBCE2B88897E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62" creationId="{D2197B1D-E628-C376-65A0-C4DB3AF452A4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63" creationId="{7127DADD-782A-909B-6B4E-A78A1C34364D}"/>
          </ac:spMkLst>
        </pc:spChg>
        <pc:spChg chg="add mod">
          <ac:chgData name="Novita Sari" userId="557972da-eb49-42ff-a0a8-d0abba1f54f6" providerId="ADAL" clId="{1A986987-6BA4-46F5-A6CB-63792E009D3F}" dt="2022-08-05T06:25:05.240" v="3176" actId="1036"/>
          <ac:spMkLst>
            <pc:docMk/>
            <pc:sldMk cId="3497471565" sldId="265"/>
            <ac:spMk id="64" creationId="{E2635CFF-FEA6-704E-DC77-356C204FD07D}"/>
          </ac:spMkLst>
        </pc:spChg>
        <pc:spChg chg="add mod">
          <ac:chgData name="Novita Sari" userId="557972da-eb49-42ff-a0a8-d0abba1f54f6" providerId="ADAL" clId="{1A986987-6BA4-46F5-A6CB-63792E009D3F}" dt="2022-08-05T03:52:04.684" v="2552" actId="207"/>
          <ac:spMkLst>
            <pc:docMk/>
            <pc:sldMk cId="3497471565" sldId="265"/>
            <ac:spMk id="65" creationId="{B21BEE39-18D1-85A1-67D3-11E598C29BFE}"/>
          </ac:spMkLst>
        </pc:spChg>
        <pc:spChg chg="add mod">
          <ac:chgData name="Novita Sari" userId="557972da-eb49-42ff-a0a8-d0abba1f54f6" providerId="ADAL" clId="{1A986987-6BA4-46F5-A6CB-63792E009D3F}" dt="2022-08-05T02:51:44.358" v="1607" actId="207"/>
          <ac:spMkLst>
            <pc:docMk/>
            <pc:sldMk cId="3497471565" sldId="265"/>
            <ac:spMk id="66" creationId="{1BA08596-C488-71B0-B988-F10468066DEC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67" creationId="{465A1CD0-108D-4FC5-DBF2-9E291C523407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68" creationId="{76A97DDF-8204-E21F-569A-32C09ECCE62B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69" creationId="{9C98E39D-CC16-0EBE-FA4D-54C5FC06C6EA}"/>
          </ac:spMkLst>
        </pc:spChg>
        <pc:spChg chg="add mod">
          <ac:chgData name="Novita Sari" userId="557972da-eb49-42ff-a0a8-d0abba1f54f6" providerId="ADAL" clId="{1A986987-6BA4-46F5-A6CB-63792E009D3F}" dt="2022-08-05T02:38:41.492" v="1437" actId="1035"/>
          <ac:spMkLst>
            <pc:docMk/>
            <pc:sldMk cId="3497471565" sldId="265"/>
            <ac:spMk id="70" creationId="{1AA0345A-478A-ECEF-4B40-459E5B8C7C88}"/>
          </ac:spMkLst>
        </pc:spChg>
        <pc:spChg chg="add mod">
          <ac:chgData name="Novita Sari" userId="557972da-eb49-42ff-a0a8-d0abba1f54f6" providerId="ADAL" clId="{1A986987-6BA4-46F5-A6CB-63792E009D3F}" dt="2022-08-05T02:52:23.167" v="1616" actId="207"/>
          <ac:spMkLst>
            <pc:docMk/>
            <pc:sldMk cId="3497471565" sldId="265"/>
            <ac:spMk id="71" creationId="{5187534E-4DBF-BB1B-ED1C-6E3A93F5578C}"/>
          </ac:spMkLst>
        </pc:spChg>
        <pc:spChg chg="add mod">
          <ac:chgData name="Novita Sari" userId="557972da-eb49-42ff-a0a8-d0abba1f54f6" providerId="ADAL" clId="{1A986987-6BA4-46F5-A6CB-63792E009D3F}" dt="2022-08-05T02:51:55.591" v="1611" actId="207"/>
          <ac:spMkLst>
            <pc:docMk/>
            <pc:sldMk cId="3497471565" sldId="265"/>
            <ac:spMk id="72" creationId="{B2DBC7DB-6FDA-FB41-3D8D-AFB22AAF984B}"/>
          </ac:spMkLst>
        </pc:spChg>
        <pc:spChg chg="add mod">
          <ac:chgData name="Novita Sari" userId="557972da-eb49-42ff-a0a8-d0abba1f54f6" providerId="ADAL" clId="{1A986987-6BA4-46F5-A6CB-63792E009D3F}" dt="2022-08-05T03:52:11.577" v="2554" actId="207"/>
          <ac:spMkLst>
            <pc:docMk/>
            <pc:sldMk cId="3497471565" sldId="265"/>
            <ac:spMk id="73" creationId="{44AFE616-6E4D-6342-5D1F-A82C06374EBF}"/>
          </ac:spMkLst>
        </pc:spChg>
        <pc:spChg chg="add mod">
          <ac:chgData name="Novita Sari" userId="557972da-eb49-42ff-a0a8-d0abba1f54f6" providerId="ADAL" clId="{1A986987-6BA4-46F5-A6CB-63792E009D3F}" dt="2022-08-05T02:51:43.610" v="1605" actId="207"/>
          <ac:spMkLst>
            <pc:docMk/>
            <pc:sldMk cId="3497471565" sldId="265"/>
            <ac:spMk id="74" creationId="{51E9E8B8-CD0F-E1CD-D77E-AC5159817835}"/>
          </ac:spMkLst>
        </pc:spChg>
        <pc:spChg chg="add mod">
          <ac:chgData name="Novita Sari" userId="557972da-eb49-42ff-a0a8-d0abba1f54f6" providerId="ADAL" clId="{1A986987-6BA4-46F5-A6CB-63792E009D3F}" dt="2022-08-05T02:46:11.908" v="1537" actId="1036"/>
          <ac:spMkLst>
            <pc:docMk/>
            <pc:sldMk cId="3497471565" sldId="265"/>
            <ac:spMk id="75" creationId="{463E4E62-CB69-5F91-D5E3-9314EBBA571D}"/>
          </ac:spMkLst>
        </pc:spChg>
        <pc:spChg chg="add mod">
          <ac:chgData name="Novita Sari" userId="557972da-eb49-42ff-a0a8-d0abba1f54f6" providerId="ADAL" clId="{1A986987-6BA4-46F5-A6CB-63792E009D3F}" dt="2022-08-05T08:10:34.378" v="3432" actId="207"/>
          <ac:spMkLst>
            <pc:docMk/>
            <pc:sldMk cId="3497471565" sldId="265"/>
            <ac:spMk id="76" creationId="{A49256CA-964B-21EA-3256-EED95F7D3139}"/>
          </ac:spMkLst>
        </pc:spChg>
        <pc:spChg chg="add mod">
          <ac:chgData name="Novita Sari" userId="557972da-eb49-42ff-a0a8-d0abba1f54f6" providerId="ADAL" clId="{1A986987-6BA4-46F5-A6CB-63792E009D3F}" dt="2022-08-05T02:50:01.035" v="1587" actId="207"/>
          <ac:spMkLst>
            <pc:docMk/>
            <pc:sldMk cId="3497471565" sldId="265"/>
            <ac:spMk id="77" creationId="{3335F575-4F68-4AD3-5337-074E857C763C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95" creationId="{8C7ACB4A-233B-211B-F252-3CBD863BED90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96" creationId="{289F7BA3-DE32-F5C5-3838-147270A6B843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97" creationId="{4F1D02E3-3786-9ED4-2B9A-116D031DC84F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98" creationId="{31D1D4B8-9BC2-D078-C247-D18650A13E8D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99" creationId="{FE2D4000-741E-2E4A-7032-0C00C4D5239D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0" creationId="{FF80D721-3A9E-C33E-0A97-6831C0891ECA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1" creationId="{44C7C6F6-2D50-BAC5-9EDD-F191EB73E1F7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2" creationId="{6CE74230-8476-A82A-58B4-43D819EFFFBA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3" creationId="{A2BF8697-4BF6-6CF1-C9DA-3B6AD4E9BC1D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4" creationId="{C62FE71B-BA56-B797-CF7B-9D0FD461098F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5" creationId="{1711845B-5348-9D84-D3BB-8D06A7E7C0EF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6" creationId="{CE1BCCD9-4D22-9E0D-2350-57C6963E5C75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7" creationId="{E79E5441-DF32-EA17-C41B-6F62A5B5CBA6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8" creationId="{B2CA7230-9738-0F13-093E-736DC709CC1E}"/>
          </ac:spMkLst>
        </pc:spChg>
        <pc:spChg chg="del">
          <ac:chgData name="Novita Sari" userId="557972da-eb49-42ff-a0a8-d0abba1f54f6" providerId="ADAL" clId="{1A986987-6BA4-46F5-A6CB-63792E009D3F}" dt="2022-08-05T02:37:48.580" v="1404" actId="478"/>
          <ac:spMkLst>
            <pc:docMk/>
            <pc:sldMk cId="3497471565" sldId="265"/>
            <ac:spMk id="109" creationId="{47B3F050-E24B-78A2-D9DC-79A1437C0CA7}"/>
          </ac:spMkLst>
        </pc:spChg>
        <pc:picChg chg="add mod modCrop">
          <ac:chgData name="Novita Sari" userId="557972da-eb49-42ff-a0a8-d0abba1f54f6" providerId="ADAL" clId="{1A986987-6BA4-46F5-A6CB-63792E009D3F}" dt="2022-08-10T06:58:25.538" v="3677" actId="1036"/>
          <ac:picMkLst>
            <pc:docMk/>
            <pc:sldMk cId="3497471565" sldId="265"/>
            <ac:picMk id="3" creationId="{8BA087E1-2D2C-3C53-E07C-2AAD4D4C08D6}"/>
          </ac:picMkLst>
        </pc:picChg>
        <pc:picChg chg="add del mod modCrop">
          <ac:chgData name="Novita Sari" userId="557972da-eb49-42ff-a0a8-d0abba1f54f6" providerId="ADAL" clId="{1A986987-6BA4-46F5-A6CB-63792E009D3F}" dt="2022-08-05T02:35:47.147" v="1401" actId="478"/>
          <ac:picMkLst>
            <pc:docMk/>
            <pc:sldMk cId="3497471565" sldId="265"/>
            <ac:picMk id="4" creationId="{36C2E8CC-C348-50C8-65F5-20DF02775919}"/>
          </ac:picMkLst>
        </pc:picChg>
        <pc:picChg chg="add del mod">
          <ac:chgData name="Novita Sari" userId="557972da-eb49-42ff-a0a8-d0abba1f54f6" providerId="ADAL" clId="{1A986987-6BA4-46F5-A6CB-63792E009D3F}" dt="2022-08-05T02:35:47.147" v="1401" actId="478"/>
          <ac:picMkLst>
            <pc:docMk/>
            <pc:sldMk cId="3497471565" sldId="265"/>
            <ac:picMk id="15" creationId="{65FD0E6F-18C1-895F-392A-7C2D7DF57E0E}"/>
          </ac:picMkLst>
        </pc:picChg>
        <pc:picChg chg="del">
          <ac:chgData name="Novita Sari" userId="557972da-eb49-42ff-a0a8-d0abba1f54f6" providerId="ADAL" clId="{1A986987-6BA4-46F5-A6CB-63792E009D3F}" dt="2022-08-05T02:26:44.852" v="1383" actId="478"/>
          <ac:picMkLst>
            <pc:docMk/>
            <pc:sldMk cId="3497471565" sldId="265"/>
            <ac:picMk id="16" creationId="{20CD2625-650C-3666-7919-2AB827268D09}"/>
          </ac:picMkLst>
        </pc:picChg>
        <pc:picChg chg="add mod modCrop">
          <ac:chgData name="Novita Sari" userId="557972da-eb49-42ff-a0a8-d0abba1f54f6" providerId="ADAL" clId="{1A986987-6BA4-46F5-A6CB-63792E009D3F}" dt="2022-08-10T06:58:25.538" v="3677" actId="1036"/>
          <ac:picMkLst>
            <pc:docMk/>
            <pc:sldMk cId="3497471565" sldId="265"/>
            <ac:picMk id="19" creationId="{0066E788-75E6-830F-EB71-CBAFB34B6395}"/>
          </ac:picMkLst>
        </pc:picChg>
        <pc:picChg chg="del">
          <ac:chgData name="Novita Sari" userId="557972da-eb49-42ff-a0a8-d0abba1f54f6" providerId="ADAL" clId="{1A986987-6BA4-46F5-A6CB-63792E009D3F}" dt="2022-08-05T02:25:56.377" v="1373" actId="478"/>
          <ac:picMkLst>
            <pc:docMk/>
            <pc:sldMk cId="3497471565" sldId="265"/>
            <ac:picMk id="54" creationId="{C935E918-874C-EDD8-BB84-8BDC492A43D0}"/>
          </ac:picMkLst>
        </pc:picChg>
      </pc:sldChg>
      <pc:sldChg chg="addSp delSp modSp add mod ord">
        <pc:chgData name="Novita Sari" userId="557972da-eb49-42ff-a0a8-d0abba1f54f6" providerId="ADAL" clId="{1A986987-6BA4-46F5-A6CB-63792E009D3F}" dt="2022-08-15T01:41:54.539" v="5239" actId="20577"/>
        <pc:sldMkLst>
          <pc:docMk/>
          <pc:sldMk cId="832636092" sldId="266"/>
        </pc:sldMkLst>
        <pc:spChg chg="mod">
          <ac:chgData name="Novita Sari" userId="557972da-eb49-42ff-a0a8-d0abba1f54f6" providerId="ADAL" clId="{1A986987-6BA4-46F5-A6CB-63792E009D3F}" dt="2022-08-15T01:41:54.539" v="5239" actId="20577"/>
          <ac:spMkLst>
            <pc:docMk/>
            <pc:sldMk cId="832636092" sldId="266"/>
            <ac:spMk id="10" creationId="{4A769A74-EF9D-3258-8368-B6932DC26572}"/>
          </ac:spMkLst>
        </pc:spChg>
        <pc:spChg chg="add del ord">
          <ac:chgData name="Novita Sari" userId="557972da-eb49-42ff-a0a8-d0abba1f54f6" providerId="ADAL" clId="{1A986987-6BA4-46F5-A6CB-63792E009D3F}" dt="2022-08-05T03:09:19.865" v="1718" actId="478"/>
          <ac:spMkLst>
            <pc:docMk/>
            <pc:sldMk cId="832636092" sldId="266"/>
            <ac:spMk id="15" creationId="{97C1CFCA-3A0F-E314-8A74-41E7053BAA32}"/>
          </ac:spMkLst>
        </pc:spChg>
        <pc:spChg chg="add mod">
          <ac:chgData name="Novita Sari" userId="557972da-eb49-42ff-a0a8-d0abba1f54f6" providerId="ADAL" clId="{1A986987-6BA4-46F5-A6CB-63792E009D3F}" dt="2022-08-10T07:00:41.153" v="3694" actId="1035"/>
          <ac:spMkLst>
            <pc:docMk/>
            <pc:sldMk cId="832636092" sldId="266"/>
            <ac:spMk id="34" creationId="{BA6329F9-9EBD-FA73-4FE7-7776F21BCB39}"/>
          </ac:spMkLst>
        </pc:spChg>
        <pc:spChg chg="add mod">
          <ac:chgData name="Novita Sari" userId="557972da-eb49-42ff-a0a8-d0abba1f54f6" providerId="ADAL" clId="{1A986987-6BA4-46F5-A6CB-63792E009D3F}" dt="2022-08-10T07:00:41.153" v="3694" actId="1035"/>
          <ac:spMkLst>
            <pc:docMk/>
            <pc:sldMk cId="832636092" sldId="266"/>
            <ac:spMk id="35" creationId="{9EA2BCE0-E191-EC8D-B21D-E7166250228E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51" creationId="{316C9525-DCDE-0C2F-1110-D1ED763D5727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52" creationId="{3A802FC3-EADA-48D4-1ACD-483CCB7578FC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53" creationId="{B28A60FB-ACAF-3A17-CFF8-DC8CC05CA5DC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54" creationId="{1E55B2B0-8F6E-DCA9-DD5B-335F103AEA65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55" creationId="{4D5D813D-F673-E58A-9316-5C90A2B94220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56" creationId="{22F58D18-8BBA-3FCB-512E-4CBB8C9BC710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57" creationId="{A8761A94-60AC-CD71-7456-98D364BFD57E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58" creationId="{E41D1E5B-1E25-CE11-2F3D-D26C061A64F4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59" creationId="{70FEE4FB-772B-69EA-7DE6-0446F094B06A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60" creationId="{FFAA60A5-E0E2-FE8D-8522-E922AB66B6BF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61" creationId="{4F1B992D-68D3-095F-981A-10BBBAD73E8B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62" creationId="{72195338-34C7-6F08-22F4-5931BDD499C3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63" creationId="{52726DB9-1BDE-C2B2-D4A4-BBDDE5CBA7BD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79" creationId="{01685559-71CF-7DE3-9F61-198EAB25A41C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80" creationId="{1BAA4C8C-943C-F5ED-24CE-61FBFD291897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81" creationId="{CAA8995E-5966-7F72-D41F-D160BB3865F7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82" creationId="{41DA7CF9-4919-1D80-58C8-CC9BCAF4F8D0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93" creationId="{83D2952F-4F54-C6FF-CF56-AC5E9124ECE4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94" creationId="{8F3432E8-6D05-6649-22F5-BFAA68148C02}"/>
          </ac:spMkLst>
        </pc:spChg>
        <pc:spChg chg="mod">
          <ac:chgData name="Novita Sari" userId="557972da-eb49-42ff-a0a8-d0abba1f54f6" providerId="ADAL" clId="{1A986987-6BA4-46F5-A6CB-63792E009D3F}" dt="2022-08-05T06:25:46.055" v="3200" actId="1036"/>
          <ac:spMkLst>
            <pc:docMk/>
            <pc:sldMk cId="832636092" sldId="266"/>
            <ac:spMk id="95" creationId="{86A3A3B1-CC86-31E5-E564-BB9F335A390F}"/>
          </ac:spMkLst>
        </pc:spChg>
        <pc:picChg chg="add mod">
          <ac:chgData name="Novita Sari" userId="557972da-eb49-42ff-a0a8-d0abba1f54f6" providerId="ADAL" clId="{1A986987-6BA4-46F5-A6CB-63792E009D3F}" dt="2022-08-10T06:59:03.446" v="3680" actId="14100"/>
          <ac:picMkLst>
            <pc:docMk/>
            <pc:sldMk cId="832636092" sldId="266"/>
            <ac:picMk id="13" creationId="{028C8EB3-80B7-F152-6F95-86308F6D2591}"/>
          </ac:picMkLst>
        </pc:picChg>
        <pc:picChg chg="add mod modCrop">
          <ac:chgData name="Novita Sari" userId="557972da-eb49-42ff-a0a8-d0abba1f54f6" providerId="ADAL" clId="{1A986987-6BA4-46F5-A6CB-63792E009D3F}" dt="2022-08-10T07:00:24.532" v="3688" actId="1037"/>
          <ac:picMkLst>
            <pc:docMk/>
            <pc:sldMk cId="832636092" sldId="266"/>
            <ac:picMk id="14" creationId="{19FE42CE-339A-9119-A880-E19211BC2545}"/>
          </ac:picMkLst>
        </pc:picChg>
        <pc:picChg chg="del">
          <ac:chgData name="Novita Sari" userId="557972da-eb49-42ff-a0a8-d0abba1f54f6" providerId="ADAL" clId="{1A986987-6BA4-46F5-A6CB-63792E009D3F}" dt="2022-08-05T03:01:50.745" v="1640" actId="478"/>
          <ac:picMkLst>
            <pc:docMk/>
            <pc:sldMk cId="832636092" sldId="266"/>
            <ac:picMk id="17" creationId="{BC60FB0F-8EE9-15EA-1E05-BAE9AE39B145}"/>
          </ac:picMkLst>
        </pc:picChg>
        <pc:picChg chg="add del">
          <ac:chgData name="Novita Sari" userId="557972da-eb49-42ff-a0a8-d0abba1f54f6" providerId="ADAL" clId="{1A986987-6BA4-46F5-A6CB-63792E009D3F}" dt="2022-08-05T03:17:44.467" v="1816" actId="22"/>
          <ac:picMkLst>
            <pc:docMk/>
            <pc:sldMk cId="832636092" sldId="266"/>
            <ac:picMk id="18" creationId="{893CB32F-048A-4BA1-9214-5D3E65D16B1A}"/>
          </ac:picMkLst>
        </pc:picChg>
        <pc:picChg chg="add del">
          <ac:chgData name="Novita Sari" userId="557972da-eb49-42ff-a0a8-d0abba1f54f6" providerId="ADAL" clId="{1A986987-6BA4-46F5-A6CB-63792E009D3F}" dt="2022-08-05T03:17:57.723" v="1818" actId="478"/>
          <ac:picMkLst>
            <pc:docMk/>
            <pc:sldMk cId="832636092" sldId="266"/>
            <ac:picMk id="20" creationId="{BF1BB010-2AEA-9515-2FC3-02F148805E3F}"/>
          </ac:picMkLst>
        </pc:picChg>
        <pc:picChg chg="add del">
          <ac:chgData name="Novita Sari" userId="557972da-eb49-42ff-a0a8-d0abba1f54f6" providerId="ADAL" clId="{1A986987-6BA4-46F5-A6CB-63792E009D3F}" dt="2022-08-05T03:21:26.581" v="1820" actId="22"/>
          <ac:picMkLst>
            <pc:docMk/>
            <pc:sldMk cId="832636092" sldId="266"/>
            <ac:picMk id="22" creationId="{15A6DA7A-55E3-FE05-4303-A43AE20604CE}"/>
          </ac:picMkLst>
        </pc:picChg>
        <pc:picChg chg="add del mod">
          <ac:chgData name="Novita Sari" userId="557972da-eb49-42ff-a0a8-d0abba1f54f6" providerId="ADAL" clId="{1A986987-6BA4-46F5-A6CB-63792E009D3F}" dt="2022-08-05T03:22:28.522" v="1826" actId="478"/>
          <ac:picMkLst>
            <pc:docMk/>
            <pc:sldMk cId="832636092" sldId="266"/>
            <ac:picMk id="24" creationId="{48482772-8DBD-5727-7D23-F99563CCDBCF}"/>
          </ac:picMkLst>
        </pc:picChg>
        <pc:picChg chg="add del">
          <ac:chgData name="Novita Sari" userId="557972da-eb49-42ff-a0a8-d0abba1f54f6" providerId="ADAL" clId="{1A986987-6BA4-46F5-A6CB-63792E009D3F}" dt="2022-08-05T03:22:16.366" v="1825" actId="22"/>
          <ac:picMkLst>
            <pc:docMk/>
            <pc:sldMk cId="832636092" sldId="266"/>
            <ac:picMk id="26" creationId="{F73226BC-2BD5-979B-5ED5-C3F3FA48FC40}"/>
          </ac:picMkLst>
        </pc:picChg>
      </pc:sldChg>
      <pc:sldChg chg="addSp delSp modSp add mod">
        <pc:chgData name="Novita Sari" userId="557972da-eb49-42ff-a0a8-d0abba1f54f6" providerId="ADAL" clId="{1A986987-6BA4-46F5-A6CB-63792E009D3F}" dt="2022-08-15T01:42:01.408" v="5244" actId="20577"/>
        <pc:sldMkLst>
          <pc:docMk/>
          <pc:sldMk cId="2893591993" sldId="267"/>
        </pc:sldMkLst>
        <pc:spChg chg="mod">
          <ac:chgData name="Novita Sari" userId="557972da-eb49-42ff-a0a8-d0abba1f54f6" providerId="ADAL" clId="{1A986987-6BA4-46F5-A6CB-63792E009D3F}" dt="2022-08-15T01:42:01.408" v="5244" actId="20577"/>
          <ac:spMkLst>
            <pc:docMk/>
            <pc:sldMk cId="2893591993" sldId="267"/>
            <ac:spMk id="10" creationId="{4A769A74-EF9D-3258-8368-B6932DC26572}"/>
          </ac:spMkLst>
        </pc:spChg>
        <pc:spChg chg="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14" creationId="{762D60C3-35AB-7465-2DB4-B166587292AD}"/>
          </ac:spMkLst>
        </pc:spChg>
        <pc:spChg chg="mod">
          <ac:chgData name="Novita Sari" userId="557972da-eb49-42ff-a0a8-d0abba1f54f6" providerId="ADAL" clId="{1A986987-6BA4-46F5-A6CB-63792E009D3F}" dt="2022-08-05T07:55:37.644" v="3355" actId="207"/>
          <ac:spMkLst>
            <pc:docMk/>
            <pc:sldMk cId="2893591993" sldId="267"/>
            <ac:spMk id="15" creationId="{969FA2D2-4E9B-68E0-AE23-8AA1C4596D4A}"/>
          </ac:spMkLst>
        </pc:spChg>
        <pc:spChg chg="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19" creationId="{E10EFCED-A38F-B5DD-6812-29B41640E7F3}"/>
          </ac:spMkLst>
        </pc:spChg>
        <pc:spChg chg="del mod">
          <ac:chgData name="Novita Sari" userId="557972da-eb49-42ff-a0a8-d0abba1f54f6" providerId="ADAL" clId="{1A986987-6BA4-46F5-A6CB-63792E009D3F}" dt="2022-08-05T03:31:34.416" v="1924" actId="478"/>
          <ac:spMkLst>
            <pc:docMk/>
            <pc:sldMk cId="2893591993" sldId="267"/>
            <ac:spMk id="20" creationId="{D70589F1-69F7-3CAB-FDE3-52CA4C0CB5AF}"/>
          </ac:spMkLst>
        </pc:spChg>
        <pc:spChg chg="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21" creationId="{32538FFC-9E57-57B6-1C63-00434BB1CA0A}"/>
          </ac:spMkLst>
        </pc:spChg>
        <pc:spChg chg="del mod">
          <ac:chgData name="Novita Sari" userId="557972da-eb49-42ff-a0a8-d0abba1f54f6" providerId="ADAL" clId="{1A986987-6BA4-46F5-A6CB-63792E009D3F}" dt="2022-08-05T03:32:19.888" v="1932" actId="478"/>
          <ac:spMkLst>
            <pc:docMk/>
            <pc:sldMk cId="2893591993" sldId="267"/>
            <ac:spMk id="24" creationId="{987AD104-591B-D416-2DC6-7232FFAE2A1E}"/>
          </ac:spMkLst>
        </pc:spChg>
        <pc:spChg chg="del mod">
          <ac:chgData name="Novita Sari" userId="557972da-eb49-42ff-a0a8-d0abba1f54f6" providerId="ADAL" clId="{1A986987-6BA4-46F5-A6CB-63792E009D3F}" dt="2022-08-05T03:32:19.888" v="1932" actId="478"/>
          <ac:spMkLst>
            <pc:docMk/>
            <pc:sldMk cId="2893591993" sldId="267"/>
            <ac:spMk id="26" creationId="{498E0C48-66EA-9824-C631-8EB42AF48D2F}"/>
          </ac:spMkLst>
        </pc:spChg>
        <pc:spChg chg="del mod">
          <ac:chgData name="Novita Sari" userId="557972da-eb49-42ff-a0a8-d0abba1f54f6" providerId="ADAL" clId="{1A986987-6BA4-46F5-A6CB-63792E009D3F}" dt="2022-08-05T03:32:19.888" v="1932" actId="478"/>
          <ac:spMkLst>
            <pc:docMk/>
            <pc:sldMk cId="2893591993" sldId="267"/>
            <ac:spMk id="27" creationId="{A5561EC7-CD1C-5B41-DE0B-723508A613E9}"/>
          </ac:spMkLst>
        </pc:spChg>
        <pc:spChg chg="del">
          <ac:chgData name="Novita Sari" userId="557972da-eb49-42ff-a0a8-d0abba1f54f6" providerId="ADAL" clId="{1A986987-6BA4-46F5-A6CB-63792E009D3F}" dt="2022-08-05T03:35:37.427" v="1963" actId="478"/>
          <ac:spMkLst>
            <pc:docMk/>
            <pc:sldMk cId="2893591993" sldId="267"/>
            <ac:spMk id="28" creationId="{6518F2A7-890B-50F7-CF97-883BA1AD8A77}"/>
          </ac:spMkLst>
        </pc:spChg>
        <pc:spChg chg="del mod">
          <ac:chgData name="Novita Sari" userId="557972da-eb49-42ff-a0a8-d0abba1f54f6" providerId="ADAL" clId="{1A986987-6BA4-46F5-A6CB-63792E009D3F}" dt="2022-08-05T03:32:19.888" v="1932" actId="478"/>
          <ac:spMkLst>
            <pc:docMk/>
            <pc:sldMk cId="2893591993" sldId="267"/>
            <ac:spMk id="29" creationId="{73BCDCBA-D44E-5EFC-13EB-86288071D43A}"/>
          </ac:spMkLst>
        </pc:spChg>
        <pc:spChg chg="del mod">
          <ac:chgData name="Novita Sari" userId="557972da-eb49-42ff-a0a8-d0abba1f54f6" providerId="ADAL" clId="{1A986987-6BA4-46F5-A6CB-63792E009D3F}" dt="2022-08-05T03:32:19.888" v="1932" actId="478"/>
          <ac:spMkLst>
            <pc:docMk/>
            <pc:sldMk cId="2893591993" sldId="267"/>
            <ac:spMk id="30" creationId="{2AAF5524-44DA-57D3-346D-7A5D97B356B1}"/>
          </ac:spMkLst>
        </pc:spChg>
        <pc:spChg chg="del mod">
          <ac:chgData name="Novita Sari" userId="557972da-eb49-42ff-a0a8-d0abba1f54f6" providerId="ADAL" clId="{1A986987-6BA4-46F5-A6CB-63792E009D3F}" dt="2022-08-05T03:39:37.088" v="2212" actId="478"/>
          <ac:spMkLst>
            <pc:docMk/>
            <pc:sldMk cId="2893591993" sldId="267"/>
            <ac:spMk id="31" creationId="{73A96AF5-E1E6-0E7F-70B7-0000AC2D3CE7}"/>
          </ac:spMkLst>
        </pc:spChg>
        <pc:spChg chg="del mod">
          <ac:chgData name="Novita Sari" userId="557972da-eb49-42ff-a0a8-d0abba1f54f6" providerId="ADAL" clId="{1A986987-6BA4-46F5-A6CB-63792E009D3F}" dt="2022-08-05T03:32:19.888" v="1932" actId="478"/>
          <ac:spMkLst>
            <pc:docMk/>
            <pc:sldMk cId="2893591993" sldId="267"/>
            <ac:spMk id="32" creationId="{0092AFA4-E8DB-A1B1-1F2C-F917C649500F}"/>
          </ac:spMkLst>
        </pc:spChg>
        <pc:spChg chg="add mod">
          <ac:chgData name="Novita Sari" userId="557972da-eb49-42ff-a0a8-d0abba1f54f6" providerId="ADAL" clId="{1A986987-6BA4-46F5-A6CB-63792E009D3F}" dt="2022-08-05T07:52:52.379" v="3325" actId="1036"/>
          <ac:spMkLst>
            <pc:docMk/>
            <pc:sldMk cId="2893591993" sldId="267"/>
            <ac:spMk id="32" creationId="{4EE9F432-A572-157C-B53E-2E5803DAD92D}"/>
          </ac:spMkLst>
        </pc:spChg>
        <pc:spChg chg="del">
          <ac:chgData name="Novita Sari" userId="557972da-eb49-42ff-a0a8-d0abba1f54f6" providerId="ADAL" clId="{1A986987-6BA4-46F5-A6CB-63792E009D3F}" dt="2022-08-05T03:35:37.427" v="1963" actId="478"/>
          <ac:spMkLst>
            <pc:docMk/>
            <pc:sldMk cId="2893591993" sldId="267"/>
            <ac:spMk id="33" creationId="{23187D3C-7199-7E76-1A14-C9F6447A8278}"/>
          </ac:spMkLst>
        </pc:spChg>
        <pc:spChg chg="add mod">
          <ac:chgData name="Novita Sari" userId="557972da-eb49-42ff-a0a8-d0abba1f54f6" providerId="ADAL" clId="{1A986987-6BA4-46F5-A6CB-63792E009D3F}" dt="2022-08-05T08:07:28.314" v="3399" actId="1035"/>
          <ac:spMkLst>
            <pc:docMk/>
            <pc:sldMk cId="2893591993" sldId="267"/>
            <ac:spMk id="33" creationId="{5379A771-4931-FD82-3D55-E23D9EFEF936}"/>
          </ac:spMkLst>
        </pc:spChg>
        <pc:spChg chg="del">
          <ac:chgData name="Novita Sari" userId="557972da-eb49-42ff-a0a8-d0abba1f54f6" providerId="ADAL" clId="{1A986987-6BA4-46F5-A6CB-63792E009D3F}" dt="2022-08-05T03:35:37.427" v="1963" actId="478"/>
          <ac:spMkLst>
            <pc:docMk/>
            <pc:sldMk cId="2893591993" sldId="267"/>
            <ac:spMk id="36" creationId="{33CC687C-FBED-D5AD-02E5-404DA59F6BCE}"/>
          </ac:spMkLst>
        </pc:spChg>
        <pc:spChg chg="del">
          <ac:chgData name="Novita Sari" userId="557972da-eb49-42ff-a0a8-d0abba1f54f6" providerId="ADAL" clId="{1A986987-6BA4-46F5-A6CB-63792E009D3F}" dt="2022-08-05T03:35:37.427" v="1963" actId="478"/>
          <ac:spMkLst>
            <pc:docMk/>
            <pc:sldMk cId="2893591993" sldId="267"/>
            <ac:spMk id="37" creationId="{8337E8B7-0396-C65F-D5C7-26ACC08D26EE}"/>
          </ac:spMkLst>
        </pc:spChg>
        <pc:spChg chg="del">
          <ac:chgData name="Novita Sari" userId="557972da-eb49-42ff-a0a8-d0abba1f54f6" providerId="ADAL" clId="{1A986987-6BA4-46F5-A6CB-63792E009D3F}" dt="2022-08-05T03:35:40.925" v="1964" actId="478"/>
          <ac:spMkLst>
            <pc:docMk/>
            <pc:sldMk cId="2893591993" sldId="267"/>
            <ac:spMk id="39" creationId="{C89AE339-81F0-C27F-FB7B-823390BE1AA9}"/>
          </ac:spMkLst>
        </pc:spChg>
        <pc:spChg chg="del">
          <ac:chgData name="Novita Sari" userId="557972da-eb49-42ff-a0a8-d0abba1f54f6" providerId="ADAL" clId="{1A986987-6BA4-46F5-A6CB-63792E009D3F}" dt="2022-08-05T03:35:37.427" v="1963" actId="478"/>
          <ac:spMkLst>
            <pc:docMk/>
            <pc:sldMk cId="2893591993" sldId="267"/>
            <ac:spMk id="40" creationId="{5CDD16B6-72B1-DECC-CB6F-DD4D9DE3427D}"/>
          </ac:spMkLst>
        </pc:spChg>
        <pc:spChg chg="del">
          <ac:chgData name="Novita Sari" userId="557972da-eb49-42ff-a0a8-d0abba1f54f6" providerId="ADAL" clId="{1A986987-6BA4-46F5-A6CB-63792E009D3F}" dt="2022-08-05T03:49:00.725" v="2525" actId="478"/>
          <ac:spMkLst>
            <pc:docMk/>
            <pc:sldMk cId="2893591993" sldId="267"/>
            <ac:spMk id="41" creationId="{D6771193-4D49-FE8E-9CE1-5099CB8D118E}"/>
          </ac:spMkLst>
        </pc:spChg>
        <pc:spChg chg="del">
          <ac:chgData name="Novita Sari" userId="557972da-eb49-42ff-a0a8-d0abba1f54f6" providerId="ADAL" clId="{1A986987-6BA4-46F5-A6CB-63792E009D3F}" dt="2022-08-05T03:35:37.427" v="1963" actId="478"/>
          <ac:spMkLst>
            <pc:docMk/>
            <pc:sldMk cId="2893591993" sldId="267"/>
            <ac:spMk id="42" creationId="{057233B2-0573-ADC1-D22A-C1AD01089FEE}"/>
          </ac:spMkLst>
        </pc:spChg>
        <pc:spChg chg="del">
          <ac:chgData name="Novita Sari" userId="557972da-eb49-42ff-a0a8-d0abba1f54f6" providerId="ADAL" clId="{1A986987-6BA4-46F5-A6CB-63792E009D3F}" dt="2022-08-05T03:35:37.427" v="1963" actId="478"/>
          <ac:spMkLst>
            <pc:docMk/>
            <pc:sldMk cId="2893591993" sldId="267"/>
            <ac:spMk id="43" creationId="{C4AECF95-F828-DA9A-2202-ED613FC29C49}"/>
          </ac:spMkLst>
        </pc:spChg>
        <pc:spChg chg="del">
          <ac:chgData name="Novita Sari" userId="557972da-eb49-42ff-a0a8-d0abba1f54f6" providerId="ADAL" clId="{1A986987-6BA4-46F5-A6CB-63792E009D3F}" dt="2022-08-05T03:35:37.427" v="1963" actId="478"/>
          <ac:spMkLst>
            <pc:docMk/>
            <pc:sldMk cId="2893591993" sldId="267"/>
            <ac:spMk id="44" creationId="{77D7AE77-F980-E44C-55B9-D546D63C4187}"/>
          </ac:spMkLst>
        </pc:spChg>
        <pc:spChg chg="del">
          <ac:chgData name="Novita Sari" userId="557972da-eb49-42ff-a0a8-d0abba1f54f6" providerId="ADAL" clId="{1A986987-6BA4-46F5-A6CB-63792E009D3F}" dt="2022-08-05T03:25:03.979" v="1838" actId="478"/>
          <ac:spMkLst>
            <pc:docMk/>
            <pc:sldMk cId="2893591993" sldId="267"/>
            <ac:spMk id="45" creationId="{1C709269-5180-FA47-E210-370BF5DB0C4D}"/>
          </ac:spMkLst>
        </pc:spChg>
        <pc:spChg chg="add del mod">
          <ac:chgData name="Novita Sari" userId="557972da-eb49-42ff-a0a8-d0abba1f54f6" providerId="ADAL" clId="{1A986987-6BA4-46F5-A6CB-63792E009D3F}" dt="2022-08-05T04:04:17.399" v="2746" actId="478"/>
          <ac:spMkLst>
            <pc:docMk/>
            <pc:sldMk cId="2893591993" sldId="267"/>
            <ac:spMk id="46" creationId="{6719445F-39B0-499C-B84F-F6E12E582731}"/>
          </ac:spMkLst>
        </pc:spChg>
        <pc:spChg chg="add 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47" creationId="{F7F65FD6-95A3-4F06-F42F-30E5792FEB30}"/>
          </ac:spMkLst>
        </pc:spChg>
        <pc:spChg chg="add mod">
          <ac:chgData name="Novita Sari" userId="557972da-eb49-42ff-a0a8-d0abba1f54f6" providerId="ADAL" clId="{1A986987-6BA4-46F5-A6CB-63792E009D3F}" dt="2022-08-05T07:55:43.001" v="3356" actId="207"/>
          <ac:spMkLst>
            <pc:docMk/>
            <pc:sldMk cId="2893591993" sldId="267"/>
            <ac:spMk id="48" creationId="{A45439C4-2769-B5F5-C570-793EFB4FEA23}"/>
          </ac:spMkLst>
        </pc:spChg>
        <pc:spChg chg="add 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49" creationId="{C86B0324-DD10-ED57-8021-B32651225312}"/>
          </ac:spMkLst>
        </pc:spChg>
        <pc:spChg chg="add 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50" creationId="{AF6524D1-212A-ACFA-394E-33E2139464B9}"/>
          </ac:spMkLst>
        </pc:spChg>
        <pc:spChg chg="add del mod">
          <ac:chgData name="Novita Sari" userId="557972da-eb49-42ff-a0a8-d0abba1f54f6" providerId="ADAL" clId="{1A986987-6BA4-46F5-A6CB-63792E009D3F}" dt="2022-08-05T03:37:08.202" v="2086" actId="478"/>
          <ac:spMkLst>
            <pc:docMk/>
            <pc:sldMk cId="2893591993" sldId="267"/>
            <ac:spMk id="51" creationId="{32E0D810-2163-D0A7-AD49-DB19743E1201}"/>
          </ac:spMkLst>
        </pc:spChg>
        <pc:spChg chg="add 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53" creationId="{C44B4A35-4FE6-7EA6-CFA3-989D9E90B1A5}"/>
          </ac:spMkLst>
        </pc:spChg>
        <pc:spChg chg="add mod">
          <ac:chgData name="Novita Sari" userId="557972da-eb49-42ff-a0a8-d0abba1f54f6" providerId="ADAL" clId="{1A986987-6BA4-46F5-A6CB-63792E009D3F}" dt="2022-08-05T07:55:47.388" v="3357" actId="207"/>
          <ac:spMkLst>
            <pc:docMk/>
            <pc:sldMk cId="2893591993" sldId="267"/>
            <ac:spMk id="54" creationId="{28380981-DE61-D674-502C-83F3BB105882}"/>
          </ac:spMkLst>
        </pc:spChg>
        <pc:spChg chg="add 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55" creationId="{61D77F33-A246-9994-15E2-0EF92E085D93}"/>
          </ac:spMkLst>
        </pc:spChg>
        <pc:spChg chg="add 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56" creationId="{EB1B762F-8775-6DD9-1D44-2B40DBE22564}"/>
          </ac:spMkLst>
        </pc:spChg>
        <pc:spChg chg="add del mod">
          <ac:chgData name="Novita Sari" userId="557972da-eb49-42ff-a0a8-d0abba1f54f6" providerId="ADAL" clId="{1A986987-6BA4-46F5-A6CB-63792E009D3F}" dt="2022-08-05T03:45:09.315" v="2475" actId="478"/>
          <ac:spMkLst>
            <pc:docMk/>
            <pc:sldMk cId="2893591993" sldId="267"/>
            <ac:spMk id="57" creationId="{2758BACD-B9BC-0058-8E41-E3AEAE76BFFC}"/>
          </ac:spMkLst>
        </pc:spChg>
        <pc:spChg chg="add 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58" creationId="{0961C7F2-D33B-3162-D430-C9C45C42D63B}"/>
          </ac:spMkLst>
        </pc:spChg>
        <pc:spChg chg="add mod">
          <ac:chgData name="Novita Sari" userId="557972da-eb49-42ff-a0a8-d0abba1f54f6" providerId="ADAL" clId="{1A986987-6BA4-46F5-A6CB-63792E009D3F}" dt="2022-08-05T07:55:51.429" v="3358" actId="207"/>
          <ac:spMkLst>
            <pc:docMk/>
            <pc:sldMk cId="2893591993" sldId="267"/>
            <ac:spMk id="59" creationId="{E2577A63-8102-E4CA-9A72-5EF7B871D854}"/>
          </ac:spMkLst>
        </pc:spChg>
        <pc:spChg chg="add 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60" creationId="{6A7C3178-4282-E1C8-00D1-F68059EC3023}"/>
          </ac:spMkLst>
        </pc:spChg>
        <pc:spChg chg="add mod">
          <ac:chgData name="Novita Sari" userId="557972da-eb49-42ff-a0a8-d0abba1f54f6" providerId="ADAL" clId="{1A986987-6BA4-46F5-A6CB-63792E009D3F}" dt="2022-08-05T04:22:27.133" v="2999" actId="1037"/>
          <ac:spMkLst>
            <pc:docMk/>
            <pc:sldMk cId="2893591993" sldId="267"/>
            <ac:spMk id="61" creationId="{0D9CD991-D76D-5364-028C-CE1D51FFACCF}"/>
          </ac:spMkLst>
        </pc:spChg>
        <pc:picChg chg="add mod">
          <ac:chgData name="Novita Sari" userId="557972da-eb49-42ff-a0a8-d0abba1f54f6" providerId="ADAL" clId="{1A986987-6BA4-46F5-A6CB-63792E009D3F}" dt="2022-08-10T07:02:46.976" v="3726" actId="1038"/>
          <ac:picMkLst>
            <pc:docMk/>
            <pc:sldMk cId="2893591993" sldId="267"/>
            <ac:picMk id="13" creationId="{20FB78E7-E06B-EF48-7E93-83FEB5980762}"/>
          </ac:picMkLst>
        </pc:picChg>
        <pc:picChg chg="del">
          <ac:chgData name="Novita Sari" userId="557972da-eb49-42ff-a0a8-d0abba1f54f6" providerId="ADAL" clId="{1A986987-6BA4-46F5-A6CB-63792E009D3F}" dt="2022-08-05T03:25:06.253" v="1839" actId="478"/>
          <ac:picMkLst>
            <pc:docMk/>
            <pc:sldMk cId="2893591993" sldId="267"/>
            <ac:picMk id="13" creationId="{3CF60C68-F3C4-BFFC-C974-C81E533C3EB4}"/>
          </ac:picMkLst>
        </pc:picChg>
        <pc:picChg chg="del">
          <ac:chgData name="Novita Sari" userId="557972da-eb49-42ff-a0a8-d0abba1f54f6" providerId="ADAL" clId="{1A986987-6BA4-46F5-A6CB-63792E009D3F}" dt="2022-08-05T03:35:37.427" v="1963" actId="478"/>
          <ac:picMkLst>
            <pc:docMk/>
            <pc:sldMk cId="2893591993" sldId="267"/>
            <ac:picMk id="17" creationId="{BE4C5C60-9D5A-E154-8E48-1A7DE8968DB4}"/>
          </ac:picMkLst>
        </pc:picChg>
        <pc:picChg chg="add del mod modCrop">
          <ac:chgData name="Novita Sari" userId="557972da-eb49-42ff-a0a8-d0abba1f54f6" providerId="ADAL" clId="{1A986987-6BA4-46F5-A6CB-63792E009D3F}" dt="2022-08-05T04:02:23.316" v="2726" actId="478"/>
          <ac:picMkLst>
            <pc:docMk/>
            <pc:sldMk cId="2893591993" sldId="267"/>
            <ac:picMk id="22" creationId="{BF59313A-39AB-26FB-BE86-0F4D5B28DF9D}"/>
          </ac:picMkLst>
        </pc:picChg>
        <pc:picChg chg="add mod modCrop">
          <ac:chgData name="Novita Sari" userId="557972da-eb49-42ff-a0a8-d0abba1f54f6" providerId="ADAL" clId="{1A986987-6BA4-46F5-A6CB-63792E009D3F}" dt="2022-08-10T07:02:46.976" v="3726" actId="1038"/>
          <ac:picMkLst>
            <pc:docMk/>
            <pc:sldMk cId="2893591993" sldId="267"/>
            <ac:picMk id="34" creationId="{C1B37E43-2573-A877-648F-7CE4A7C9BB6F}"/>
          </ac:picMkLst>
        </pc:picChg>
        <pc:picChg chg="del">
          <ac:chgData name="Novita Sari" userId="557972da-eb49-42ff-a0a8-d0abba1f54f6" providerId="ADAL" clId="{1A986987-6BA4-46F5-A6CB-63792E009D3F}" dt="2022-08-05T03:35:37.427" v="1963" actId="478"/>
          <ac:picMkLst>
            <pc:docMk/>
            <pc:sldMk cId="2893591993" sldId="267"/>
            <ac:picMk id="1030" creationId="{3F759A56-2FF0-34C9-8AC7-85E0F2F100B3}"/>
          </ac:picMkLst>
        </pc:picChg>
        <pc:cxnChg chg="mod">
          <ac:chgData name="Novita Sari" userId="557972da-eb49-42ff-a0a8-d0abba1f54f6" providerId="ADAL" clId="{1A986987-6BA4-46F5-A6CB-63792E009D3F}" dt="2022-08-05T04:22:27.133" v="2999" actId="1037"/>
          <ac:cxnSpMkLst>
            <pc:docMk/>
            <pc:sldMk cId="2893591993" sldId="267"/>
            <ac:cxnSpMk id="18" creationId="{0CA32B6A-80AB-0D17-DA38-F26B281A9697}"/>
          </ac:cxnSpMkLst>
        </pc:cxnChg>
        <pc:cxnChg chg="add mod">
          <ac:chgData name="Novita Sari" userId="557972da-eb49-42ff-a0a8-d0abba1f54f6" providerId="ADAL" clId="{1A986987-6BA4-46F5-A6CB-63792E009D3F}" dt="2022-08-05T04:22:27.133" v="2999" actId="1037"/>
          <ac:cxnSpMkLst>
            <pc:docMk/>
            <pc:sldMk cId="2893591993" sldId="267"/>
            <ac:cxnSpMk id="52" creationId="{43E43C3F-1532-E00A-895C-2933EF7DC167}"/>
          </ac:cxnSpMkLst>
        </pc:cxnChg>
      </pc:sldChg>
      <pc:sldChg chg="addSp delSp modSp add mod ord">
        <pc:chgData name="Novita Sari" userId="557972da-eb49-42ff-a0a8-d0abba1f54f6" providerId="ADAL" clId="{1A986987-6BA4-46F5-A6CB-63792E009D3F}" dt="2022-08-10T07:01:27.441" v="3706" actId="1035"/>
        <pc:sldMkLst>
          <pc:docMk/>
          <pc:sldMk cId="3559457059" sldId="268"/>
        </pc:sldMkLst>
        <pc:spChg chg="mod">
          <ac:chgData name="Novita Sari" userId="557972da-eb49-42ff-a0a8-d0abba1f54f6" providerId="ADAL" clId="{1A986987-6BA4-46F5-A6CB-63792E009D3F}" dt="2022-08-05T03:47:26.502" v="2512" actId="20577"/>
          <ac:spMkLst>
            <pc:docMk/>
            <pc:sldMk cId="3559457059" sldId="268"/>
            <ac:spMk id="7" creationId="{FB68D8A4-0445-0B8E-64BA-8BF0D58AF543}"/>
          </ac:spMkLst>
        </pc:spChg>
        <pc:spChg chg="add mod">
          <ac:chgData name="Novita Sari" userId="557972da-eb49-42ff-a0a8-d0abba1f54f6" providerId="ADAL" clId="{1A986987-6BA4-46F5-A6CB-63792E009D3F}" dt="2022-08-10T07:01:27.441" v="3706" actId="1035"/>
          <ac:spMkLst>
            <pc:docMk/>
            <pc:sldMk cId="3559457059" sldId="268"/>
            <ac:spMk id="32" creationId="{0331B5C1-1A6B-19B6-3B2A-E97807ECCAEB}"/>
          </ac:spMkLst>
        </pc:spChg>
        <pc:spChg chg="add mod">
          <ac:chgData name="Novita Sari" userId="557972da-eb49-42ff-a0a8-d0abba1f54f6" providerId="ADAL" clId="{1A986987-6BA4-46F5-A6CB-63792E009D3F}" dt="2022-08-10T07:01:27.441" v="3706" actId="1035"/>
          <ac:spMkLst>
            <pc:docMk/>
            <pc:sldMk cId="3559457059" sldId="268"/>
            <ac:spMk id="33" creationId="{13F56FEA-8C09-2660-0C1B-E2FE26B5ACF5}"/>
          </ac:spMkLst>
        </pc:spChg>
        <pc:spChg chg="add mod">
          <ac:chgData name="Novita Sari" userId="557972da-eb49-42ff-a0a8-d0abba1f54f6" providerId="ADAL" clId="{1A986987-6BA4-46F5-A6CB-63792E009D3F}" dt="2022-08-05T07:54:07.471" v="3344" actId="207"/>
          <ac:spMkLst>
            <pc:docMk/>
            <pc:sldMk cId="3559457059" sldId="268"/>
            <ac:spMk id="38" creationId="{D77BDE11-9294-FFA1-CA81-6DD62AFC383F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39" creationId="{13A71627-5838-9A7E-4418-EFB68E30DF38}"/>
          </ac:spMkLst>
        </pc:spChg>
        <pc:spChg chg="add del mod">
          <ac:chgData name="Novita Sari" userId="557972da-eb49-42ff-a0a8-d0abba1f54f6" providerId="ADAL" clId="{1A986987-6BA4-46F5-A6CB-63792E009D3F}" dt="2022-08-05T03:53:52.452" v="2561" actId="478"/>
          <ac:spMkLst>
            <pc:docMk/>
            <pc:sldMk cId="3559457059" sldId="268"/>
            <ac:spMk id="40" creationId="{67A44CC7-355E-FC66-A87B-5F13C72C91ED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41" creationId="{2AB7E31F-A862-9A00-29DA-425A18C586A8}"/>
          </ac:spMkLst>
        </pc:spChg>
        <pc:spChg chg="add del mod">
          <ac:chgData name="Novita Sari" userId="557972da-eb49-42ff-a0a8-d0abba1f54f6" providerId="ADAL" clId="{1A986987-6BA4-46F5-A6CB-63792E009D3F}" dt="2022-08-05T03:53:53.755" v="2562" actId="478"/>
          <ac:spMkLst>
            <pc:docMk/>
            <pc:sldMk cId="3559457059" sldId="268"/>
            <ac:spMk id="43" creationId="{E7E3A4D5-133F-152F-BB2A-E79EB7A34181}"/>
          </ac:spMkLst>
        </pc:spChg>
        <pc:spChg chg="add mod">
          <ac:chgData name="Novita Sari" userId="557972da-eb49-42ff-a0a8-d0abba1f54f6" providerId="ADAL" clId="{1A986987-6BA4-46F5-A6CB-63792E009D3F}" dt="2022-08-05T07:54:10.359" v="3345" actId="207"/>
          <ac:spMkLst>
            <pc:docMk/>
            <pc:sldMk cId="3559457059" sldId="268"/>
            <ac:spMk id="44" creationId="{DC632974-A1E1-51D9-0E1C-1DE7BDE7332F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45" creationId="{CC1B978E-1B1E-AA3A-2892-7B29BD2CF142}"/>
          </ac:spMkLst>
        </pc:spChg>
        <pc:spChg chg="add del mod">
          <ac:chgData name="Novita Sari" userId="557972da-eb49-42ff-a0a8-d0abba1f54f6" providerId="ADAL" clId="{1A986987-6BA4-46F5-A6CB-63792E009D3F}" dt="2022-08-05T03:53:55.625" v="2564" actId="478"/>
          <ac:spMkLst>
            <pc:docMk/>
            <pc:sldMk cId="3559457059" sldId="268"/>
            <ac:spMk id="46" creationId="{8E3C55EC-9E74-89BA-DFCD-26428C43EE31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47" creationId="{D6EEF91E-24BB-AA17-D6B9-9475828437AA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50" creationId="{6DAA97E8-7D07-C2F1-F094-C38F478B1CDA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51" creationId="{44E86D64-253F-44D8-8E92-C32BAB03C713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52" creationId="{BDA171FF-D09F-6C86-A3C3-530166CC6E15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53" creationId="{7940A51C-056E-9485-A5FB-996CB6F46534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54" creationId="{81AA2BAE-50CA-DB62-37EE-D093B7AF3D5C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55" creationId="{84BF0F46-7C60-C660-5676-E868ED50EE37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56" creationId="{199A1062-D71B-D3E5-0638-CA5A1E333188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57" creationId="{ED0629CF-5A5D-20F3-5752-15C6EAACDDF6}"/>
          </ac:spMkLst>
        </pc:spChg>
        <pc:spChg chg="add mod">
          <ac:chgData name="Novita Sari" userId="557972da-eb49-42ff-a0a8-d0abba1f54f6" providerId="ADAL" clId="{1A986987-6BA4-46F5-A6CB-63792E009D3F}" dt="2022-08-05T07:54:13.019" v="3346" actId="207"/>
          <ac:spMkLst>
            <pc:docMk/>
            <pc:sldMk cId="3559457059" sldId="268"/>
            <ac:spMk id="59" creationId="{4E6D806B-AEE7-518D-C515-88B9F2FECB0B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60" creationId="{42FFF135-912B-5928-3CEF-D5BC01A2BEDB}"/>
          </ac:spMkLst>
        </pc:spChg>
        <pc:spChg chg="add del mod">
          <ac:chgData name="Novita Sari" userId="557972da-eb49-42ff-a0a8-d0abba1f54f6" providerId="ADAL" clId="{1A986987-6BA4-46F5-A6CB-63792E009D3F}" dt="2022-08-05T03:55:26.929" v="2602" actId="478"/>
          <ac:spMkLst>
            <pc:docMk/>
            <pc:sldMk cId="3559457059" sldId="268"/>
            <ac:spMk id="61" creationId="{7E059F7B-AA35-9EE7-AAF7-8B464A1478B6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62" creationId="{ED47484E-993E-777A-420E-C4753CF210E8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63" creationId="{7127DADD-782A-909B-6B4E-A78A1C34364D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64" creationId="{E2635CFF-FEA6-704E-DC77-356C204FD07D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65" creationId="{B21BEE39-18D1-85A1-67D3-11E598C29BFE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66" creationId="{1BA08596-C488-71B0-B988-F10468066DEC}"/>
          </ac:spMkLst>
        </pc:spChg>
        <pc:spChg chg="add mod">
          <ac:chgData name="Novita Sari" userId="557972da-eb49-42ff-a0a8-d0abba1f54f6" providerId="ADAL" clId="{1A986987-6BA4-46F5-A6CB-63792E009D3F}" dt="2022-08-05T07:54:16.919" v="3347" actId="207"/>
          <ac:spMkLst>
            <pc:docMk/>
            <pc:sldMk cId="3559457059" sldId="268"/>
            <ac:spMk id="67" creationId="{EC391853-D966-F9EC-5B7E-D5C5E04A86C8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68" creationId="{00629F99-D98E-0DCA-5874-5306ABF6692F}"/>
          </ac:spMkLst>
        </pc:spChg>
        <pc:spChg chg="add del mod">
          <ac:chgData name="Novita Sari" userId="557972da-eb49-42ff-a0a8-d0abba1f54f6" providerId="ADAL" clId="{1A986987-6BA4-46F5-A6CB-63792E009D3F}" dt="2022-08-05T03:55:27.611" v="2603" actId="478"/>
          <ac:spMkLst>
            <pc:docMk/>
            <pc:sldMk cId="3559457059" sldId="268"/>
            <ac:spMk id="69" creationId="{F634A467-DEF7-4DF5-617F-26841FFE4522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70" creationId="{1AA0345A-478A-ECEF-4B40-459E5B8C7C88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71" creationId="{5187534E-4DBF-BB1B-ED1C-6E3A93F5578C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72" creationId="{B2DBC7DB-6FDA-FB41-3D8D-AFB22AAF984B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73" creationId="{44AFE616-6E4D-6342-5D1F-A82C06374EBF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74" creationId="{51E9E8B8-CD0F-E1CD-D77E-AC5159817835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75" creationId="{463E4E62-CB69-5F91-D5E3-9314EBBA571D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76" creationId="{A49256CA-964B-21EA-3256-EED95F7D3139}"/>
          </ac:spMkLst>
        </pc:spChg>
        <pc:spChg chg="del">
          <ac:chgData name="Novita Sari" userId="557972da-eb49-42ff-a0a8-d0abba1f54f6" providerId="ADAL" clId="{1A986987-6BA4-46F5-A6CB-63792E009D3F}" dt="2022-08-05T03:49:11.864" v="2526" actId="478"/>
          <ac:spMkLst>
            <pc:docMk/>
            <pc:sldMk cId="3559457059" sldId="268"/>
            <ac:spMk id="77" creationId="{3335F575-4F68-4AD3-5337-074E857C763C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78" creationId="{A00F119C-8C3C-9D11-A77D-6C50D7C74D58}"/>
          </ac:spMkLst>
        </pc:spChg>
        <pc:spChg chg="add mod or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79" creationId="{E7B17CB4-3FC9-E64F-6AFB-F023E133C319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80" creationId="{03CACF3D-D24A-0078-3924-BAB0B00DF27E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81" creationId="{BE0F0826-4801-B2CF-56F4-0A196EE440FC}"/>
          </ac:spMkLst>
        </pc:spChg>
        <pc:spChg chg="add mod">
          <ac:chgData name="Novita Sari" userId="557972da-eb49-42ff-a0a8-d0abba1f54f6" providerId="ADAL" clId="{1A986987-6BA4-46F5-A6CB-63792E009D3F}" dt="2022-08-05T06:26:40.515" v="3235" actId="1036"/>
          <ac:spMkLst>
            <pc:docMk/>
            <pc:sldMk cId="3559457059" sldId="268"/>
            <ac:spMk id="82" creationId="{41033DA5-E2F7-FDF6-63A1-B0194B0EEDD0}"/>
          </ac:spMkLst>
        </pc:spChg>
        <pc:picChg chg="add mod">
          <ac:chgData name="Novita Sari" userId="557972da-eb49-42ff-a0a8-d0abba1f54f6" providerId="ADAL" clId="{1A986987-6BA4-46F5-A6CB-63792E009D3F}" dt="2022-08-10T07:01:18.586" v="3702" actId="1035"/>
          <ac:picMkLst>
            <pc:docMk/>
            <pc:sldMk cId="3559457059" sldId="268"/>
            <ac:picMk id="3" creationId="{221D9C94-88A2-BE1C-5A1F-828E3D8DAA60}"/>
          </ac:picMkLst>
        </pc:picChg>
        <pc:picChg chg="del">
          <ac:chgData name="Novita Sari" userId="557972da-eb49-42ff-a0a8-d0abba1f54f6" providerId="ADAL" clId="{1A986987-6BA4-46F5-A6CB-63792E009D3F}" dt="2022-08-05T03:47:34.310" v="2513" actId="478"/>
          <ac:picMkLst>
            <pc:docMk/>
            <pc:sldMk cId="3559457059" sldId="268"/>
            <ac:picMk id="19" creationId="{0066E788-75E6-830F-EB71-CBAFB34B6395}"/>
          </ac:picMkLst>
        </pc:picChg>
        <pc:picChg chg="add del mod">
          <ac:chgData name="Novita Sari" userId="557972da-eb49-42ff-a0a8-d0abba1f54f6" providerId="ADAL" clId="{1A986987-6BA4-46F5-A6CB-63792E009D3F}" dt="2022-08-05T03:49:11.864" v="2526" actId="478"/>
          <ac:picMkLst>
            <pc:docMk/>
            <pc:sldMk cId="3559457059" sldId="268"/>
            <ac:picMk id="36" creationId="{6C2AC4D7-9352-458D-9535-F70673F46001}"/>
          </ac:picMkLst>
        </pc:picChg>
        <pc:picChg chg="add mod">
          <ac:chgData name="Novita Sari" userId="557972da-eb49-42ff-a0a8-d0abba1f54f6" providerId="ADAL" clId="{1A986987-6BA4-46F5-A6CB-63792E009D3F}" dt="2022-08-10T07:01:18.586" v="3702" actId="1035"/>
          <ac:picMkLst>
            <pc:docMk/>
            <pc:sldMk cId="3559457059" sldId="268"/>
            <ac:picMk id="42" creationId="{7484B12A-C6A8-01EA-14EB-7CE758A9EE12}"/>
          </ac:picMkLst>
        </pc:picChg>
        <pc:cxnChg chg="add del mod">
          <ac:chgData name="Novita Sari" userId="557972da-eb49-42ff-a0a8-d0abba1f54f6" providerId="ADAL" clId="{1A986987-6BA4-46F5-A6CB-63792E009D3F}" dt="2022-08-05T03:53:54.692" v="2563" actId="478"/>
          <ac:cxnSpMkLst>
            <pc:docMk/>
            <pc:sldMk cId="3559457059" sldId="268"/>
            <ac:cxnSpMk id="37" creationId="{EBABA90A-280B-928B-A8A0-2DBAF79BFA11}"/>
          </ac:cxnSpMkLst>
        </pc:cxnChg>
        <pc:cxnChg chg="add del mod">
          <ac:chgData name="Novita Sari" userId="557972da-eb49-42ff-a0a8-d0abba1f54f6" providerId="ADAL" clId="{1A986987-6BA4-46F5-A6CB-63792E009D3F}" dt="2022-08-05T03:55:25.785" v="2601" actId="478"/>
          <ac:cxnSpMkLst>
            <pc:docMk/>
            <pc:sldMk cId="3559457059" sldId="268"/>
            <ac:cxnSpMk id="58" creationId="{8890AFE5-8334-00BE-55E9-0C02B974804C}"/>
          </ac:cxnSpMkLst>
        </pc:cxnChg>
      </pc:sldChg>
      <pc:sldChg chg="addSp delSp modSp add mod ord">
        <pc:chgData name="Novita Sari" userId="557972da-eb49-42ff-a0a8-d0abba1f54f6" providerId="ADAL" clId="{1A986987-6BA4-46F5-A6CB-63792E009D3F}" dt="2022-08-10T07:04:02.778" v="3762" actId="1035"/>
        <pc:sldMkLst>
          <pc:docMk/>
          <pc:sldMk cId="2347783119" sldId="269"/>
        </pc:sldMkLst>
        <pc:spChg chg="mod">
          <ac:chgData name="Novita Sari" userId="557972da-eb49-42ff-a0a8-d0abba1f54f6" providerId="ADAL" clId="{1A986987-6BA4-46F5-A6CB-63792E009D3F}" dt="2022-08-05T04:21:05.229" v="2964" actId="20577"/>
          <ac:spMkLst>
            <pc:docMk/>
            <pc:sldMk cId="2347783119" sldId="269"/>
            <ac:spMk id="7" creationId="{FB68D8A4-0445-0B8E-64BA-8BF0D58AF543}"/>
          </ac:spMkLst>
        </pc:spChg>
        <pc:spChg chg="add mod">
          <ac:chgData name="Novita Sari" userId="557972da-eb49-42ff-a0a8-d0abba1f54f6" providerId="ADAL" clId="{1A986987-6BA4-46F5-A6CB-63792E009D3F}" dt="2022-08-05T07:54:40.472" v="3349" actId="207"/>
          <ac:spMkLst>
            <pc:docMk/>
            <pc:sldMk cId="2347783119" sldId="269"/>
            <ac:spMk id="34" creationId="{CFA1DF58-3F7C-D19B-5B66-352D41818B4D}"/>
          </ac:spMkLst>
        </pc:spChg>
        <pc:spChg chg="add mod">
          <ac:chgData name="Novita Sari" userId="557972da-eb49-42ff-a0a8-d0abba1f54f6" providerId="ADAL" clId="{1A986987-6BA4-46F5-A6CB-63792E009D3F}" dt="2022-08-05T08:07:43.488" v="3404" actId="1036"/>
          <ac:spMkLst>
            <pc:docMk/>
            <pc:sldMk cId="2347783119" sldId="269"/>
            <ac:spMk id="35" creationId="{1413C20D-893E-B5D9-FA37-96CFD6F82E59}"/>
          </ac:spMkLst>
        </pc:spChg>
        <pc:spChg chg="mod">
          <ac:chgData name="Novita Sari" userId="557972da-eb49-42ff-a0a8-d0abba1f54f6" providerId="ADAL" clId="{1A986987-6BA4-46F5-A6CB-63792E009D3F}" dt="2022-08-05T07:54:50.954" v="3351" actId="207"/>
          <ac:spMkLst>
            <pc:docMk/>
            <pc:sldMk cId="2347783119" sldId="269"/>
            <ac:spMk id="38" creationId="{D77BDE11-9294-FFA1-CA81-6DD62AFC383F}"/>
          </ac:spMkLst>
        </pc:spChg>
        <pc:spChg chg="mod">
          <ac:chgData name="Novita Sari" userId="557972da-eb49-42ff-a0a8-d0abba1f54f6" providerId="ADAL" clId="{1A986987-6BA4-46F5-A6CB-63792E009D3F}" dt="2022-08-05T07:52:18.584" v="3298" actId="1036"/>
          <ac:spMkLst>
            <pc:docMk/>
            <pc:sldMk cId="2347783119" sldId="269"/>
            <ac:spMk id="39" creationId="{13A71627-5838-9A7E-4418-EFB68E30DF38}"/>
          </ac:spMkLst>
        </pc:spChg>
        <pc:spChg chg="mod">
          <ac:chgData name="Novita Sari" userId="557972da-eb49-42ff-a0a8-d0abba1f54f6" providerId="ADAL" clId="{1A986987-6BA4-46F5-A6CB-63792E009D3F}" dt="2022-08-05T08:12:30.364" v="3437" actId="20577"/>
          <ac:spMkLst>
            <pc:docMk/>
            <pc:sldMk cId="2347783119" sldId="269"/>
            <ac:spMk id="41" creationId="{2AB7E31F-A862-9A00-29DA-425A18C586A8}"/>
          </ac:spMkLst>
        </pc:spChg>
        <pc:spChg chg="mod">
          <ac:chgData name="Novita Sari" userId="557972da-eb49-42ff-a0a8-d0abba1f54f6" providerId="ADAL" clId="{1A986987-6BA4-46F5-A6CB-63792E009D3F}" dt="2022-08-10T06:43:20.086" v="3480" actId="1035"/>
          <ac:spMkLst>
            <pc:docMk/>
            <pc:sldMk cId="2347783119" sldId="269"/>
            <ac:spMk id="44" creationId="{DC632974-A1E1-51D9-0E1C-1DE7BDE7332F}"/>
          </ac:spMkLst>
        </pc:spChg>
        <pc:spChg chg="mod">
          <ac:chgData name="Novita Sari" userId="557972da-eb49-42ff-a0a8-d0abba1f54f6" providerId="ADAL" clId="{1A986987-6BA4-46F5-A6CB-63792E009D3F}" dt="2022-08-10T06:43:20.086" v="3480" actId="1035"/>
          <ac:spMkLst>
            <pc:docMk/>
            <pc:sldMk cId="2347783119" sldId="269"/>
            <ac:spMk id="45" creationId="{CC1B978E-1B1E-AA3A-2892-7B29BD2CF142}"/>
          </ac:spMkLst>
        </pc:spChg>
        <pc:spChg chg="mod">
          <ac:chgData name="Novita Sari" userId="557972da-eb49-42ff-a0a8-d0abba1f54f6" providerId="ADAL" clId="{1A986987-6BA4-46F5-A6CB-63792E009D3F}" dt="2022-08-10T06:43:20.086" v="3480" actId="1035"/>
          <ac:spMkLst>
            <pc:docMk/>
            <pc:sldMk cId="2347783119" sldId="269"/>
            <ac:spMk id="54" creationId="{81AA2BAE-50CA-DB62-37EE-D093B7AF3D5C}"/>
          </ac:spMkLst>
        </pc:spChg>
        <pc:spChg chg="mod">
          <ac:chgData name="Novita Sari" userId="557972da-eb49-42ff-a0a8-d0abba1f54f6" providerId="ADAL" clId="{1A986987-6BA4-46F5-A6CB-63792E009D3F}" dt="2022-08-05T07:54:58.062" v="3353" actId="207"/>
          <ac:spMkLst>
            <pc:docMk/>
            <pc:sldMk cId="2347783119" sldId="269"/>
            <ac:spMk id="59" creationId="{4E6D806B-AEE7-518D-C515-88B9F2FECB0B}"/>
          </ac:spMkLst>
        </pc:spChg>
        <pc:spChg chg="mod">
          <ac:chgData name="Novita Sari" userId="557972da-eb49-42ff-a0a8-d0abba1f54f6" providerId="ADAL" clId="{1A986987-6BA4-46F5-A6CB-63792E009D3F}" dt="2022-08-05T07:52:18.584" v="3298" actId="1036"/>
          <ac:spMkLst>
            <pc:docMk/>
            <pc:sldMk cId="2347783119" sldId="269"/>
            <ac:spMk id="60" creationId="{42FFF135-912B-5928-3CEF-D5BC01A2BEDB}"/>
          </ac:spMkLst>
        </pc:spChg>
        <pc:spChg chg="mod">
          <ac:chgData name="Novita Sari" userId="557972da-eb49-42ff-a0a8-d0abba1f54f6" providerId="ADAL" clId="{1A986987-6BA4-46F5-A6CB-63792E009D3F}" dt="2022-08-05T08:13:19.545" v="3443" actId="20577"/>
          <ac:spMkLst>
            <pc:docMk/>
            <pc:sldMk cId="2347783119" sldId="269"/>
            <ac:spMk id="62" creationId="{ED47484E-993E-777A-420E-C4753CF210E8}"/>
          </ac:spMkLst>
        </pc:spChg>
        <pc:spChg chg="mod">
          <ac:chgData name="Novita Sari" userId="557972da-eb49-42ff-a0a8-d0abba1f54f6" providerId="ADAL" clId="{1A986987-6BA4-46F5-A6CB-63792E009D3F}" dt="2022-08-10T06:43:20.086" v="3480" actId="1035"/>
          <ac:spMkLst>
            <pc:docMk/>
            <pc:sldMk cId="2347783119" sldId="269"/>
            <ac:spMk id="67" creationId="{EC391853-D966-F9EC-5B7E-D5C5E04A86C8}"/>
          </ac:spMkLst>
        </pc:spChg>
        <pc:spChg chg="mod">
          <ac:chgData name="Novita Sari" userId="557972da-eb49-42ff-a0a8-d0abba1f54f6" providerId="ADAL" clId="{1A986987-6BA4-46F5-A6CB-63792E009D3F}" dt="2022-08-10T06:43:20.086" v="3480" actId="1035"/>
          <ac:spMkLst>
            <pc:docMk/>
            <pc:sldMk cId="2347783119" sldId="269"/>
            <ac:spMk id="68" creationId="{00629F99-D98E-0DCA-5874-5306ABF6692F}"/>
          </ac:spMkLst>
        </pc:spChg>
        <pc:spChg chg="mod">
          <ac:chgData name="Novita Sari" userId="557972da-eb49-42ff-a0a8-d0abba1f54f6" providerId="ADAL" clId="{1A986987-6BA4-46F5-A6CB-63792E009D3F}" dt="2022-08-10T06:43:20.086" v="3480" actId="1035"/>
          <ac:spMkLst>
            <pc:docMk/>
            <pc:sldMk cId="2347783119" sldId="269"/>
            <ac:spMk id="78" creationId="{A00F119C-8C3C-9D11-A77D-6C50D7C74D58}"/>
          </ac:spMkLst>
        </pc:spChg>
        <pc:spChg chg="mod">
          <ac:chgData name="Novita Sari" userId="557972da-eb49-42ff-a0a8-d0abba1f54f6" providerId="ADAL" clId="{1A986987-6BA4-46F5-A6CB-63792E009D3F}" dt="2022-08-10T06:42:44.493" v="3450" actId="14100"/>
          <ac:spMkLst>
            <pc:docMk/>
            <pc:sldMk cId="2347783119" sldId="269"/>
            <ac:spMk id="79" creationId="{E7B17CB4-3FC9-E64F-6AFB-F023E133C319}"/>
          </ac:spMkLst>
        </pc:spChg>
        <pc:spChg chg="mod">
          <ac:chgData name="Novita Sari" userId="557972da-eb49-42ff-a0a8-d0abba1f54f6" providerId="ADAL" clId="{1A986987-6BA4-46F5-A6CB-63792E009D3F}" dt="2022-08-10T06:42:49.252" v="3451" actId="14100"/>
          <ac:spMkLst>
            <pc:docMk/>
            <pc:sldMk cId="2347783119" sldId="269"/>
            <ac:spMk id="80" creationId="{03CACF3D-D24A-0078-3924-BAB0B00DF27E}"/>
          </ac:spMkLst>
        </pc:spChg>
        <pc:spChg chg="mod">
          <ac:chgData name="Novita Sari" userId="557972da-eb49-42ff-a0a8-d0abba1f54f6" providerId="ADAL" clId="{1A986987-6BA4-46F5-A6CB-63792E009D3F}" dt="2022-08-10T06:43:28.692" v="3481" actId="14100"/>
          <ac:spMkLst>
            <pc:docMk/>
            <pc:sldMk cId="2347783119" sldId="269"/>
            <ac:spMk id="81" creationId="{BE0F0826-4801-B2CF-56F4-0A196EE440FC}"/>
          </ac:spMkLst>
        </pc:spChg>
        <pc:spChg chg="mod">
          <ac:chgData name="Novita Sari" userId="557972da-eb49-42ff-a0a8-d0abba1f54f6" providerId="ADAL" clId="{1A986987-6BA4-46F5-A6CB-63792E009D3F}" dt="2022-08-10T06:43:32.572" v="3482" actId="14100"/>
          <ac:spMkLst>
            <pc:docMk/>
            <pc:sldMk cId="2347783119" sldId="269"/>
            <ac:spMk id="82" creationId="{41033DA5-E2F7-FDF6-63A1-B0194B0EEDD0}"/>
          </ac:spMkLst>
        </pc:spChg>
        <pc:picChg chg="add mod">
          <ac:chgData name="Novita Sari" userId="557972da-eb49-42ff-a0a8-d0abba1f54f6" providerId="ADAL" clId="{1A986987-6BA4-46F5-A6CB-63792E009D3F}" dt="2022-08-10T07:03:07.084" v="3727"/>
          <ac:picMkLst>
            <pc:docMk/>
            <pc:sldMk cId="2347783119" sldId="269"/>
            <ac:picMk id="3" creationId="{96DAA708-653D-CF32-8D60-9A3600EC0458}"/>
          </ac:picMkLst>
        </pc:picChg>
        <pc:picChg chg="add mod ord modCrop">
          <ac:chgData name="Novita Sari" userId="557972da-eb49-42ff-a0a8-d0abba1f54f6" providerId="ADAL" clId="{1A986987-6BA4-46F5-A6CB-63792E009D3F}" dt="2022-08-10T07:04:02.778" v="3762" actId="1035"/>
          <ac:picMkLst>
            <pc:docMk/>
            <pc:sldMk cId="2347783119" sldId="269"/>
            <ac:picMk id="4" creationId="{261F162B-BF6C-424D-95FC-3EDD68B89F1C}"/>
          </ac:picMkLst>
        </pc:picChg>
        <pc:picChg chg="del">
          <ac:chgData name="Novita Sari" userId="557972da-eb49-42ff-a0a8-d0abba1f54f6" providerId="ADAL" clId="{1A986987-6BA4-46F5-A6CB-63792E009D3F}" dt="2022-08-05T04:21:40.195" v="2965" actId="478"/>
          <ac:picMkLst>
            <pc:docMk/>
            <pc:sldMk cId="2347783119" sldId="269"/>
            <ac:picMk id="42" creationId="{7484B12A-C6A8-01EA-14EB-7CE758A9EE12}"/>
          </ac:picMkLst>
        </pc:picChg>
      </pc:sldChg>
      <pc:sldChg chg="addSp delSp modSp add mod">
        <pc:chgData name="Novita Sari" userId="557972da-eb49-42ff-a0a8-d0abba1f54f6" providerId="ADAL" clId="{1A986987-6BA4-46F5-A6CB-63792E009D3F}" dt="2022-08-15T02:33:55.739" v="6862" actId="20577"/>
        <pc:sldMkLst>
          <pc:docMk/>
          <pc:sldMk cId="3998703267" sldId="270"/>
        </pc:sldMkLst>
        <pc:spChg chg="mod">
          <ac:chgData name="Novita Sari" userId="557972da-eb49-42ff-a0a8-d0abba1f54f6" providerId="ADAL" clId="{1A986987-6BA4-46F5-A6CB-63792E009D3F}" dt="2022-08-15T02:33:55.739" v="6862" actId="20577"/>
          <ac:spMkLst>
            <pc:docMk/>
            <pc:sldMk cId="3998703267" sldId="270"/>
            <ac:spMk id="10" creationId="{4A769A74-EF9D-3258-8368-B6932DC26572}"/>
          </ac:spMkLst>
        </pc:spChg>
        <pc:spChg chg="del">
          <ac:chgData name="Novita Sari" userId="557972da-eb49-42ff-a0a8-d0abba1f54f6" providerId="ADAL" clId="{1A986987-6BA4-46F5-A6CB-63792E009D3F}" dt="2022-08-15T01:50:50.155" v="5305" actId="478"/>
          <ac:spMkLst>
            <pc:docMk/>
            <pc:sldMk cId="3998703267" sldId="270"/>
            <ac:spMk id="14" creationId="{762D60C3-35AB-7465-2DB4-B166587292AD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15" creationId="{969FA2D2-4E9B-68E0-AE23-8AA1C4596D4A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19" creationId="{E10EFCED-A38F-B5DD-6812-29B41640E7F3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20" creationId="{D70589F1-69F7-3CAB-FDE3-52CA4C0CB5AF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21" creationId="{32538FFC-9E57-57B6-1C63-00434BB1CA0A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24" creationId="{987AD104-591B-D416-2DC6-7232FFAE2A1E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26" creationId="{498E0C48-66EA-9824-C631-8EB42AF48D2F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27" creationId="{A5561EC7-CD1C-5B41-DE0B-723508A613E9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28" creationId="{6518F2A7-890B-50F7-CF97-883BA1AD8A77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29" creationId="{73BCDCBA-D44E-5EFC-13EB-86288071D43A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30" creationId="{2AAF5524-44DA-57D3-346D-7A5D97B356B1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31" creationId="{73A96AF5-E1E6-0E7F-70B7-0000AC2D3CE7}"/>
          </ac:spMkLst>
        </pc:spChg>
        <pc:spChg chg="del">
          <ac:chgData name="Novita Sari" userId="557972da-eb49-42ff-a0a8-d0abba1f54f6" providerId="ADAL" clId="{1A986987-6BA4-46F5-A6CB-63792E009D3F}" dt="2022-08-15T01:50:54.964" v="5307" actId="478"/>
          <ac:spMkLst>
            <pc:docMk/>
            <pc:sldMk cId="3998703267" sldId="270"/>
            <ac:spMk id="32" creationId="{0092AFA4-E8DB-A1B1-1F2C-F917C649500F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33" creationId="{23187D3C-7199-7E76-1A14-C9F6447A8278}"/>
          </ac:spMkLst>
        </pc:spChg>
        <pc:spChg chg="add mod">
          <ac:chgData name="Novita Sari" userId="557972da-eb49-42ff-a0a8-d0abba1f54f6" providerId="ADAL" clId="{1A986987-6BA4-46F5-A6CB-63792E009D3F}" dt="2022-08-15T02:02:05.847" v="5843" actId="14100"/>
          <ac:spMkLst>
            <pc:docMk/>
            <pc:sldMk cId="3998703267" sldId="270"/>
            <ac:spMk id="34" creationId="{29562E1C-137F-65B7-1962-417374973D10}"/>
          </ac:spMkLst>
        </pc:spChg>
        <pc:spChg chg="add mod">
          <ac:chgData name="Novita Sari" userId="557972da-eb49-42ff-a0a8-d0abba1f54f6" providerId="ADAL" clId="{1A986987-6BA4-46F5-A6CB-63792E009D3F}" dt="2022-08-15T01:50:58.172" v="5309"/>
          <ac:spMkLst>
            <pc:docMk/>
            <pc:sldMk cId="3998703267" sldId="270"/>
            <ac:spMk id="35" creationId="{268377AB-1C4F-2B07-17BF-FE3C018C6C3D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36" creationId="{33CC687C-FBED-D5AD-02E5-404DA59F6BCE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37" creationId="{8337E8B7-0396-C65F-D5C7-26ACC08D26EE}"/>
          </ac:spMkLst>
        </pc:spChg>
        <pc:spChg chg="add mod">
          <ac:chgData name="Novita Sari" userId="557972da-eb49-42ff-a0a8-d0abba1f54f6" providerId="ADAL" clId="{1A986987-6BA4-46F5-A6CB-63792E009D3F}" dt="2022-08-15T01:50:58.172" v="5309"/>
          <ac:spMkLst>
            <pc:docMk/>
            <pc:sldMk cId="3998703267" sldId="270"/>
            <ac:spMk id="38" creationId="{F7BE2C95-CB54-CF56-E2A5-FFB61970DCB9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39" creationId="{C89AE339-81F0-C27F-FB7B-823390BE1AA9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40" creationId="{5CDD16B6-72B1-DECC-CB6F-DD4D9DE3427D}"/>
          </ac:spMkLst>
        </pc:spChg>
        <pc:spChg chg="del">
          <ac:chgData name="Novita Sari" userId="557972da-eb49-42ff-a0a8-d0abba1f54f6" providerId="ADAL" clId="{1A986987-6BA4-46F5-A6CB-63792E009D3F}" dt="2022-08-15T01:50:57.080" v="5308" actId="478"/>
          <ac:spMkLst>
            <pc:docMk/>
            <pc:sldMk cId="3998703267" sldId="270"/>
            <ac:spMk id="42" creationId="{057233B2-0573-ADC1-D22A-C1AD01089FEE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43" creationId="{C4AECF95-F828-DA9A-2202-ED613FC29C49}"/>
          </ac:spMkLst>
        </pc:spChg>
        <pc:spChg chg="del">
          <ac:chgData name="Novita Sari" userId="557972da-eb49-42ff-a0a8-d0abba1f54f6" providerId="ADAL" clId="{1A986987-6BA4-46F5-A6CB-63792E009D3F}" dt="2022-08-15T01:50:48.631" v="5304" actId="478"/>
          <ac:spMkLst>
            <pc:docMk/>
            <pc:sldMk cId="3998703267" sldId="270"/>
            <ac:spMk id="44" creationId="{77D7AE77-F980-E44C-55B9-D546D63C4187}"/>
          </ac:spMkLst>
        </pc:spChg>
        <pc:spChg chg="del">
          <ac:chgData name="Novita Sari" userId="557972da-eb49-42ff-a0a8-d0abba1f54f6" providerId="ADAL" clId="{1A986987-6BA4-46F5-A6CB-63792E009D3F}" dt="2022-08-15T01:46:53.023" v="5284" actId="478"/>
          <ac:spMkLst>
            <pc:docMk/>
            <pc:sldMk cId="3998703267" sldId="270"/>
            <ac:spMk id="45" creationId="{1C709269-5180-FA47-E210-370BF5DB0C4D}"/>
          </ac:spMkLst>
        </pc:spChg>
        <pc:spChg chg="add mod">
          <ac:chgData name="Novita Sari" userId="557972da-eb49-42ff-a0a8-d0abba1f54f6" providerId="ADAL" clId="{1A986987-6BA4-46F5-A6CB-63792E009D3F}" dt="2022-08-15T02:02:23.492" v="5846" actId="207"/>
          <ac:spMkLst>
            <pc:docMk/>
            <pc:sldMk cId="3998703267" sldId="270"/>
            <ac:spMk id="46" creationId="{47D40169-2B06-3C84-959B-8CEA9EF8B783}"/>
          </ac:spMkLst>
        </pc:spChg>
        <pc:spChg chg="add mod">
          <ac:chgData name="Novita Sari" userId="557972da-eb49-42ff-a0a8-d0abba1f54f6" providerId="ADAL" clId="{1A986987-6BA4-46F5-A6CB-63792E009D3F}" dt="2022-08-15T01:50:58.172" v="5309"/>
          <ac:spMkLst>
            <pc:docMk/>
            <pc:sldMk cId="3998703267" sldId="270"/>
            <ac:spMk id="47" creationId="{C1109524-3F05-6BD8-7328-0584652671C2}"/>
          </ac:spMkLst>
        </pc:spChg>
        <pc:spChg chg="add mod">
          <ac:chgData name="Novita Sari" userId="557972da-eb49-42ff-a0a8-d0abba1f54f6" providerId="ADAL" clId="{1A986987-6BA4-46F5-A6CB-63792E009D3F}" dt="2022-08-15T01:50:58.172" v="5309"/>
          <ac:spMkLst>
            <pc:docMk/>
            <pc:sldMk cId="3998703267" sldId="270"/>
            <ac:spMk id="48" creationId="{76F10674-93F6-1326-305B-BF25F2F169E0}"/>
          </ac:spMkLst>
        </pc:spChg>
        <pc:spChg chg="add mod">
          <ac:chgData name="Novita Sari" userId="557972da-eb49-42ff-a0a8-d0abba1f54f6" providerId="ADAL" clId="{1A986987-6BA4-46F5-A6CB-63792E009D3F}" dt="2022-08-15T01:50:58.172" v="5309"/>
          <ac:spMkLst>
            <pc:docMk/>
            <pc:sldMk cId="3998703267" sldId="270"/>
            <ac:spMk id="49" creationId="{3C9F91AD-DF7E-BDC4-68DA-A254E6AC651C}"/>
          </ac:spMkLst>
        </pc:spChg>
        <pc:spChg chg="add mod">
          <ac:chgData name="Novita Sari" userId="557972da-eb49-42ff-a0a8-d0abba1f54f6" providerId="ADAL" clId="{1A986987-6BA4-46F5-A6CB-63792E009D3F}" dt="2022-08-15T01:58:58.535" v="5648" actId="20577"/>
          <ac:spMkLst>
            <pc:docMk/>
            <pc:sldMk cId="3998703267" sldId="270"/>
            <ac:spMk id="50" creationId="{013D1CBB-95AF-C3E1-E77F-A54EAAED0EBB}"/>
          </ac:spMkLst>
        </pc:spChg>
        <pc:spChg chg="add mod">
          <ac:chgData name="Novita Sari" userId="557972da-eb49-42ff-a0a8-d0abba1f54f6" providerId="ADAL" clId="{1A986987-6BA4-46F5-A6CB-63792E009D3F}" dt="2022-08-15T02:02:53.463" v="5850" actId="207"/>
          <ac:spMkLst>
            <pc:docMk/>
            <pc:sldMk cId="3998703267" sldId="270"/>
            <ac:spMk id="51" creationId="{77A78269-40BC-CB57-0678-E015065E9760}"/>
          </ac:spMkLst>
        </pc:spChg>
        <pc:spChg chg="add mod">
          <ac:chgData name="Novita Sari" userId="557972da-eb49-42ff-a0a8-d0abba1f54f6" providerId="ADAL" clId="{1A986987-6BA4-46F5-A6CB-63792E009D3F}" dt="2022-08-15T01:59:07.176" v="5662" actId="20577"/>
          <ac:spMkLst>
            <pc:docMk/>
            <pc:sldMk cId="3998703267" sldId="270"/>
            <ac:spMk id="52" creationId="{27FE0A5E-8EE6-BD28-45C8-10F8CF36AEB1}"/>
          </ac:spMkLst>
        </pc:spChg>
        <pc:spChg chg="add del mod">
          <ac:chgData name="Novita Sari" userId="557972da-eb49-42ff-a0a8-d0abba1f54f6" providerId="ADAL" clId="{1A986987-6BA4-46F5-A6CB-63792E009D3F}" dt="2022-08-15T02:04:36.991" v="5928" actId="14100"/>
          <ac:spMkLst>
            <pc:docMk/>
            <pc:sldMk cId="3998703267" sldId="270"/>
            <ac:spMk id="53" creationId="{EEE91C65-09BE-04DD-D447-1021CF9FC4DC}"/>
          </ac:spMkLst>
        </pc:spChg>
        <pc:spChg chg="add del mod">
          <ac:chgData name="Novita Sari" userId="557972da-eb49-42ff-a0a8-d0abba1f54f6" providerId="ADAL" clId="{1A986987-6BA4-46F5-A6CB-63792E009D3F}" dt="2022-08-15T02:01:56.044" v="5840" actId="1036"/>
          <ac:spMkLst>
            <pc:docMk/>
            <pc:sldMk cId="3998703267" sldId="270"/>
            <ac:spMk id="54" creationId="{B97DFB0C-4018-DC5D-4280-75B2D6EADBFC}"/>
          </ac:spMkLst>
        </pc:spChg>
        <pc:spChg chg="add del mod">
          <ac:chgData name="Novita Sari" userId="557972da-eb49-42ff-a0a8-d0abba1f54f6" providerId="ADAL" clId="{1A986987-6BA4-46F5-A6CB-63792E009D3F}" dt="2022-08-15T02:01:59.572" v="5842" actId="20577"/>
          <ac:spMkLst>
            <pc:docMk/>
            <pc:sldMk cId="3998703267" sldId="270"/>
            <ac:spMk id="55" creationId="{A1F84B3E-A015-EA4A-6002-B1E3B63AE9BF}"/>
          </ac:spMkLst>
        </pc:spChg>
        <pc:spChg chg="add del mod">
          <ac:chgData name="Novita Sari" userId="557972da-eb49-42ff-a0a8-d0abba1f54f6" providerId="ADAL" clId="{1A986987-6BA4-46F5-A6CB-63792E009D3F}" dt="2022-08-15T02:04:49.167" v="5933" actId="1035"/>
          <ac:spMkLst>
            <pc:docMk/>
            <pc:sldMk cId="3998703267" sldId="270"/>
            <ac:spMk id="56" creationId="{F0703A88-DC31-2866-7A09-30A323ADC680}"/>
          </ac:spMkLst>
        </pc:spChg>
        <pc:spChg chg="add del mod">
          <ac:chgData name="Novita Sari" userId="557972da-eb49-42ff-a0a8-d0abba1f54f6" providerId="ADAL" clId="{1A986987-6BA4-46F5-A6CB-63792E009D3F}" dt="2022-08-15T02:03:33.304" v="5914" actId="14100"/>
          <ac:spMkLst>
            <pc:docMk/>
            <pc:sldMk cId="3998703267" sldId="270"/>
            <ac:spMk id="57" creationId="{CF30AEE3-C2DC-34E3-CF51-AAB4B06552B7}"/>
          </ac:spMkLst>
        </pc:spChg>
        <pc:spChg chg="add mod">
          <ac:chgData name="Novita Sari" userId="557972da-eb49-42ff-a0a8-d0abba1f54f6" providerId="ADAL" clId="{1A986987-6BA4-46F5-A6CB-63792E009D3F}" dt="2022-08-15T02:04:44.039" v="5929" actId="14100"/>
          <ac:spMkLst>
            <pc:docMk/>
            <pc:sldMk cId="3998703267" sldId="270"/>
            <ac:spMk id="58" creationId="{D00F966D-50C5-F293-D215-CFF84E1B9F20}"/>
          </ac:spMkLst>
        </pc:spChg>
        <pc:spChg chg="add mod">
          <ac:chgData name="Novita Sari" userId="557972da-eb49-42ff-a0a8-d0abba1f54f6" providerId="ADAL" clId="{1A986987-6BA4-46F5-A6CB-63792E009D3F}" dt="2022-08-15T01:50:58.172" v="5309"/>
          <ac:spMkLst>
            <pc:docMk/>
            <pc:sldMk cId="3998703267" sldId="270"/>
            <ac:spMk id="59" creationId="{922A378A-9B10-8252-03FC-5137A636F589}"/>
          </ac:spMkLst>
        </pc:spChg>
        <pc:spChg chg="add mod">
          <ac:chgData name="Novita Sari" userId="557972da-eb49-42ff-a0a8-d0abba1f54f6" providerId="ADAL" clId="{1A986987-6BA4-46F5-A6CB-63792E009D3F}" dt="2022-08-15T01:50:58.172" v="5309"/>
          <ac:spMkLst>
            <pc:docMk/>
            <pc:sldMk cId="3998703267" sldId="270"/>
            <ac:spMk id="60" creationId="{1699F2E0-FEF0-BA68-61DD-C2CAC7FE3770}"/>
          </ac:spMkLst>
        </pc:spChg>
        <pc:spChg chg="add mod">
          <ac:chgData name="Novita Sari" userId="557972da-eb49-42ff-a0a8-d0abba1f54f6" providerId="ADAL" clId="{1A986987-6BA4-46F5-A6CB-63792E009D3F}" dt="2022-08-15T02:04:25.005" v="5927" actId="20577"/>
          <ac:spMkLst>
            <pc:docMk/>
            <pc:sldMk cId="3998703267" sldId="270"/>
            <ac:spMk id="61" creationId="{37C62E00-554F-C6B2-48AF-78002F13AE9D}"/>
          </ac:spMkLst>
        </pc:spChg>
        <pc:spChg chg="add mod">
          <ac:chgData name="Novita Sari" userId="557972da-eb49-42ff-a0a8-d0abba1f54f6" providerId="ADAL" clId="{1A986987-6BA4-46F5-A6CB-63792E009D3F}" dt="2022-08-15T01:50:58.172" v="5309"/>
          <ac:spMkLst>
            <pc:docMk/>
            <pc:sldMk cId="3998703267" sldId="270"/>
            <ac:spMk id="62" creationId="{85438EA8-AD86-2AFB-C8B7-F4D57BD1E6E2}"/>
          </ac:spMkLst>
        </pc:spChg>
        <pc:spChg chg="add mod">
          <ac:chgData name="Novita Sari" userId="557972da-eb49-42ff-a0a8-d0abba1f54f6" providerId="ADAL" clId="{1A986987-6BA4-46F5-A6CB-63792E009D3F}" dt="2022-08-15T01:50:58.172" v="5309"/>
          <ac:spMkLst>
            <pc:docMk/>
            <pc:sldMk cId="3998703267" sldId="270"/>
            <ac:spMk id="63" creationId="{D26A9BCC-4084-9102-C17F-89E81D536C58}"/>
          </ac:spMkLst>
        </pc:spChg>
        <pc:spChg chg="add mod">
          <ac:chgData name="Novita Sari" userId="557972da-eb49-42ff-a0a8-d0abba1f54f6" providerId="ADAL" clId="{1A986987-6BA4-46F5-A6CB-63792E009D3F}" dt="2022-08-15T01:51:03.779" v="5311" actId="20577"/>
          <ac:spMkLst>
            <pc:docMk/>
            <pc:sldMk cId="3998703267" sldId="270"/>
            <ac:spMk id="1024" creationId="{0D1DFAD5-8AAB-5321-9593-C3E21B94FDAE}"/>
          </ac:spMkLst>
        </pc:spChg>
        <pc:picChg chg="del">
          <ac:chgData name="Novita Sari" userId="557972da-eb49-42ff-a0a8-d0abba1f54f6" providerId="ADAL" clId="{1A986987-6BA4-46F5-A6CB-63792E009D3F}" dt="2022-08-15T01:47:05.226" v="5289" actId="478"/>
          <ac:picMkLst>
            <pc:docMk/>
            <pc:sldMk cId="3998703267" sldId="270"/>
            <ac:picMk id="13" creationId="{3CF60C68-F3C4-BFFC-C974-C81E533C3EB4}"/>
          </ac:picMkLst>
        </pc:picChg>
        <pc:picChg chg="add mod">
          <ac:chgData name="Novita Sari" userId="557972da-eb49-42ff-a0a8-d0abba1f54f6" providerId="ADAL" clId="{1A986987-6BA4-46F5-A6CB-63792E009D3F}" dt="2022-08-15T01:47:05.859" v="5290"/>
          <ac:picMkLst>
            <pc:docMk/>
            <pc:sldMk cId="3998703267" sldId="270"/>
            <ac:picMk id="16" creationId="{81801CF2-36E3-F3AA-540B-2146CFB9DE4F}"/>
          </ac:picMkLst>
        </pc:picChg>
        <pc:picChg chg="del">
          <ac:chgData name="Novita Sari" userId="557972da-eb49-42ff-a0a8-d0abba1f54f6" providerId="ADAL" clId="{1A986987-6BA4-46F5-A6CB-63792E009D3F}" dt="2022-08-15T01:50:48.631" v="5304" actId="478"/>
          <ac:picMkLst>
            <pc:docMk/>
            <pc:sldMk cId="3998703267" sldId="270"/>
            <ac:picMk id="17" creationId="{BE4C5C60-9D5A-E154-8E48-1A7DE8968DB4}"/>
          </ac:picMkLst>
        </pc:picChg>
        <pc:picChg chg="add del mod">
          <ac:chgData name="Novita Sari" userId="557972da-eb49-42ff-a0a8-d0abba1f54f6" providerId="ADAL" clId="{1A986987-6BA4-46F5-A6CB-63792E009D3F}" dt="2022-08-15T01:47:08.586" v="5291" actId="478"/>
          <ac:picMkLst>
            <pc:docMk/>
            <pc:sldMk cId="3998703267" sldId="270"/>
            <ac:picMk id="22" creationId="{78BB614C-6420-FB02-446E-B2B88C08FB70}"/>
          </ac:picMkLst>
        </pc:picChg>
        <pc:picChg chg="add mod modCrop">
          <ac:chgData name="Novita Sari" userId="557972da-eb49-42ff-a0a8-d0abba1f54f6" providerId="ADAL" clId="{1A986987-6BA4-46F5-A6CB-63792E009D3F}" dt="2022-08-15T01:48:25.252" v="5303" actId="14100"/>
          <ac:picMkLst>
            <pc:docMk/>
            <pc:sldMk cId="3998703267" sldId="270"/>
            <ac:picMk id="25" creationId="{884002DF-D8FC-CF62-87FF-688F8B027329}"/>
          </ac:picMkLst>
        </pc:picChg>
        <pc:picChg chg="del">
          <ac:chgData name="Novita Sari" userId="557972da-eb49-42ff-a0a8-d0abba1f54f6" providerId="ADAL" clId="{1A986987-6BA4-46F5-A6CB-63792E009D3F}" dt="2022-08-15T01:50:48.631" v="5304" actId="478"/>
          <ac:picMkLst>
            <pc:docMk/>
            <pc:sldMk cId="3998703267" sldId="270"/>
            <ac:picMk id="1030" creationId="{3F759A56-2FF0-34C9-8AC7-85E0F2F100B3}"/>
          </ac:picMkLst>
        </pc:picChg>
        <pc:cxnChg chg="del">
          <ac:chgData name="Novita Sari" userId="557972da-eb49-42ff-a0a8-d0abba1f54f6" providerId="ADAL" clId="{1A986987-6BA4-46F5-A6CB-63792E009D3F}" dt="2022-08-15T01:50:51.676" v="5306" actId="478"/>
          <ac:cxnSpMkLst>
            <pc:docMk/>
            <pc:sldMk cId="3998703267" sldId="270"/>
            <ac:cxnSpMk id="18" creationId="{0CA32B6A-80AB-0D17-DA38-F26B281A9697}"/>
          </ac:cxnSpMkLst>
        </pc:cxnChg>
      </pc:sldChg>
      <pc:sldChg chg="addSp delSp modSp add mod">
        <pc:chgData name="Novita Sari" userId="557972da-eb49-42ff-a0a8-d0abba1f54f6" providerId="ADAL" clId="{1A986987-6BA4-46F5-A6CB-63792E009D3F}" dt="2022-08-15T01:42:08.106" v="5249" actId="20577"/>
        <pc:sldMkLst>
          <pc:docMk/>
          <pc:sldMk cId="3516859333" sldId="271"/>
        </pc:sldMkLst>
        <pc:spChg chg="mod">
          <ac:chgData name="Novita Sari" userId="557972da-eb49-42ff-a0a8-d0abba1f54f6" providerId="ADAL" clId="{1A986987-6BA4-46F5-A6CB-63792E009D3F}" dt="2022-08-15T01:42:08.106" v="5249" actId="20577"/>
          <ac:spMkLst>
            <pc:docMk/>
            <pc:sldMk cId="3516859333" sldId="271"/>
            <ac:spMk id="10" creationId="{4A769A74-EF9D-3258-8368-B6932DC26572}"/>
          </ac:spMkLst>
        </pc:spChg>
        <pc:spChg chg="mod">
          <ac:chgData name="Novita Sari" userId="557972da-eb49-42ff-a0a8-d0abba1f54f6" providerId="ADAL" clId="{1A986987-6BA4-46F5-A6CB-63792E009D3F}" dt="2022-08-10T07:11:37.752" v="3972" actId="207"/>
          <ac:spMkLst>
            <pc:docMk/>
            <pc:sldMk cId="3516859333" sldId="271"/>
            <ac:spMk id="14" creationId="{762D60C3-35AB-7465-2DB4-B166587292AD}"/>
          </ac:spMkLst>
        </pc:spChg>
        <pc:spChg chg="mod">
          <ac:chgData name="Novita Sari" userId="557972da-eb49-42ff-a0a8-d0abba1f54f6" providerId="ADAL" clId="{1A986987-6BA4-46F5-A6CB-63792E009D3F}" dt="2022-08-10T07:11:37.372" v="3971" actId="207"/>
          <ac:spMkLst>
            <pc:docMk/>
            <pc:sldMk cId="3516859333" sldId="271"/>
            <ac:spMk id="15" creationId="{969FA2D2-4E9B-68E0-AE23-8AA1C4596D4A}"/>
          </ac:spMkLst>
        </pc:spChg>
        <pc:spChg chg="mod">
          <ac:chgData name="Novita Sari" userId="557972da-eb49-42ff-a0a8-d0abba1f54f6" providerId="ADAL" clId="{1A986987-6BA4-46F5-A6CB-63792E009D3F}" dt="2022-08-10T07:21:30.509" v="4232" actId="1038"/>
          <ac:spMkLst>
            <pc:docMk/>
            <pc:sldMk cId="3516859333" sldId="271"/>
            <ac:spMk id="19" creationId="{E10EFCED-A38F-B5DD-6812-29B41640E7F3}"/>
          </ac:spMkLst>
        </pc:spChg>
        <pc:spChg chg="add del mod">
          <ac:chgData name="Novita Sari" userId="557972da-eb49-42ff-a0a8-d0abba1f54f6" providerId="ADAL" clId="{1A986987-6BA4-46F5-A6CB-63792E009D3F}" dt="2022-08-10T07:20:40.201" v="4179"/>
          <ac:spMkLst>
            <pc:docMk/>
            <pc:sldMk cId="3516859333" sldId="271"/>
            <ac:spMk id="20" creationId="{7D0F72C4-C9A0-93F2-277E-585517D1B73A}"/>
          </ac:spMkLst>
        </pc:spChg>
        <pc:spChg chg="mod">
          <ac:chgData name="Novita Sari" userId="557972da-eb49-42ff-a0a8-d0abba1f54f6" providerId="ADAL" clId="{1A986987-6BA4-46F5-A6CB-63792E009D3F}" dt="2022-08-10T07:24:07.924" v="4356" actId="113"/>
          <ac:spMkLst>
            <pc:docMk/>
            <pc:sldMk cId="3516859333" sldId="271"/>
            <ac:spMk id="21" creationId="{32538FFC-9E57-57B6-1C63-00434BB1CA0A}"/>
          </ac:spMkLst>
        </pc:spChg>
        <pc:spChg chg="add mod">
          <ac:chgData name="Novita Sari" userId="557972da-eb49-42ff-a0a8-d0abba1f54f6" providerId="ADAL" clId="{1A986987-6BA4-46F5-A6CB-63792E009D3F}" dt="2022-08-10T07:23:25.327" v="4349" actId="1035"/>
          <ac:spMkLst>
            <pc:docMk/>
            <pc:sldMk cId="3516859333" sldId="271"/>
            <ac:spMk id="22" creationId="{00B112DF-3A41-6262-6271-5E0F442BFB89}"/>
          </ac:spMkLst>
        </pc:spChg>
        <pc:spChg chg="add mod">
          <ac:chgData name="Novita Sari" userId="557972da-eb49-42ff-a0a8-d0abba1f54f6" providerId="ADAL" clId="{1A986987-6BA4-46F5-A6CB-63792E009D3F}" dt="2022-08-10T07:24:31.204" v="4364" actId="1035"/>
          <ac:spMkLst>
            <pc:docMk/>
            <pc:sldMk cId="3516859333" sldId="271"/>
            <ac:spMk id="23" creationId="{8A5FEE65-B691-7B48-BF25-04087409A9B4}"/>
          </ac:spMkLst>
        </pc:spChg>
        <pc:spChg chg="add mod">
          <ac:chgData name="Novita Sari" userId="557972da-eb49-42ff-a0a8-d0abba1f54f6" providerId="ADAL" clId="{1A986987-6BA4-46F5-A6CB-63792E009D3F}" dt="2022-08-10T07:24:31.204" v="4364" actId="1035"/>
          <ac:spMkLst>
            <pc:docMk/>
            <pc:sldMk cId="3516859333" sldId="271"/>
            <ac:spMk id="24" creationId="{DF3EECF0-735A-A8BA-77B5-FC0F26ACABD8}"/>
          </ac:spMkLst>
        </pc:spChg>
        <pc:spChg chg="add mod">
          <ac:chgData name="Novita Sari" userId="557972da-eb49-42ff-a0a8-d0abba1f54f6" providerId="ADAL" clId="{1A986987-6BA4-46F5-A6CB-63792E009D3F}" dt="2022-08-10T07:24:47.362" v="4372" actId="1036"/>
          <ac:spMkLst>
            <pc:docMk/>
            <pc:sldMk cId="3516859333" sldId="271"/>
            <ac:spMk id="25" creationId="{D1029D67-3160-6416-6E49-603DC2B11BE8}"/>
          </ac:spMkLst>
        </pc:spChg>
        <pc:spChg chg="add mod">
          <ac:chgData name="Novita Sari" userId="557972da-eb49-42ff-a0a8-d0abba1f54f6" providerId="ADAL" clId="{1A986987-6BA4-46F5-A6CB-63792E009D3F}" dt="2022-08-10T07:25:56.696" v="4419" actId="1035"/>
          <ac:spMkLst>
            <pc:docMk/>
            <pc:sldMk cId="3516859333" sldId="271"/>
            <ac:spMk id="26" creationId="{88D9C10D-74BE-359C-3AAB-D93D9DA70E01}"/>
          </ac:spMkLst>
        </pc:spChg>
        <pc:spChg chg="add mod">
          <ac:chgData name="Novita Sari" userId="557972da-eb49-42ff-a0a8-d0abba1f54f6" providerId="ADAL" clId="{1A986987-6BA4-46F5-A6CB-63792E009D3F}" dt="2022-08-10T07:26:29.707" v="4472" actId="1035"/>
          <ac:spMkLst>
            <pc:docMk/>
            <pc:sldMk cId="3516859333" sldId="271"/>
            <ac:spMk id="27" creationId="{9FE7B28F-E242-98B0-00E4-876023D4261D}"/>
          </ac:spMkLst>
        </pc:spChg>
        <pc:spChg chg="mod">
          <ac:chgData name="Novita Sari" userId="557972da-eb49-42ff-a0a8-d0abba1f54f6" providerId="ADAL" clId="{1A986987-6BA4-46F5-A6CB-63792E009D3F}" dt="2022-08-10T07:11:47.749" v="3974" actId="207"/>
          <ac:spMkLst>
            <pc:docMk/>
            <pc:sldMk cId="3516859333" sldId="271"/>
            <ac:spMk id="32" creationId="{4EE9F432-A572-157C-B53E-2E5803DAD92D}"/>
          </ac:spMkLst>
        </pc:spChg>
        <pc:spChg chg="mod">
          <ac:chgData name="Novita Sari" userId="557972da-eb49-42ff-a0a8-d0abba1f54f6" providerId="ADAL" clId="{1A986987-6BA4-46F5-A6CB-63792E009D3F}" dt="2022-08-10T07:11:43.634" v="3973" actId="207"/>
          <ac:spMkLst>
            <pc:docMk/>
            <pc:sldMk cId="3516859333" sldId="271"/>
            <ac:spMk id="33" creationId="{5379A771-4931-FD82-3D55-E23D9EFEF936}"/>
          </ac:spMkLst>
        </pc:spChg>
        <pc:spChg chg="mod">
          <ac:chgData name="Novita Sari" userId="557972da-eb49-42ff-a0a8-d0abba1f54f6" providerId="ADAL" clId="{1A986987-6BA4-46F5-A6CB-63792E009D3F}" dt="2022-08-10T07:24:31.204" v="4364" actId="1035"/>
          <ac:spMkLst>
            <pc:docMk/>
            <pc:sldMk cId="3516859333" sldId="271"/>
            <ac:spMk id="47" creationId="{F7F65FD6-95A3-4F06-F42F-30E5792FEB30}"/>
          </ac:spMkLst>
        </pc:spChg>
        <pc:spChg chg="mod">
          <ac:chgData name="Novita Sari" userId="557972da-eb49-42ff-a0a8-d0abba1f54f6" providerId="ADAL" clId="{1A986987-6BA4-46F5-A6CB-63792E009D3F}" dt="2022-08-10T07:24:31.204" v="4364" actId="1035"/>
          <ac:spMkLst>
            <pc:docMk/>
            <pc:sldMk cId="3516859333" sldId="271"/>
            <ac:spMk id="48" creationId="{A45439C4-2769-B5F5-C570-793EFB4FEA23}"/>
          </ac:spMkLst>
        </pc:spChg>
        <pc:spChg chg="del mod">
          <ac:chgData name="Novita Sari" userId="557972da-eb49-42ff-a0a8-d0abba1f54f6" providerId="ADAL" clId="{1A986987-6BA4-46F5-A6CB-63792E009D3F}" dt="2022-08-10T07:21:26.153" v="4231" actId="478"/>
          <ac:spMkLst>
            <pc:docMk/>
            <pc:sldMk cId="3516859333" sldId="271"/>
            <ac:spMk id="49" creationId="{C86B0324-DD10-ED57-8021-B32651225312}"/>
          </ac:spMkLst>
        </pc:spChg>
        <pc:spChg chg="mod">
          <ac:chgData name="Novita Sari" userId="557972da-eb49-42ff-a0a8-d0abba1f54f6" providerId="ADAL" clId="{1A986987-6BA4-46F5-A6CB-63792E009D3F}" dt="2022-08-10T07:24:31.204" v="4364" actId="1035"/>
          <ac:spMkLst>
            <pc:docMk/>
            <pc:sldMk cId="3516859333" sldId="271"/>
            <ac:spMk id="50" creationId="{AF6524D1-212A-ACFA-394E-33E2139464B9}"/>
          </ac:spMkLst>
        </pc:spChg>
        <pc:spChg chg="mod">
          <ac:chgData name="Novita Sari" userId="557972da-eb49-42ff-a0a8-d0abba1f54f6" providerId="ADAL" clId="{1A986987-6BA4-46F5-A6CB-63792E009D3F}" dt="2022-08-10T07:11:35.865" v="3967" actId="207"/>
          <ac:spMkLst>
            <pc:docMk/>
            <pc:sldMk cId="3516859333" sldId="271"/>
            <ac:spMk id="53" creationId="{C44B4A35-4FE6-7EA6-CFA3-989D9E90B1A5}"/>
          </ac:spMkLst>
        </pc:spChg>
        <pc:spChg chg="del">
          <ac:chgData name="Novita Sari" userId="557972da-eb49-42ff-a0a8-d0abba1f54f6" providerId="ADAL" clId="{1A986987-6BA4-46F5-A6CB-63792E009D3F}" dt="2022-08-10T07:24:35.525" v="4365" actId="478"/>
          <ac:spMkLst>
            <pc:docMk/>
            <pc:sldMk cId="3516859333" sldId="271"/>
            <ac:spMk id="55" creationId="{61D77F33-A246-9994-15E2-0EF92E085D93}"/>
          </ac:spMkLst>
        </pc:spChg>
        <pc:spChg chg="mod">
          <ac:chgData name="Novita Sari" userId="557972da-eb49-42ff-a0a8-d0abba1f54f6" providerId="ADAL" clId="{1A986987-6BA4-46F5-A6CB-63792E009D3F}" dt="2022-08-10T07:26:11.245" v="4421" actId="113"/>
          <ac:spMkLst>
            <pc:docMk/>
            <pc:sldMk cId="3516859333" sldId="271"/>
            <ac:spMk id="56" creationId="{EB1B762F-8775-6DD9-1D44-2B40DBE22564}"/>
          </ac:spMkLst>
        </pc:spChg>
        <pc:spChg chg="mod">
          <ac:chgData name="Novita Sari" userId="557972da-eb49-42ff-a0a8-d0abba1f54f6" providerId="ADAL" clId="{1A986987-6BA4-46F5-A6CB-63792E009D3F}" dt="2022-08-10T07:22:09.888" v="4259" actId="1076"/>
          <ac:spMkLst>
            <pc:docMk/>
            <pc:sldMk cId="3516859333" sldId="271"/>
            <ac:spMk id="58" creationId="{0961C7F2-D33B-3162-D430-C9C45C42D63B}"/>
          </ac:spMkLst>
        </pc:spChg>
        <pc:spChg chg="mod">
          <ac:chgData name="Novita Sari" userId="557972da-eb49-42ff-a0a8-d0abba1f54f6" providerId="ADAL" clId="{1A986987-6BA4-46F5-A6CB-63792E009D3F}" dt="2022-08-10T07:17:20.091" v="4063" actId="1036"/>
          <ac:spMkLst>
            <pc:docMk/>
            <pc:sldMk cId="3516859333" sldId="271"/>
            <ac:spMk id="59" creationId="{E2577A63-8102-E4CA-9A72-5EF7B871D854}"/>
          </ac:spMkLst>
        </pc:spChg>
        <pc:spChg chg="del mod">
          <ac:chgData name="Novita Sari" userId="557972da-eb49-42ff-a0a8-d0abba1f54f6" providerId="ADAL" clId="{1A986987-6BA4-46F5-A6CB-63792E009D3F}" dt="2022-08-10T07:26:16.880" v="4422" actId="478"/>
          <ac:spMkLst>
            <pc:docMk/>
            <pc:sldMk cId="3516859333" sldId="271"/>
            <ac:spMk id="60" creationId="{6A7C3178-4282-E1C8-00D1-F68059EC3023}"/>
          </ac:spMkLst>
        </pc:spChg>
        <pc:spChg chg="mod">
          <ac:chgData name="Novita Sari" userId="557972da-eb49-42ff-a0a8-d0abba1f54f6" providerId="ADAL" clId="{1A986987-6BA4-46F5-A6CB-63792E009D3F}" dt="2022-08-10T07:26:42.244" v="4476" actId="207"/>
          <ac:spMkLst>
            <pc:docMk/>
            <pc:sldMk cId="3516859333" sldId="271"/>
            <ac:spMk id="61" creationId="{0D9CD991-D76D-5364-028C-CE1D51FFACCF}"/>
          </ac:spMkLst>
        </pc:spChg>
        <pc:picChg chg="del">
          <ac:chgData name="Novita Sari" userId="557972da-eb49-42ff-a0a8-d0abba1f54f6" providerId="ADAL" clId="{1A986987-6BA4-46F5-A6CB-63792E009D3F}" dt="2022-08-10T07:10:34.034" v="3957" actId="478"/>
          <ac:picMkLst>
            <pc:docMk/>
            <pc:sldMk cId="3516859333" sldId="271"/>
            <ac:picMk id="13" creationId="{20FB78E7-E06B-EF48-7E93-83FEB5980762}"/>
          </ac:picMkLst>
        </pc:picChg>
        <pc:picChg chg="add mod">
          <ac:chgData name="Novita Sari" userId="557972da-eb49-42ff-a0a8-d0abba1f54f6" providerId="ADAL" clId="{1A986987-6BA4-46F5-A6CB-63792E009D3F}" dt="2022-08-10T07:10:34.904" v="3958"/>
          <ac:picMkLst>
            <pc:docMk/>
            <pc:sldMk cId="3516859333" sldId="271"/>
            <ac:picMk id="16" creationId="{8EF21C5C-DF00-A485-7766-61CAD299950F}"/>
          </ac:picMkLst>
        </pc:picChg>
        <pc:picChg chg="add mod">
          <ac:chgData name="Novita Sari" userId="557972da-eb49-42ff-a0a8-d0abba1f54f6" providerId="ADAL" clId="{1A986987-6BA4-46F5-A6CB-63792E009D3F}" dt="2022-08-10T07:10:34.904" v="3958"/>
          <ac:picMkLst>
            <pc:docMk/>
            <pc:sldMk cId="3516859333" sldId="271"/>
            <ac:picMk id="17" creationId="{5EB3D5C5-59A7-F5E7-697E-895434A7818E}"/>
          </ac:picMkLst>
        </pc:picChg>
        <pc:picChg chg="del">
          <ac:chgData name="Novita Sari" userId="557972da-eb49-42ff-a0a8-d0abba1f54f6" providerId="ADAL" clId="{1A986987-6BA4-46F5-A6CB-63792E009D3F}" dt="2022-08-10T07:10:32.137" v="3956" actId="478"/>
          <ac:picMkLst>
            <pc:docMk/>
            <pc:sldMk cId="3516859333" sldId="271"/>
            <ac:picMk id="34" creationId="{C1B37E43-2573-A877-648F-7CE4A7C9BB6F}"/>
          </ac:picMkLst>
        </pc:picChg>
        <pc:cxnChg chg="mod">
          <ac:chgData name="Novita Sari" userId="557972da-eb49-42ff-a0a8-d0abba1f54f6" providerId="ADAL" clId="{1A986987-6BA4-46F5-A6CB-63792E009D3F}" dt="2022-08-10T07:23:06.059" v="4345" actId="14100"/>
          <ac:cxnSpMkLst>
            <pc:docMk/>
            <pc:sldMk cId="3516859333" sldId="271"/>
            <ac:cxnSpMk id="18" creationId="{0CA32B6A-80AB-0D17-DA38-F26B281A9697}"/>
          </ac:cxnSpMkLst>
        </pc:cxnChg>
        <pc:cxnChg chg="mod">
          <ac:chgData name="Novita Sari" userId="557972da-eb49-42ff-a0a8-d0abba1f54f6" providerId="ADAL" clId="{1A986987-6BA4-46F5-A6CB-63792E009D3F}" dt="2022-08-10T07:26:49.353" v="4477" actId="14100"/>
          <ac:cxnSpMkLst>
            <pc:docMk/>
            <pc:sldMk cId="3516859333" sldId="271"/>
            <ac:cxnSpMk id="52" creationId="{43E43C3F-1532-E00A-895C-2933EF7DC167}"/>
          </ac:cxnSpMkLst>
        </pc:cxnChg>
      </pc:sldChg>
      <pc:sldChg chg="addSp delSp modSp add mod">
        <pc:chgData name="Novita Sari" userId="557972da-eb49-42ff-a0a8-d0abba1f54f6" providerId="ADAL" clId="{1A986987-6BA4-46F5-A6CB-63792E009D3F}" dt="2022-08-15T01:46:19.366" v="5283" actId="478"/>
        <pc:sldMkLst>
          <pc:docMk/>
          <pc:sldMk cId="2868566318" sldId="272"/>
        </pc:sldMkLst>
        <pc:spChg chg="mod">
          <ac:chgData name="Novita Sari" userId="557972da-eb49-42ff-a0a8-d0abba1f54f6" providerId="ADAL" clId="{1A986987-6BA4-46F5-A6CB-63792E009D3F}" dt="2022-08-10T07:27:55.761" v="4480" actId="20577"/>
          <ac:spMkLst>
            <pc:docMk/>
            <pc:sldMk cId="2868566318" sldId="272"/>
            <ac:spMk id="7" creationId="{FB68D8A4-0445-0B8E-64BA-8BF0D58AF543}"/>
          </ac:spMkLst>
        </pc:spChg>
        <pc:spChg chg="add mod">
          <ac:chgData name="Novita Sari" userId="557972da-eb49-42ff-a0a8-d0abba1f54f6" providerId="ADAL" clId="{1A986987-6BA4-46F5-A6CB-63792E009D3F}" dt="2022-08-10T08:43:55.765" v="5213" actId="14100"/>
          <ac:spMkLst>
            <pc:docMk/>
            <pc:sldMk cId="2868566318" sldId="272"/>
            <ac:spMk id="17" creationId="{9F2FA808-7283-FD96-41AC-C683B745CAE5}"/>
          </ac:spMkLst>
        </pc:spChg>
        <pc:spChg chg="add mod">
          <ac:chgData name="Novita Sari" userId="557972da-eb49-42ff-a0a8-d0abba1f54f6" providerId="ADAL" clId="{1A986987-6BA4-46F5-A6CB-63792E009D3F}" dt="2022-08-10T08:43:58.164" v="5214" actId="1035"/>
          <ac:spMkLst>
            <pc:docMk/>
            <pc:sldMk cId="2868566318" sldId="272"/>
            <ac:spMk id="19" creationId="{894105DF-86F6-B4A5-1F80-216367B6D799}"/>
          </ac:spMkLst>
        </pc:spChg>
        <pc:spChg chg="add mod">
          <ac:chgData name="Novita Sari" userId="557972da-eb49-42ff-a0a8-d0abba1f54f6" providerId="ADAL" clId="{1A986987-6BA4-46F5-A6CB-63792E009D3F}" dt="2022-08-10T08:40:49.765" v="5196" actId="1035"/>
          <ac:spMkLst>
            <pc:docMk/>
            <pc:sldMk cId="2868566318" sldId="272"/>
            <ac:spMk id="20" creationId="{B95B3EFA-2BE3-7BAF-2558-C85BE0C56BB8}"/>
          </ac:spMkLst>
        </pc:spChg>
        <pc:spChg chg="add mod">
          <ac:chgData name="Novita Sari" userId="557972da-eb49-42ff-a0a8-d0abba1f54f6" providerId="ADAL" clId="{1A986987-6BA4-46F5-A6CB-63792E009D3F}" dt="2022-08-10T08:40:49.765" v="5196" actId="1035"/>
          <ac:spMkLst>
            <pc:docMk/>
            <pc:sldMk cId="2868566318" sldId="272"/>
            <ac:spMk id="21" creationId="{ABEC410B-C71E-5DF9-B7CD-2B759B4DE9DE}"/>
          </ac:spMkLst>
        </pc:spChg>
        <pc:spChg chg="add del mod">
          <ac:chgData name="Novita Sari" userId="557972da-eb49-42ff-a0a8-d0abba1f54f6" providerId="ADAL" clId="{1A986987-6BA4-46F5-A6CB-63792E009D3F}" dt="2022-08-10T08:37:51.578" v="4986" actId="478"/>
          <ac:spMkLst>
            <pc:docMk/>
            <pc:sldMk cId="2868566318" sldId="272"/>
            <ac:spMk id="22" creationId="{5EBC90C9-7788-4504-3023-52FEEAB6EC21}"/>
          </ac:spMkLst>
        </pc:spChg>
        <pc:spChg chg="add mod">
          <ac:chgData name="Novita Sari" userId="557972da-eb49-42ff-a0a8-d0abba1f54f6" providerId="ADAL" clId="{1A986987-6BA4-46F5-A6CB-63792E009D3F}" dt="2022-08-10T08:42:02.113" v="5205" actId="1035"/>
          <ac:spMkLst>
            <pc:docMk/>
            <pc:sldMk cId="2868566318" sldId="272"/>
            <ac:spMk id="23" creationId="{6C64C8F3-0C94-955C-1AD4-10C5137BB576}"/>
          </ac:spMkLst>
        </pc:spChg>
        <pc:spChg chg="add del mod">
          <ac:chgData name="Novita Sari" userId="557972da-eb49-42ff-a0a8-d0abba1f54f6" providerId="ADAL" clId="{1A986987-6BA4-46F5-A6CB-63792E009D3F}" dt="2022-08-10T08:37:51.578" v="4986" actId="478"/>
          <ac:spMkLst>
            <pc:docMk/>
            <pc:sldMk cId="2868566318" sldId="272"/>
            <ac:spMk id="24" creationId="{0E46129A-E2A5-C787-E4DF-462F8698EAC6}"/>
          </ac:spMkLst>
        </pc:spChg>
        <pc:spChg chg="add mod">
          <ac:chgData name="Novita Sari" userId="557972da-eb49-42ff-a0a8-d0abba1f54f6" providerId="ADAL" clId="{1A986987-6BA4-46F5-A6CB-63792E009D3F}" dt="2022-08-10T08:42:06.817" v="5207" actId="1035"/>
          <ac:spMkLst>
            <pc:docMk/>
            <pc:sldMk cId="2868566318" sldId="272"/>
            <ac:spMk id="25" creationId="{838785EC-5F72-B210-31D3-715D43BE9B1D}"/>
          </ac:spMkLst>
        </pc:spChg>
        <pc:spChg chg="add del mod">
          <ac:chgData name="Novita Sari" userId="557972da-eb49-42ff-a0a8-d0abba1f54f6" providerId="ADAL" clId="{1A986987-6BA4-46F5-A6CB-63792E009D3F}" dt="2022-08-10T08:38:58.753" v="5088" actId="478"/>
          <ac:spMkLst>
            <pc:docMk/>
            <pc:sldMk cId="2868566318" sldId="272"/>
            <ac:spMk id="26" creationId="{FD040254-CB08-C7AD-40CC-A777513C68DF}"/>
          </ac:spMkLst>
        </pc:spChg>
        <pc:spChg chg="add del mod">
          <ac:chgData name="Novita Sari" userId="557972da-eb49-42ff-a0a8-d0abba1f54f6" providerId="ADAL" clId="{1A986987-6BA4-46F5-A6CB-63792E009D3F}" dt="2022-08-10T08:38:55.904" v="5087" actId="478"/>
          <ac:spMkLst>
            <pc:docMk/>
            <pc:sldMk cId="2868566318" sldId="272"/>
            <ac:spMk id="27" creationId="{79E848C0-640F-F55D-AD58-BE372270BA48}"/>
          </ac:spMkLst>
        </pc:spChg>
        <pc:spChg chg="add mod">
          <ac:chgData name="Novita Sari" userId="557972da-eb49-42ff-a0a8-d0abba1f54f6" providerId="ADAL" clId="{1A986987-6BA4-46F5-A6CB-63792E009D3F}" dt="2022-08-10T08:42:09.836" v="5209" actId="1035"/>
          <ac:spMkLst>
            <pc:docMk/>
            <pc:sldMk cId="2868566318" sldId="272"/>
            <ac:spMk id="28" creationId="{4D0CF394-0605-978B-7D7D-F5F74CBDA576}"/>
          </ac:spMkLst>
        </pc:spChg>
        <pc:spChg chg="add del mod">
          <ac:chgData name="Novita Sari" userId="557972da-eb49-42ff-a0a8-d0abba1f54f6" providerId="ADAL" clId="{1A986987-6BA4-46F5-A6CB-63792E009D3F}" dt="2022-08-10T08:40:10.850" v="5177" actId="478"/>
          <ac:spMkLst>
            <pc:docMk/>
            <pc:sldMk cId="2868566318" sldId="272"/>
            <ac:spMk id="29" creationId="{68E97452-7AA7-6914-B17C-B579148FE76A}"/>
          </ac:spMkLst>
        </pc:spChg>
        <pc:spChg chg="add del mod">
          <ac:chgData name="Novita Sari" userId="557972da-eb49-42ff-a0a8-d0abba1f54f6" providerId="ADAL" clId="{1A986987-6BA4-46F5-A6CB-63792E009D3F}" dt="2022-08-10T08:40:14.630" v="5178" actId="478"/>
          <ac:spMkLst>
            <pc:docMk/>
            <pc:sldMk cId="2868566318" sldId="272"/>
            <ac:spMk id="30" creationId="{3E402713-5F1C-BCB3-2943-B8D049031026}"/>
          </ac:spMkLst>
        </pc:spChg>
        <pc:spChg chg="add mod">
          <ac:chgData name="Novita Sari" userId="557972da-eb49-42ff-a0a8-d0abba1f54f6" providerId="ADAL" clId="{1A986987-6BA4-46F5-A6CB-63792E009D3F}" dt="2022-08-10T08:42:14.183" v="5211" actId="1035"/>
          <ac:spMkLst>
            <pc:docMk/>
            <pc:sldMk cId="2868566318" sldId="272"/>
            <ac:spMk id="31" creationId="{C74608B8-28CC-BF4F-3336-02C9227AA347}"/>
          </ac:spMkLst>
        </pc:spChg>
        <pc:spChg chg="add del mod">
          <ac:chgData name="Novita Sari" userId="557972da-eb49-42ff-a0a8-d0abba1f54f6" providerId="ADAL" clId="{1A986987-6BA4-46F5-A6CB-63792E009D3F}" dt="2022-08-10T08:35:18.521" v="4859" actId="478"/>
          <ac:spMkLst>
            <pc:docMk/>
            <pc:sldMk cId="2868566318" sldId="272"/>
            <ac:spMk id="32" creationId="{2254EABA-CAB7-AB2A-8802-9E5697DC9E08}"/>
          </ac:spMkLst>
        </pc:spChg>
        <pc:spChg chg="add mod ord">
          <ac:chgData name="Novita Sari" userId="557972da-eb49-42ff-a0a8-d0abba1f54f6" providerId="ADAL" clId="{1A986987-6BA4-46F5-A6CB-63792E009D3F}" dt="2022-08-10T08:40:49.765" v="5196" actId="1035"/>
          <ac:spMkLst>
            <pc:docMk/>
            <pc:sldMk cId="2868566318" sldId="272"/>
            <ac:spMk id="33" creationId="{A1C01E61-45AE-D7A0-7570-94D66D2893D9}"/>
          </ac:spMkLst>
        </pc:spChg>
        <pc:spChg chg="add del mod">
          <ac:chgData name="Novita Sari" userId="557972da-eb49-42ff-a0a8-d0abba1f54f6" providerId="ADAL" clId="{1A986987-6BA4-46F5-A6CB-63792E009D3F}" dt="2022-08-10T08:40:49.765" v="5196" actId="1035"/>
          <ac:spMkLst>
            <pc:docMk/>
            <pc:sldMk cId="2868566318" sldId="272"/>
            <ac:spMk id="34" creationId="{5F7F73BF-DFE2-1408-1C17-E5BA4F522084}"/>
          </ac:spMkLst>
        </pc:spChg>
        <pc:spChg chg="add del mod">
          <ac:chgData name="Novita Sari" userId="557972da-eb49-42ff-a0a8-d0abba1f54f6" providerId="ADAL" clId="{1A986987-6BA4-46F5-A6CB-63792E009D3F}" dt="2022-08-10T08:40:49.765" v="5196" actId="1035"/>
          <ac:spMkLst>
            <pc:docMk/>
            <pc:sldMk cId="2868566318" sldId="272"/>
            <ac:spMk id="35" creationId="{E7066AED-7E48-8EA1-96B1-DA74803672FB}"/>
          </ac:spMkLst>
        </pc:spChg>
        <pc:spChg chg="del">
          <ac:chgData name="Novita Sari" userId="557972da-eb49-42ff-a0a8-d0abba1f54f6" providerId="ADAL" clId="{1A986987-6BA4-46F5-A6CB-63792E009D3F}" dt="2022-08-10T08:28:28.928" v="4529" actId="478"/>
          <ac:spMkLst>
            <pc:docMk/>
            <pc:sldMk cId="2868566318" sldId="272"/>
            <ac:spMk id="36" creationId="{38B28FD4-1921-D30B-842A-217E78941B9E}"/>
          </ac:spMkLst>
        </pc:spChg>
        <pc:spChg chg="del mod">
          <ac:chgData name="Novita Sari" userId="557972da-eb49-42ff-a0a8-d0abba1f54f6" providerId="ADAL" clId="{1A986987-6BA4-46F5-A6CB-63792E009D3F}" dt="2022-08-10T08:28:28.928" v="4529" actId="478"/>
          <ac:spMkLst>
            <pc:docMk/>
            <pc:sldMk cId="2868566318" sldId="272"/>
            <ac:spMk id="37" creationId="{D0DC92AF-66B9-1E5B-ADB8-249E6F5D1DFE}"/>
          </ac:spMkLst>
        </pc:spChg>
        <pc:spChg chg="add del mod">
          <ac:chgData name="Novita Sari" userId="557972da-eb49-42ff-a0a8-d0abba1f54f6" providerId="ADAL" clId="{1A986987-6BA4-46F5-A6CB-63792E009D3F}" dt="2022-08-10T08:40:49.765" v="5196" actId="1035"/>
          <ac:spMkLst>
            <pc:docMk/>
            <pc:sldMk cId="2868566318" sldId="272"/>
            <ac:spMk id="38" creationId="{B0913352-6BBD-3957-21AE-D9DDCE4FE674}"/>
          </ac:spMkLst>
        </pc:spChg>
        <pc:spChg chg="add mod">
          <ac:chgData name="Novita Sari" userId="557972da-eb49-42ff-a0a8-d0abba1f54f6" providerId="ADAL" clId="{1A986987-6BA4-46F5-A6CB-63792E009D3F}" dt="2022-08-10T08:40:49.765" v="5196" actId="1035"/>
          <ac:spMkLst>
            <pc:docMk/>
            <pc:sldMk cId="2868566318" sldId="272"/>
            <ac:spMk id="39" creationId="{D5DD3275-73D4-8F30-B846-1418ABDCAD73}"/>
          </ac:spMkLst>
        </pc:spChg>
        <pc:spChg chg="add mod">
          <ac:chgData name="Novita Sari" userId="557972da-eb49-42ff-a0a8-d0abba1f54f6" providerId="ADAL" clId="{1A986987-6BA4-46F5-A6CB-63792E009D3F}" dt="2022-08-10T08:40:49.765" v="5196" actId="1035"/>
          <ac:spMkLst>
            <pc:docMk/>
            <pc:sldMk cId="2868566318" sldId="272"/>
            <ac:spMk id="40" creationId="{1FC9B026-F9E7-6999-459F-32FD9038DCD9}"/>
          </ac:spMkLst>
        </pc:spChg>
        <pc:spChg chg="add mod">
          <ac:chgData name="Novita Sari" userId="557972da-eb49-42ff-a0a8-d0abba1f54f6" providerId="ADAL" clId="{1A986987-6BA4-46F5-A6CB-63792E009D3F}" dt="2022-08-10T08:40:49.765" v="5196" actId="1035"/>
          <ac:spMkLst>
            <pc:docMk/>
            <pc:sldMk cId="2868566318" sldId="272"/>
            <ac:spMk id="41" creationId="{29B7A62A-7714-FD6E-70A7-222EC9555257}"/>
          </ac:spMkLst>
        </pc:spChg>
        <pc:spChg chg="add mod">
          <ac:chgData name="Novita Sari" userId="557972da-eb49-42ff-a0a8-d0abba1f54f6" providerId="ADAL" clId="{1A986987-6BA4-46F5-A6CB-63792E009D3F}" dt="2022-08-10T08:41:11.569" v="5203" actId="1035"/>
          <ac:spMkLst>
            <pc:docMk/>
            <pc:sldMk cId="2868566318" sldId="272"/>
            <ac:spMk id="42" creationId="{F2D28B11-716B-EE22-3E49-14B31065212C}"/>
          </ac:spMkLst>
        </pc:spChg>
        <pc:spChg chg="add mod">
          <ac:chgData name="Novita Sari" userId="557972da-eb49-42ff-a0a8-d0abba1f54f6" providerId="ADAL" clId="{1A986987-6BA4-46F5-A6CB-63792E009D3F}" dt="2022-08-10T08:41:11.569" v="5203" actId="1035"/>
          <ac:spMkLst>
            <pc:docMk/>
            <pc:sldMk cId="2868566318" sldId="272"/>
            <ac:spMk id="43" creationId="{613075FA-DBCE-7BA8-4491-A76A61920271}"/>
          </ac:spMkLst>
        </pc:spChg>
        <pc:spChg chg="add mod">
          <ac:chgData name="Novita Sari" userId="557972da-eb49-42ff-a0a8-d0abba1f54f6" providerId="ADAL" clId="{1A986987-6BA4-46F5-A6CB-63792E009D3F}" dt="2022-08-10T08:41:11.569" v="5203" actId="1035"/>
          <ac:spMkLst>
            <pc:docMk/>
            <pc:sldMk cId="2868566318" sldId="272"/>
            <ac:spMk id="44" creationId="{F863341E-0985-D1B3-17CF-90EB0612E1CC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47" creationId="{D6EEF91E-24BB-AA17-D6B9-9475828437AA}"/>
          </ac:spMkLst>
        </pc:spChg>
        <pc:spChg chg="del">
          <ac:chgData name="Novita Sari" userId="557972da-eb49-42ff-a0a8-d0abba1f54f6" providerId="ADAL" clId="{1A986987-6BA4-46F5-A6CB-63792E009D3F}" dt="2022-08-10T08:27:50.819" v="4524" actId="478"/>
          <ac:spMkLst>
            <pc:docMk/>
            <pc:sldMk cId="2868566318" sldId="272"/>
            <ac:spMk id="50" creationId="{6DAA97E8-7D07-C2F1-F094-C38F478B1CDA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51" creationId="{44E86D64-253F-44D8-8E92-C32BAB03C713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52" creationId="{BDA171FF-D09F-6C86-A3C3-530166CC6E15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53" creationId="{7940A51C-056E-9485-A5FB-996CB6F46534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55" creationId="{84BF0F46-7C60-C660-5676-E868ED50EE37}"/>
          </ac:spMkLst>
        </pc:spChg>
        <pc:spChg chg="del">
          <ac:chgData name="Novita Sari" userId="557972da-eb49-42ff-a0a8-d0abba1f54f6" providerId="ADAL" clId="{1A986987-6BA4-46F5-A6CB-63792E009D3F}" dt="2022-08-10T08:27:48.907" v="4523" actId="478"/>
          <ac:spMkLst>
            <pc:docMk/>
            <pc:sldMk cId="2868566318" sldId="272"/>
            <ac:spMk id="56" creationId="{199A1062-D71B-D3E5-0638-CA5A1E333188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57" creationId="{ED0629CF-5A5D-20F3-5752-15C6EAACDDF6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63" creationId="{7127DADD-782A-909B-6B4E-A78A1C34364D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64" creationId="{E2635CFF-FEA6-704E-DC77-356C204FD07D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65" creationId="{B21BEE39-18D1-85A1-67D3-11E598C29BFE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66" creationId="{1BA08596-C488-71B0-B988-F10468066DEC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70" creationId="{1AA0345A-478A-ECEF-4B40-459E5B8C7C88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71" creationId="{5187534E-4DBF-BB1B-ED1C-6E3A93F5578C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72" creationId="{B2DBC7DB-6FDA-FB41-3D8D-AFB22AAF984B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73" creationId="{44AFE616-6E4D-6342-5D1F-A82C06374EBF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74" creationId="{51E9E8B8-CD0F-E1CD-D77E-AC5159817835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75" creationId="{463E4E62-CB69-5F91-D5E3-9314EBBA571D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76" creationId="{A49256CA-964B-21EA-3256-EED95F7D3139}"/>
          </ac:spMkLst>
        </pc:spChg>
        <pc:spChg chg="del">
          <ac:chgData name="Novita Sari" userId="557972da-eb49-42ff-a0a8-d0abba1f54f6" providerId="ADAL" clId="{1A986987-6BA4-46F5-A6CB-63792E009D3F}" dt="2022-08-10T08:27:46.981" v="4522" actId="478"/>
          <ac:spMkLst>
            <pc:docMk/>
            <pc:sldMk cId="2868566318" sldId="272"/>
            <ac:spMk id="77" creationId="{3335F575-4F68-4AD3-5337-074E857C763C}"/>
          </ac:spMkLst>
        </pc:spChg>
        <pc:picChg chg="add del mod modCrop">
          <ac:chgData name="Novita Sari" userId="557972da-eb49-42ff-a0a8-d0abba1f54f6" providerId="ADAL" clId="{1A986987-6BA4-46F5-A6CB-63792E009D3F}" dt="2022-08-15T01:46:18.952" v="5282" actId="22"/>
          <ac:picMkLst>
            <pc:docMk/>
            <pc:sldMk cId="2868566318" sldId="272"/>
            <ac:picMk id="5" creationId="{268B4DFA-D582-F3C6-8EF8-3D107307482D}"/>
          </ac:picMkLst>
        </pc:picChg>
        <pc:picChg chg="add del">
          <ac:chgData name="Novita Sari" userId="557972da-eb49-42ff-a0a8-d0abba1f54f6" providerId="ADAL" clId="{1A986987-6BA4-46F5-A6CB-63792E009D3F}" dt="2022-08-10T08:21:09.618" v="4486" actId="478"/>
          <ac:picMkLst>
            <pc:docMk/>
            <pc:sldMk cId="2868566318" sldId="272"/>
            <ac:picMk id="5" creationId="{47AFAD77-6DB0-5EA0-4C62-E6C41FE9C0C7}"/>
          </ac:picMkLst>
        </pc:picChg>
        <pc:picChg chg="add del mod modCrop">
          <ac:chgData name="Novita Sari" userId="557972da-eb49-42ff-a0a8-d0abba1f54f6" providerId="ADAL" clId="{1A986987-6BA4-46F5-A6CB-63792E009D3F}" dt="2022-08-15T01:46:19.366" v="5283" actId="478"/>
          <ac:picMkLst>
            <pc:docMk/>
            <pc:sldMk cId="2868566318" sldId="272"/>
            <ac:picMk id="15" creationId="{83A1E41C-3722-B71B-D307-6C6414F0BCFF}"/>
          </ac:picMkLst>
        </pc:picChg>
        <pc:picChg chg="del">
          <ac:chgData name="Novita Sari" userId="557972da-eb49-42ff-a0a8-d0abba1f54f6" providerId="ADAL" clId="{1A986987-6BA4-46F5-A6CB-63792E009D3F}" dt="2022-08-10T07:33:56.602" v="4481" actId="478"/>
          <ac:picMkLst>
            <pc:docMk/>
            <pc:sldMk cId="2868566318" sldId="272"/>
            <ac:picMk id="19" creationId="{0066E788-75E6-830F-EB71-CBAFB34B6395}"/>
          </ac:picMkLst>
        </pc:picChg>
        <pc:cxnChg chg="add mod">
          <ac:chgData name="Novita Sari" userId="557972da-eb49-42ff-a0a8-d0abba1f54f6" providerId="ADAL" clId="{1A986987-6BA4-46F5-A6CB-63792E009D3F}" dt="2022-08-10T08:41:00.441" v="5198" actId="14100"/>
          <ac:cxnSpMkLst>
            <pc:docMk/>
            <pc:sldMk cId="2868566318" sldId="272"/>
            <ac:cxnSpMk id="16" creationId="{6E641623-DEE8-AB16-803D-1170B75DF072}"/>
          </ac:cxnSpMkLst>
        </pc:cxnChg>
      </pc:sldChg>
      <pc:sldChg chg="addSp delSp modSp add del mod ord">
        <pc:chgData name="Novita Sari" userId="557972da-eb49-42ff-a0a8-d0abba1f54f6" providerId="ADAL" clId="{1A986987-6BA4-46F5-A6CB-63792E009D3F}" dt="2022-08-10T08:43:34.069" v="5212" actId="47"/>
        <pc:sldMkLst>
          <pc:docMk/>
          <pc:sldMk cId="750397014" sldId="273"/>
        </pc:sldMkLst>
        <pc:grpChg chg="add mod">
          <ac:chgData name="Novita Sari" userId="557972da-eb49-42ff-a0a8-d0abba1f54f6" providerId="ADAL" clId="{1A986987-6BA4-46F5-A6CB-63792E009D3F}" dt="2022-08-10T08:27:29.606" v="4521" actId="14100"/>
          <ac:grpSpMkLst>
            <pc:docMk/>
            <pc:sldMk cId="750397014" sldId="273"/>
            <ac:grpSpMk id="23" creationId="{8075ACB4-3EA6-FD70-4DF2-B0F929A79A34}"/>
          </ac:grpSpMkLst>
        </pc:grpChg>
        <pc:picChg chg="del">
          <ac:chgData name="Novita Sari" userId="557972da-eb49-42ff-a0a8-d0abba1f54f6" providerId="ADAL" clId="{1A986987-6BA4-46F5-A6CB-63792E009D3F}" dt="2022-08-10T08:27:05.252" v="4499" actId="478"/>
          <ac:picMkLst>
            <pc:docMk/>
            <pc:sldMk cId="750397014" sldId="273"/>
            <ac:picMk id="13" creationId="{3CF60C68-F3C4-BFFC-C974-C81E533C3EB4}"/>
          </ac:picMkLst>
        </pc:picChg>
        <pc:picChg chg="add mod">
          <ac:chgData name="Novita Sari" userId="557972da-eb49-42ff-a0a8-d0abba1f54f6" providerId="ADAL" clId="{1A986987-6BA4-46F5-A6CB-63792E009D3F}" dt="2022-08-10T08:27:12.150" v="4501" actId="164"/>
          <ac:picMkLst>
            <pc:docMk/>
            <pc:sldMk cId="750397014" sldId="273"/>
            <ac:picMk id="16" creationId="{39FEA1D7-7C14-26E9-A45B-84749ADAE10D}"/>
          </ac:picMkLst>
        </pc:picChg>
        <pc:picChg chg="add mod">
          <ac:chgData name="Novita Sari" userId="557972da-eb49-42ff-a0a8-d0abba1f54f6" providerId="ADAL" clId="{1A986987-6BA4-46F5-A6CB-63792E009D3F}" dt="2022-08-10T08:27:12.150" v="4501" actId="164"/>
          <ac:picMkLst>
            <pc:docMk/>
            <pc:sldMk cId="750397014" sldId="273"/>
            <ac:picMk id="22" creationId="{1F6D84D0-65CA-3F8D-3DE1-519C0C5DEBA2}"/>
          </ac:picMkLst>
        </pc:picChg>
      </pc:sldChg>
      <pc:sldChg chg="addSp delSp modSp add del mod">
        <pc:chgData name="Novita Sari" userId="557972da-eb49-42ff-a0a8-d0abba1f54f6" providerId="ADAL" clId="{1A986987-6BA4-46F5-A6CB-63792E009D3F}" dt="2022-08-15T02:21:20.319" v="6732" actId="47"/>
        <pc:sldMkLst>
          <pc:docMk/>
          <pc:sldMk cId="3876393845" sldId="273"/>
        </pc:sldMkLst>
        <pc:spChg chg="mod">
          <ac:chgData name="Novita Sari" userId="557972da-eb49-42ff-a0a8-d0abba1f54f6" providerId="ADAL" clId="{1A986987-6BA4-46F5-A6CB-63792E009D3F}" dt="2022-08-15T02:05:47.173" v="5936" actId="20577"/>
          <ac:spMkLst>
            <pc:docMk/>
            <pc:sldMk cId="3876393845" sldId="273"/>
            <ac:spMk id="7" creationId="{FB68D8A4-0445-0B8E-64BA-8BF0D58AF543}"/>
          </ac:spMkLst>
        </pc:spChg>
        <pc:spChg chg="mod">
          <ac:chgData name="Novita Sari" userId="557972da-eb49-42ff-a0a8-d0abba1f54f6" providerId="ADAL" clId="{1A986987-6BA4-46F5-A6CB-63792E009D3F}" dt="2022-08-15T02:05:55.370" v="5940" actId="20577"/>
          <ac:spMkLst>
            <pc:docMk/>
            <pc:sldMk cId="3876393845" sldId="273"/>
            <ac:spMk id="33" creationId="{13F56FEA-8C09-2660-0C1B-E2FE26B5ACF5}"/>
          </ac:spMkLst>
        </pc:spChg>
        <pc:spChg chg="mod">
          <ac:chgData name="Novita Sari" userId="557972da-eb49-42ff-a0a8-d0abba1f54f6" providerId="ADAL" clId="{1A986987-6BA4-46F5-A6CB-63792E009D3F}" dt="2022-08-15T02:07:50.276" v="5962" actId="20577"/>
          <ac:spMkLst>
            <pc:docMk/>
            <pc:sldMk cId="3876393845" sldId="273"/>
            <ac:spMk id="39" creationId="{13A71627-5838-9A7E-4418-EFB68E30DF38}"/>
          </ac:spMkLst>
        </pc:spChg>
        <pc:picChg chg="del">
          <ac:chgData name="Novita Sari" userId="557972da-eb49-42ff-a0a8-d0abba1f54f6" providerId="ADAL" clId="{1A986987-6BA4-46F5-A6CB-63792E009D3F}" dt="2022-08-15T02:05:49.399" v="5937" actId="478"/>
          <ac:picMkLst>
            <pc:docMk/>
            <pc:sldMk cId="3876393845" sldId="273"/>
            <ac:picMk id="3" creationId="{221D9C94-88A2-BE1C-5A1F-828E3D8DAA60}"/>
          </ac:picMkLst>
        </pc:picChg>
        <pc:picChg chg="add mod modCrop">
          <ac:chgData name="Novita Sari" userId="557972da-eb49-42ff-a0a8-d0abba1f54f6" providerId="ADAL" clId="{1A986987-6BA4-46F5-A6CB-63792E009D3F}" dt="2022-08-15T02:07:00.019" v="5949" actId="732"/>
          <ac:picMkLst>
            <pc:docMk/>
            <pc:sldMk cId="3876393845" sldId="273"/>
            <ac:picMk id="5" creationId="{7FA8EF24-C2B7-0CF1-D293-B58A6B86CEB1}"/>
          </ac:picMkLst>
        </pc:picChg>
        <pc:picChg chg="del">
          <ac:chgData name="Novita Sari" userId="557972da-eb49-42ff-a0a8-d0abba1f54f6" providerId="ADAL" clId="{1A986987-6BA4-46F5-A6CB-63792E009D3F}" dt="2022-08-15T02:05:51.204" v="5938" actId="478"/>
          <ac:picMkLst>
            <pc:docMk/>
            <pc:sldMk cId="3876393845" sldId="273"/>
            <ac:picMk id="42" creationId="{7484B12A-C6A8-01EA-14EB-7CE758A9EE12}"/>
          </ac:picMkLst>
        </pc:picChg>
      </pc:sldChg>
      <pc:sldChg chg="addSp delSp modSp add mod">
        <pc:chgData name="Novita Sari" userId="557972da-eb49-42ff-a0a8-d0abba1f54f6" providerId="ADAL" clId="{1A986987-6BA4-46F5-A6CB-63792E009D3F}" dt="2022-08-15T02:21:10.594" v="6731" actId="113"/>
        <pc:sldMkLst>
          <pc:docMk/>
          <pc:sldMk cId="3491981679" sldId="274"/>
        </pc:sldMkLst>
        <pc:spChg chg="add mod">
          <ac:chgData name="Novita Sari" userId="557972da-eb49-42ff-a0a8-d0abba1f54f6" providerId="ADAL" clId="{1A986987-6BA4-46F5-A6CB-63792E009D3F}" dt="2022-08-15T02:19:34.591" v="6646" actId="1038"/>
          <ac:spMkLst>
            <pc:docMk/>
            <pc:sldMk cId="3491981679" sldId="274"/>
            <ac:spMk id="5" creationId="{59C822B5-6C16-8652-6197-07B35E7C92E7}"/>
          </ac:spMkLst>
        </pc:spChg>
        <pc:spChg chg="mod">
          <ac:chgData name="Novita Sari" userId="557972da-eb49-42ff-a0a8-d0abba1f54f6" providerId="ADAL" clId="{1A986987-6BA4-46F5-A6CB-63792E009D3F}" dt="2022-08-15T02:08:16.695" v="5967" actId="20577"/>
          <ac:spMkLst>
            <pc:docMk/>
            <pc:sldMk cId="3491981679" sldId="274"/>
            <ac:spMk id="7" creationId="{FB68D8A4-0445-0B8E-64BA-8BF0D58AF543}"/>
          </ac:spMkLst>
        </pc:spChg>
        <pc:spChg chg="mod">
          <ac:chgData name="Novita Sari" userId="557972da-eb49-42ff-a0a8-d0abba1f54f6" providerId="ADAL" clId="{1A986987-6BA4-46F5-A6CB-63792E009D3F}" dt="2022-08-15T02:14:39.827" v="6134" actId="1038"/>
          <ac:spMkLst>
            <pc:docMk/>
            <pc:sldMk cId="3491981679" sldId="274"/>
            <ac:spMk id="17" creationId="{9F2FA808-7283-FD96-41AC-C683B745CAE5}"/>
          </ac:spMkLst>
        </pc:spChg>
        <pc:spChg chg="mod">
          <ac:chgData name="Novita Sari" userId="557972da-eb49-42ff-a0a8-d0abba1f54f6" providerId="ADAL" clId="{1A986987-6BA4-46F5-A6CB-63792E009D3F}" dt="2022-08-15T02:14:39.827" v="6134" actId="1038"/>
          <ac:spMkLst>
            <pc:docMk/>
            <pc:sldMk cId="3491981679" sldId="274"/>
            <ac:spMk id="19" creationId="{894105DF-86F6-B4A5-1F80-216367B6D799}"/>
          </ac:spMkLst>
        </pc:spChg>
        <pc:spChg chg="del">
          <ac:chgData name="Novita Sari" userId="557972da-eb49-42ff-a0a8-d0abba1f54f6" providerId="ADAL" clId="{1A986987-6BA4-46F5-A6CB-63792E009D3F}" dt="2022-08-15T02:15:08.566" v="6168" actId="478"/>
          <ac:spMkLst>
            <pc:docMk/>
            <pc:sldMk cId="3491981679" sldId="274"/>
            <ac:spMk id="20" creationId="{B95B3EFA-2BE3-7BAF-2558-C85BE0C56BB8}"/>
          </ac:spMkLst>
        </pc:spChg>
        <pc:spChg chg="mod">
          <ac:chgData name="Novita Sari" userId="557972da-eb49-42ff-a0a8-d0abba1f54f6" providerId="ADAL" clId="{1A986987-6BA4-46F5-A6CB-63792E009D3F}" dt="2022-08-15T02:19:34.591" v="6646" actId="1038"/>
          <ac:spMkLst>
            <pc:docMk/>
            <pc:sldMk cId="3491981679" sldId="274"/>
            <ac:spMk id="21" creationId="{ABEC410B-C71E-5DF9-B7CD-2B759B4DE9DE}"/>
          </ac:spMkLst>
        </pc:spChg>
        <pc:spChg chg="add mod">
          <ac:chgData name="Novita Sari" userId="557972da-eb49-42ff-a0a8-d0abba1f54f6" providerId="ADAL" clId="{1A986987-6BA4-46F5-A6CB-63792E009D3F}" dt="2022-08-15T02:19:34.591" v="6646" actId="1038"/>
          <ac:spMkLst>
            <pc:docMk/>
            <pc:sldMk cId="3491981679" sldId="274"/>
            <ac:spMk id="22" creationId="{F0CF1AFE-6F6C-BBBE-C0A4-630C2C6F92E2}"/>
          </ac:spMkLst>
        </pc:spChg>
        <pc:spChg chg="mod">
          <ac:chgData name="Novita Sari" userId="557972da-eb49-42ff-a0a8-d0abba1f54f6" providerId="ADAL" clId="{1A986987-6BA4-46F5-A6CB-63792E009D3F}" dt="2022-08-15T02:20:41.508" v="6725" actId="113"/>
          <ac:spMkLst>
            <pc:docMk/>
            <pc:sldMk cId="3491981679" sldId="274"/>
            <ac:spMk id="23" creationId="{6C64C8F3-0C94-955C-1AD4-10C5137BB576}"/>
          </ac:spMkLst>
        </pc:spChg>
        <pc:spChg chg="add mod">
          <ac:chgData name="Novita Sari" userId="557972da-eb49-42ff-a0a8-d0abba1f54f6" providerId="ADAL" clId="{1A986987-6BA4-46F5-A6CB-63792E009D3F}" dt="2022-08-15T02:20:58.348" v="6728" actId="20577"/>
          <ac:spMkLst>
            <pc:docMk/>
            <pc:sldMk cId="3491981679" sldId="274"/>
            <ac:spMk id="24" creationId="{78A5BD4B-8120-2E7A-1A86-A7A8715FDE77}"/>
          </ac:spMkLst>
        </pc:spChg>
        <pc:spChg chg="del mod">
          <ac:chgData name="Novita Sari" userId="557972da-eb49-42ff-a0a8-d0abba1f54f6" providerId="ADAL" clId="{1A986987-6BA4-46F5-A6CB-63792E009D3F}" dt="2022-08-15T02:17:40.837" v="6289" actId="478"/>
          <ac:spMkLst>
            <pc:docMk/>
            <pc:sldMk cId="3491981679" sldId="274"/>
            <ac:spMk id="25" creationId="{838785EC-5F72-B210-31D3-715D43BE9B1D}"/>
          </ac:spMkLst>
        </pc:spChg>
        <pc:spChg chg="add del mod">
          <ac:chgData name="Novita Sari" userId="557972da-eb49-42ff-a0a8-d0abba1f54f6" providerId="ADAL" clId="{1A986987-6BA4-46F5-A6CB-63792E009D3F}" dt="2022-08-15T02:19:02.435" v="6498" actId="478"/>
          <ac:spMkLst>
            <pc:docMk/>
            <pc:sldMk cId="3491981679" sldId="274"/>
            <ac:spMk id="26" creationId="{8D9441D8-BDAC-21C0-4234-B2E0E56964B2}"/>
          </ac:spMkLst>
        </pc:spChg>
        <pc:spChg chg="add del mod">
          <ac:chgData name="Novita Sari" userId="557972da-eb49-42ff-a0a8-d0abba1f54f6" providerId="ADAL" clId="{1A986987-6BA4-46F5-A6CB-63792E009D3F}" dt="2022-08-15T02:19:02.435" v="6498" actId="478"/>
          <ac:spMkLst>
            <pc:docMk/>
            <pc:sldMk cId="3491981679" sldId="274"/>
            <ac:spMk id="27" creationId="{7D0D73D2-4F38-8427-B98A-D56161BF8F47}"/>
          </ac:spMkLst>
        </pc:spChg>
        <pc:spChg chg="del mod">
          <ac:chgData name="Novita Sari" userId="557972da-eb49-42ff-a0a8-d0abba1f54f6" providerId="ADAL" clId="{1A986987-6BA4-46F5-A6CB-63792E009D3F}" dt="2022-08-15T02:19:02.435" v="6498" actId="478"/>
          <ac:spMkLst>
            <pc:docMk/>
            <pc:sldMk cId="3491981679" sldId="274"/>
            <ac:spMk id="28" creationId="{4D0CF394-0605-978B-7D7D-F5F74CBDA576}"/>
          </ac:spMkLst>
        </pc:spChg>
        <pc:spChg chg="add del mod">
          <ac:chgData name="Novita Sari" userId="557972da-eb49-42ff-a0a8-d0abba1f54f6" providerId="ADAL" clId="{1A986987-6BA4-46F5-A6CB-63792E009D3F}" dt="2022-08-15T02:19:02.435" v="6498" actId="478"/>
          <ac:spMkLst>
            <pc:docMk/>
            <pc:sldMk cId="3491981679" sldId="274"/>
            <ac:spMk id="29" creationId="{4955A178-1E58-849D-CBF4-63CC5F76D44F}"/>
          </ac:spMkLst>
        </pc:spChg>
        <pc:spChg chg="add mod">
          <ac:chgData name="Novita Sari" userId="557972da-eb49-42ff-a0a8-d0abba1f54f6" providerId="ADAL" clId="{1A986987-6BA4-46F5-A6CB-63792E009D3F}" dt="2022-08-15T02:19:26.251" v="6635" actId="1038"/>
          <ac:spMkLst>
            <pc:docMk/>
            <pc:sldMk cId="3491981679" sldId="274"/>
            <ac:spMk id="30" creationId="{03A29D04-9746-26F5-8F7D-4DF888626F81}"/>
          </ac:spMkLst>
        </pc:spChg>
        <pc:spChg chg="del mod">
          <ac:chgData name="Novita Sari" userId="557972da-eb49-42ff-a0a8-d0abba1f54f6" providerId="ADAL" clId="{1A986987-6BA4-46F5-A6CB-63792E009D3F}" dt="2022-08-15T02:17:36.633" v="6286" actId="478"/>
          <ac:spMkLst>
            <pc:docMk/>
            <pc:sldMk cId="3491981679" sldId="274"/>
            <ac:spMk id="31" creationId="{C74608B8-28CC-BF4F-3336-02C9227AA347}"/>
          </ac:spMkLst>
        </pc:spChg>
        <pc:spChg chg="add mod">
          <ac:chgData name="Novita Sari" userId="557972da-eb49-42ff-a0a8-d0abba1f54f6" providerId="ADAL" clId="{1A986987-6BA4-46F5-A6CB-63792E009D3F}" dt="2022-08-15T02:19:47.085" v="6693" actId="20577"/>
          <ac:spMkLst>
            <pc:docMk/>
            <pc:sldMk cId="3491981679" sldId="274"/>
            <ac:spMk id="32" creationId="{32CA014D-3F26-B5EB-4C92-BE8A9F12863D}"/>
          </ac:spMkLst>
        </pc:spChg>
        <pc:spChg chg="mod">
          <ac:chgData name="Novita Sari" userId="557972da-eb49-42ff-a0a8-d0abba1f54f6" providerId="ADAL" clId="{1A986987-6BA4-46F5-A6CB-63792E009D3F}" dt="2022-08-15T02:19:34.591" v="6646" actId="1038"/>
          <ac:spMkLst>
            <pc:docMk/>
            <pc:sldMk cId="3491981679" sldId="274"/>
            <ac:spMk id="33" creationId="{A1C01E61-45AE-D7A0-7570-94D66D2893D9}"/>
          </ac:spMkLst>
        </pc:spChg>
        <pc:spChg chg="del mod">
          <ac:chgData name="Novita Sari" userId="557972da-eb49-42ff-a0a8-d0abba1f54f6" providerId="ADAL" clId="{1A986987-6BA4-46F5-A6CB-63792E009D3F}" dt="2022-08-15T02:17:39.509" v="6288" actId="478"/>
          <ac:spMkLst>
            <pc:docMk/>
            <pc:sldMk cId="3491981679" sldId="274"/>
            <ac:spMk id="34" creationId="{5F7F73BF-DFE2-1408-1C17-E5BA4F522084}"/>
          </ac:spMkLst>
        </pc:spChg>
        <pc:spChg chg="del">
          <ac:chgData name="Novita Sari" userId="557972da-eb49-42ff-a0a8-d0abba1f54f6" providerId="ADAL" clId="{1A986987-6BA4-46F5-A6CB-63792E009D3F}" dt="2022-08-15T02:15:09.199" v="6169" actId="478"/>
          <ac:spMkLst>
            <pc:docMk/>
            <pc:sldMk cId="3491981679" sldId="274"/>
            <ac:spMk id="35" creationId="{E7066AED-7E48-8EA1-96B1-DA74803672FB}"/>
          </ac:spMkLst>
        </pc:spChg>
        <pc:spChg chg="add mod">
          <ac:chgData name="Novita Sari" userId="557972da-eb49-42ff-a0a8-d0abba1f54f6" providerId="ADAL" clId="{1A986987-6BA4-46F5-A6CB-63792E009D3F}" dt="2022-08-15T02:21:06.797" v="6730" actId="113"/>
          <ac:spMkLst>
            <pc:docMk/>
            <pc:sldMk cId="3491981679" sldId="274"/>
            <ac:spMk id="36" creationId="{CA17E96A-66F0-781C-8C8D-1144A757C231}"/>
          </ac:spMkLst>
        </pc:spChg>
        <pc:spChg chg="add mod">
          <ac:chgData name="Novita Sari" userId="557972da-eb49-42ff-a0a8-d0abba1f54f6" providerId="ADAL" clId="{1A986987-6BA4-46F5-A6CB-63792E009D3F}" dt="2022-08-15T02:19:26.251" v="6635" actId="1038"/>
          <ac:spMkLst>
            <pc:docMk/>
            <pc:sldMk cId="3491981679" sldId="274"/>
            <ac:spMk id="37" creationId="{D23F3AED-6F72-899E-C651-84FF221FF4D9}"/>
          </ac:spMkLst>
        </pc:spChg>
        <pc:spChg chg="del mod">
          <ac:chgData name="Novita Sari" userId="557972da-eb49-42ff-a0a8-d0abba1f54f6" providerId="ADAL" clId="{1A986987-6BA4-46F5-A6CB-63792E009D3F}" dt="2022-08-15T02:17:38.037" v="6287" actId="478"/>
          <ac:spMkLst>
            <pc:docMk/>
            <pc:sldMk cId="3491981679" sldId="274"/>
            <ac:spMk id="38" creationId="{B0913352-6BBD-3957-21AE-D9DDCE4FE674}"/>
          </ac:spMkLst>
        </pc:spChg>
        <pc:spChg chg="del mod">
          <ac:chgData name="Novita Sari" userId="557972da-eb49-42ff-a0a8-d0abba1f54f6" providerId="ADAL" clId="{1A986987-6BA4-46F5-A6CB-63792E009D3F}" dt="2022-08-15T02:19:02.435" v="6498" actId="478"/>
          <ac:spMkLst>
            <pc:docMk/>
            <pc:sldMk cId="3491981679" sldId="274"/>
            <ac:spMk id="39" creationId="{D5DD3275-73D4-8F30-B846-1418ABDCAD73}"/>
          </ac:spMkLst>
        </pc:spChg>
        <pc:spChg chg="del mod">
          <ac:chgData name="Novita Sari" userId="557972da-eb49-42ff-a0a8-d0abba1f54f6" providerId="ADAL" clId="{1A986987-6BA4-46F5-A6CB-63792E009D3F}" dt="2022-08-15T02:15:14.583" v="6171" actId="478"/>
          <ac:spMkLst>
            <pc:docMk/>
            <pc:sldMk cId="3491981679" sldId="274"/>
            <ac:spMk id="40" creationId="{1FC9B026-F9E7-6999-459F-32FD9038DCD9}"/>
          </ac:spMkLst>
        </pc:spChg>
        <pc:spChg chg="del mod">
          <ac:chgData name="Novita Sari" userId="557972da-eb49-42ff-a0a8-d0abba1f54f6" providerId="ADAL" clId="{1A986987-6BA4-46F5-A6CB-63792E009D3F}" dt="2022-08-15T02:19:02.435" v="6498" actId="478"/>
          <ac:spMkLst>
            <pc:docMk/>
            <pc:sldMk cId="3491981679" sldId="274"/>
            <ac:spMk id="41" creationId="{29B7A62A-7714-FD6E-70A7-222EC9555257}"/>
          </ac:spMkLst>
        </pc:spChg>
        <pc:spChg chg="del mod">
          <ac:chgData name="Novita Sari" userId="557972da-eb49-42ff-a0a8-d0abba1f54f6" providerId="ADAL" clId="{1A986987-6BA4-46F5-A6CB-63792E009D3F}" dt="2022-08-15T02:17:35.085" v="6285" actId="478"/>
          <ac:spMkLst>
            <pc:docMk/>
            <pc:sldMk cId="3491981679" sldId="274"/>
            <ac:spMk id="42" creationId="{F2D28B11-716B-EE22-3E49-14B31065212C}"/>
          </ac:spMkLst>
        </pc:spChg>
        <pc:spChg chg="del mod">
          <ac:chgData name="Novita Sari" userId="557972da-eb49-42ff-a0a8-d0abba1f54f6" providerId="ADAL" clId="{1A986987-6BA4-46F5-A6CB-63792E009D3F}" dt="2022-08-15T02:15:13.923" v="6170" actId="478"/>
          <ac:spMkLst>
            <pc:docMk/>
            <pc:sldMk cId="3491981679" sldId="274"/>
            <ac:spMk id="43" creationId="{613075FA-DBCE-7BA8-4491-A76A61920271}"/>
          </ac:spMkLst>
        </pc:spChg>
        <pc:spChg chg="del mod">
          <ac:chgData name="Novita Sari" userId="557972da-eb49-42ff-a0a8-d0abba1f54f6" providerId="ADAL" clId="{1A986987-6BA4-46F5-A6CB-63792E009D3F}" dt="2022-08-15T02:17:34.553" v="6284" actId="478"/>
          <ac:spMkLst>
            <pc:docMk/>
            <pc:sldMk cId="3491981679" sldId="274"/>
            <ac:spMk id="44" creationId="{F863341E-0985-D1B3-17CF-90EB0612E1CC}"/>
          </ac:spMkLst>
        </pc:spChg>
        <pc:spChg chg="add mod">
          <ac:chgData name="Novita Sari" userId="557972da-eb49-42ff-a0a8-d0abba1f54f6" providerId="ADAL" clId="{1A986987-6BA4-46F5-A6CB-63792E009D3F}" dt="2022-08-15T02:19:54.031" v="6713" actId="20577"/>
          <ac:spMkLst>
            <pc:docMk/>
            <pc:sldMk cId="3491981679" sldId="274"/>
            <ac:spMk id="45" creationId="{DB992028-AA4E-65B1-8A86-510714233F4F}"/>
          </ac:spMkLst>
        </pc:spChg>
        <pc:spChg chg="add mod">
          <ac:chgData name="Novita Sari" userId="557972da-eb49-42ff-a0a8-d0abba1f54f6" providerId="ADAL" clId="{1A986987-6BA4-46F5-A6CB-63792E009D3F}" dt="2022-08-15T02:21:10.594" v="6731" actId="113"/>
          <ac:spMkLst>
            <pc:docMk/>
            <pc:sldMk cId="3491981679" sldId="274"/>
            <ac:spMk id="46" creationId="{0307E949-68B3-534D-5A6B-BCDEC4DA92F5}"/>
          </ac:spMkLst>
        </pc:spChg>
        <pc:picChg chg="del">
          <ac:chgData name="Novita Sari" userId="557972da-eb49-42ff-a0a8-d0abba1f54f6" providerId="ADAL" clId="{1A986987-6BA4-46F5-A6CB-63792E009D3F}" dt="2022-08-15T02:08:14.256" v="5965" actId="478"/>
          <ac:picMkLst>
            <pc:docMk/>
            <pc:sldMk cId="3491981679" sldId="274"/>
            <ac:picMk id="3" creationId="{8BA087E1-2D2C-3C53-E07C-2AAD4D4C08D6}"/>
          </ac:picMkLst>
        </pc:picChg>
        <pc:picChg chg="add mod">
          <ac:chgData name="Novita Sari" userId="557972da-eb49-42ff-a0a8-d0abba1f54f6" providerId="ADAL" clId="{1A986987-6BA4-46F5-A6CB-63792E009D3F}" dt="2022-08-15T02:08:25.461" v="5968"/>
          <ac:picMkLst>
            <pc:docMk/>
            <pc:sldMk cId="3491981679" sldId="274"/>
            <ac:picMk id="4" creationId="{0C5300BE-6811-E72A-CE50-6F90BBD4F210}"/>
          </ac:picMkLst>
        </pc:picChg>
        <pc:picChg chg="del">
          <ac:chgData name="Novita Sari" userId="557972da-eb49-42ff-a0a8-d0abba1f54f6" providerId="ADAL" clId="{1A986987-6BA4-46F5-A6CB-63792E009D3F}" dt="2022-08-15T02:08:12.559" v="5964" actId="478"/>
          <ac:picMkLst>
            <pc:docMk/>
            <pc:sldMk cId="3491981679" sldId="274"/>
            <ac:picMk id="15" creationId="{83A1E41C-3722-B71B-D307-6C6414F0BCFF}"/>
          </ac:picMkLst>
        </pc:picChg>
        <pc:cxnChg chg="del">
          <ac:chgData name="Novita Sari" userId="557972da-eb49-42ff-a0a8-d0abba1f54f6" providerId="ADAL" clId="{1A986987-6BA4-46F5-A6CB-63792E009D3F}" dt="2022-08-15T02:15:07.762" v="6167" actId="478"/>
          <ac:cxnSpMkLst>
            <pc:docMk/>
            <pc:sldMk cId="3491981679" sldId="274"/>
            <ac:cxnSpMk id="16" creationId="{6E641623-DEE8-AB16-803D-1170B75DF072}"/>
          </ac:cxnSpMkLst>
        </pc:cxnChg>
      </pc:sldChg>
      <pc:sldChg chg="addSp delSp modSp new del mod">
        <pc:chgData name="Novita Sari" userId="557972da-eb49-42ff-a0a8-d0abba1f54f6" providerId="ADAL" clId="{1A986987-6BA4-46F5-A6CB-63792E009D3F}" dt="2022-08-15T03:37:42.568" v="7937" actId="47"/>
        <pc:sldMkLst>
          <pc:docMk/>
          <pc:sldMk cId="1443095161" sldId="275"/>
        </pc:sldMkLst>
        <pc:spChg chg="add del mod">
          <ac:chgData name="Novita Sari" userId="557972da-eb49-42ff-a0a8-d0abba1f54f6" providerId="ADAL" clId="{1A986987-6BA4-46F5-A6CB-63792E009D3F}" dt="2022-08-15T03:25:14.665" v="7790" actId="478"/>
          <ac:spMkLst>
            <pc:docMk/>
            <pc:sldMk cId="1443095161" sldId="275"/>
            <ac:spMk id="5" creationId="{2322C1EC-7A52-E375-F299-7E25FD785AA9}"/>
          </ac:spMkLst>
        </pc:spChg>
        <pc:spChg chg="add del mod">
          <ac:chgData name="Novita Sari" userId="557972da-eb49-42ff-a0a8-d0abba1f54f6" providerId="ADAL" clId="{1A986987-6BA4-46F5-A6CB-63792E009D3F}" dt="2022-08-15T03:25:14.665" v="7790" actId="478"/>
          <ac:spMkLst>
            <pc:docMk/>
            <pc:sldMk cId="1443095161" sldId="275"/>
            <ac:spMk id="6" creationId="{3DFA8606-FA91-9F11-ED4E-1B3DA52D8B2C}"/>
          </ac:spMkLst>
        </pc:spChg>
        <pc:spChg chg="add del mod">
          <ac:chgData name="Novita Sari" userId="557972da-eb49-42ff-a0a8-d0abba1f54f6" providerId="ADAL" clId="{1A986987-6BA4-46F5-A6CB-63792E009D3F}" dt="2022-08-15T03:25:14.665" v="7790" actId="478"/>
          <ac:spMkLst>
            <pc:docMk/>
            <pc:sldMk cId="1443095161" sldId="275"/>
            <ac:spMk id="7" creationId="{0DED748C-9036-30D7-DA79-13421895A6BF}"/>
          </ac:spMkLst>
        </pc:spChg>
        <pc:spChg chg="add del mod">
          <ac:chgData name="Novita Sari" userId="557972da-eb49-42ff-a0a8-d0abba1f54f6" providerId="ADAL" clId="{1A986987-6BA4-46F5-A6CB-63792E009D3F}" dt="2022-08-15T03:25:14.665" v="7790" actId="478"/>
          <ac:spMkLst>
            <pc:docMk/>
            <pc:sldMk cId="1443095161" sldId="275"/>
            <ac:spMk id="8" creationId="{D43A402D-E1A4-FAB8-326F-1517D9A2C4F4}"/>
          </ac:spMkLst>
        </pc:spChg>
        <pc:spChg chg="add del mod">
          <ac:chgData name="Novita Sari" userId="557972da-eb49-42ff-a0a8-d0abba1f54f6" providerId="ADAL" clId="{1A986987-6BA4-46F5-A6CB-63792E009D3F}" dt="2022-08-15T03:25:14.665" v="7790" actId="478"/>
          <ac:spMkLst>
            <pc:docMk/>
            <pc:sldMk cId="1443095161" sldId="275"/>
            <ac:spMk id="9" creationId="{BC80683F-AF70-2E29-2989-3F229E3C480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14" creationId="{A34A7C1B-19CA-B15E-7C29-404F05F8DD5E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15" creationId="{53F262A1-8AE2-A97D-EB21-7F89F419EDD7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16" creationId="{877C9FF3-D1C6-7F34-7D6E-E39F8008BFC1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17" creationId="{9943C00D-A3E8-F34B-B359-35AC487B28FB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18" creationId="{FCD6BA09-4373-5D86-EF08-465667CFAFEE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19" creationId="{38F49AB0-F973-A35E-161B-0F73FD54131C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0" creationId="{164E1D68-86F0-6943-A00A-2E7695FE707E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1" creationId="{5032FCB6-AD4F-5223-2523-DFCB70FD4EB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2" creationId="{DC7F18C5-0484-0DCA-F608-E65E1CD441B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3" creationId="{BDBDA0B2-E6C8-D545-C247-5431F79A29AB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4" creationId="{D7D2B2B2-658A-FE87-E1C1-93B7891B4D47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5" creationId="{FD0E5EA0-B49A-9BB5-B067-D31711D285CF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6" creationId="{983EAD82-4128-96BB-115F-969514B607A5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7" creationId="{FAA28118-EEB0-DBCA-86FD-EDFC4ECA1E2B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8" creationId="{A5E575E7-C712-185C-35F3-ECF00FF6E89E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29" creationId="{3830B4FA-6458-3A10-173E-40F7AEF32D95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0" creationId="{1A72A589-506A-51A2-F16B-4A599A004A5A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1" creationId="{44B6E92D-B72B-78A2-F4D3-8EBCDCEBF734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2" creationId="{B2C73BBE-2C6B-C224-8EC8-E9BCD1C14A84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3" creationId="{B7E46DA7-7D31-7FAB-A8B2-B8E6C861832A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4" creationId="{239DD352-3BF1-23A0-A7DC-490444A7ECD3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5" creationId="{5CEA1653-EA5F-C1A3-0CDD-8F8AA7157C53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6" creationId="{FDA341F0-0CEF-49FB-BE62-3AB99BE7954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7" creationId="{C5C1F9B7-2020-89E9-6EF0-89DD0F78E9B0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8" creationId="{E3C1E3F7-B447-40CE-829D-6D1FD821C831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39" creationId="{78DD9C0D-53A7-D704-201C-82155240268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0" creationId="{5A455FB7-E0BD-A22F-C941-4A6E36F511D0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1" creationId="{B6BD196C-3795-9BB9-0D7B-80EE5383B25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2" creationId="{A197D8AC-FAE1-7DEA-4ED0-74127F7E209A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3" creationId="{2F18876C-6D8C-4F2C-DE05-8F8880257014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4" creationId="{3DC5CD22-435B-B386-18D6-8101FD37ADAC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5" creationId="{37F2055B-26A1-048B-2663-4A403FAE0019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6" creationId="{C807BF7D-DBE6-FFA5-40B0-9683EB72139E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7" creationId="{6955C440-BC6D-C5DB-70BA-089A42355464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8" creationId="{ED3B71CC-0E62-1EB3-BE03-04E78B308BAC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49" creationId="{A09AB795-D16F-A907-62BF-BF3CCCA3F534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0" creationId="{01692E69-B0C6-8A82-3774-E9A41C0E77F9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1" creationId="{964D933B-4D85-E48C-AFB4-E4DD1B9B6273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2" creationId="{68224FFF-95DB-54BB-1526-743F44DB8794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3" creationId="{29595EAF-B9EB-FB18-5577-070AA7A4C896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4" creationId="{2D0DF769-A5EF-9EC7-3E35-188D4E71078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5" creationId="{1D29D953-D79E-18AA-EBC2-CE23FDF2632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6" creationId="{A3B42F08-EED0-82C9-893C-919CE50C959E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7" creationId="{75194096-E599-4A95-85BF-3F67CD113E7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8" creationId="{D712FD4F-4E06-9210-8C28-8055B47B9BF9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59" creationId="{CBA372D8-05CA-D2DB-0716-2B6B00CE125F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0" creationId="{4A26EE1D-98B8-D431-99C9-C2B83F5E1708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1" creationId="{F54FF0D3-4032-E772-9EDC-F0610169750A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2" creationId="{AA736540-2DFF-C44F-A6C2-0885F7452C98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3" creationId="{5C92CCB7-9D35-C401-F921-7C2EEDE15067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4" creationId="{06656456-7A06-521E-842C-74AA194B3577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5" creationId="{800350FD-E88F-7A0B-4B7A-F29877C35ED2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6" creationId="{7A2FECBA-8023-BEBF-7135-07462644F65F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7" creationId="{AB4AF8CB-60E2-A42F-0F50-46C0C01D5A0A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8" creationId="{A850D105-B9A8-2F5C-06C1-E2783F472023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69" creationId="{7D05FC0F-9E23-4444-BDB6-32F3CE7AC2C8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0" creationId="{4526F030-CC0D-51BE-960B-61E715901698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1" creationId="{03CEF142-6A98-829C-6CE6-C854AEA6C7A9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2" creationId="{1028E3A9-A4CE-19A2-982F-898AAB42B1FD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3" creationId="{8A4375D3-80CB-AC10-1811-202FC29230A5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4" creationId="{CDE56DDA-C130-4F55-F7AF-995F20172C01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5" creationId="{C6A4EF72-E870-FE89-A204-980351EB1D5F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6" creationId="{04C38FA5-010A-3A76-A4AB-29BA7C1AAA2C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7" creationId="{CBE9210C-0CB9-610D-2116-466C2808D043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8" creationId="{5DB947D4-6457-64E3-6985-0AEBD80E8E88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79" creationId="{FFE74DA8-EA71-22FD-6BED-2C5DF9845E65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80" creationId="{ABACE6AF-A567-F883-CFCC-9F35F721F0DC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81" creationId="{BE1489AE-D72E-72E1-0978-1DEF9F91A992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82" creationId="{12EF394A-0955-FBDE-EB7E-EA4886D0C195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83" creationId="{410EBB63-3BBF-8269-2F7B-92DAB85E4BE9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84" creationId="{CCD79AE1-BB3F-90DB-38CB-1B770DC04A8E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85" creationId="{89A68B52-DAF8-92AE-B6B1-0CEAAA014855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86" creationId="{396EADC7-242D-14BE-0AE2-FA72B5DA0376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87" creationId="{B3B1F79C-3A52-36C0-D5E3-D88EF43D1AA8}"/>
          </ac:spMkLst>
        </pc:spChg>
        <pc:spChg chg="mod">
          <ac:chgData name="Novita Sari" userId="557972da-eb49-42ff-a0a8-d0abba1f54f6" providerId="ADAL" clId="{1A986987-6BA4-46F5-A6CB-63792E009D3F}" dt="2022-08-15T03:06:36.201" v="7372"/>
          <ac:spMkLst>
            <pc:docMk/>
            <pc:sldMk cId="1443095161" sldId="275"/>
            <ac:spMk id="88" creationId="{551630AF-8AF2-22C0-312B-3C21DCF88756}"/>
          </ac:spMkLst>
        </pc:spChg>
        <pc:spChg chg="add del mod">
          <ac:chgData name="Novita Sari" userId="557972da-eb49-42ff-a0a8-d0abba1f54f6" providerId="ADAL" clId="{1A986987-6BA4-46F5-A6CB-63792E009D3F}" dt="2022-08-15T03:25:14.665" v="7790" actId="478"/>
          <ac:spMkLst>
            <pc:docMk/>
            <pc:sldMk cId="1443095161" sldId="275"/>
            <ac:spMk id="91" creationId="{5684ECFB-85F0-72F3-6A67-32292CCBAB68}"/>
          </ac:spMkLst>
        </pc:spChg>
        <pc:spChg chg="add del mod">
          <ac:chgData name="Novita Sari" userId="557972da-eb49-42ff-a0a8-d0abba1f54f6" providerId="ADAL" clId="{1A986987-6BA4-46F5-A6CB-63792E009D3F}" dt="2022-08-15T03:25:14.665" v="7790" actId="478"/>
          <ac:spMkLst>
            <pc:docMk/>
            <pc:sldMk cId="1443095161" sldId="275"/>
            <ac:spMk id="92" creationId="{CA853BE9-E157-4056-7E0D-B97D4892683B}"/>
          </ac:spMkLst>
        </pc:spChg>
        <pc:spChg chg="add del mod">
          <ac:chgData name="Novita Sari" userId="557972da-eb49-42ff-a0a8-d0abba1f54f6" providerId="ADAL" clId="{1A986987-6BA4-46F5-A6CB-63792E009D3F}" dt="2022-08-15T03:25:14.665" v="7790" actId="478"/>
          <ac:spMkLst>
            <pc:docMk/>
            <pc:sldMk cId="1443095161" sldId="275"/>
            <ac:spMk id="93" creationId="{83F6CD5E-2229-F6DE-6F53-1DDA1D7FA5D6}"/>
          </ac:spMkLst>
        </pc:spChg>
        <pc:spChg chg="add del mod">
          <ac:chgData name="Novita Sari" userId="557972da-eb49-42ff-a0a8-d0abba1f54f6" providerId="ADAL" clId="{1A986987-6BA4-46F5-A6CB-63792E009D3F}" dt="2022-08-15T03:25:14.665" v="7790" actId="478"/>
          <ac:spMkLst>
            <pc:docMk/>
            <pc:sldMk cId="1443095161" sldId="275"/>
            <ac:spMk id="94" creationId="{E53DF90D-8D1E-45FB-54A5-14FBE98A4F7C}"/>
          </ac:spMkLst>
        </pc:spChg>
        <pc:spChg chg="add del mod">
          <ac:chgData name="Novita Sari" userId="557972da-eb49-42ff-a0a8-d0abba1f54f6" providerId="ADAL" clId="{1A986987-6BA4-46F5-A6CB-63792E009D3F}" dt="2022-08-15T03:36:10.851" v="7923" actId="21"/>
          <ac:spMkLst>
            <pc:docMk/>
            <pc:sldMk cId="1443095161" sldId="275"/>
            <ac:spMk id="95" creationId="{CE4B49E6-61E7-AB9A-C28F-58952FA39E7A}"/>
          </ac:spMkLst>
        </pc:spChg>
        <pc:spChg chg="add del mod">
          <ac:chgData name="Novita Sari" userId="557972da-eb49-42ff-a0a8-d0abba1f54f6" providerId="ADAL" clId="{1A986987-6BA4-46F5-A6CB-63792E009D3F}" dt="2022-08-15T03:36:10.851" v="7923" actId="21"/>
          <ac:spMkLst>
            <pc:docMk/>
            <pc:sldMk cId="1443095161" sldId="275"/>
            <ac:spMk id="96" creationId="{2441779B-CED7-050E-F4E9-682A4ABCE9A6}"/>
          </ac:spMkLst>
        </pc:spChg>
        <pc:spChg chg="add del mod">
          <ac:chgData name="Novita Sari" userId="557972da-eb49-42ff-a0a8-d0abba1f54f6" providerId="ADAL" clId="{1A986987-6BA4-46F5-A6CB-63792E009D3F}" dt="2022-08-15T03:36:10.851" v="7923" actId="21"/>
          <ac:spMkLst>
            <pc:docMk/>
            <pc:sldMk cId="1443095161" sldId="275"/>
            <ac:spMk id="97" creationId="{B8D43798-AAF2-FF1D-7936-574C4E8D57CE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02" creationId="{70DB2D3B-3037-44DE-EC13-6FDF5CCA239E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03" creationId="{DE11D26D-BA45-DEA9-3D84-C252B64BD748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04" creationId="{EAA5C201-646C-AAD8-D30D-6228A413DBB9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05" creationId="{456E60D9-64E9-5EAA-3FAF-9699FFF8D610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06" creationId="{492B4F47-3CB6-B7A6-114D-79C3A4C12137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07" creationId="{F9CD8E59-15AE-B98A-B188-E6FCC7EFA5AF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08" creationId="{393070BB-75D1-0329-93C6-F69802CD1181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09" creationId="{F8176542-C5C2-312E-2CE6-5A81C8462EE1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0" creationId="{3F348353-F897-66C9-9813-8282CD266772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1" creationId="{8C8B5816-BE29-DE20-7C4F-00BBD113CAA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2" creationId="{F81FA105-7BC7-BEE6-3ADB-0F815FB95173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3" creationId="{95E73A3D-E59D-B640-3FA8-90C572D69A59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4" creationId="{88122D1E-00B2-28C8-DF43-3DBAF57C9FDC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5" creationId="{56AC4672-6C6D-F571-16BB-6CD32D13B72D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6" creationId="{8835BB3A-1EAF-BD90-E8E7-9A4CDD119C3D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7" creationId="{870C1CDD-6D5C-5E43-C218-37DFF1374A6D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8" creationId="{68B5F70C-EE69-D68E-53DA-A093C337B3CB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19" creationId="{AA4A2C54-8849-C098-6A92-7F9FFDFEF613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0" creationId="{430F4055-62E2-D564-9729-439096BF3024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1" creationId="{1354A8CC-2B7C-DF4B-01BB-3B870514912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2" creationId="{433ED97E-EB97-8337-C07A-B9E715E18756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3" creationId="{9AD3754D-5BFA-0036-1539-665034948CF7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4" creationId="{AC765C61-6220-5DD2-C938-8341F1417416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5" creationId="{2169901C-4F93-6199-99DF-FCBD53DA8927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6" creationId="{A65C9398-85CC-C09E-64FB-5A7F605754D9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7" creationId="{C466BC50-90DA-C210-F0B8-1EFC88DD442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8" creationId="{9D85F770-4DBC-3FE4-EAF3-24E76FBB4B23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29" creationId="{2F1B1488-B4CE-9522-606B-37DD418AB487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0" creationId="{24442C64-DA94-FFC5-C617-5F85740E51E8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1" creationId="{6EF23721-ECE2-146E-F497-81F7A4B53CB3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2" creationId="{44E24C9F-D382-F344-0BE5-6B8AC98D586B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3" creationId="{AF46EBCD-AFB5-DF0A-38CE-C05BA33D262F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4" creationId="{C308122B-583C-E837-0B90-348DF666D76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5" creationId="{D3E67787-D529-E4C9-FCBC-D9FEA709CB83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6" creationId="{81489D30-F8F0-A7FC-4099-A6C99B29FA57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7" creationId="{A46F6AD2-B906-4341-8180-6E1E5A6ECE3D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8" creationId="{EEA5A58B-44DD-E1C6-BD53-57B426F30839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39" creationId="{20C6A854-C6B2-C59B-31E7-CD82476CA885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0" creationId="{0E0B31C8-F4DC-6B47-D62E-44CB3719A207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1" creationId="{B6F9A87F-E699-44E1-6659-B4990E37E0EE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2" creationId="{744886C2-5266-E5CB-A1B9-D217CDF2A54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3" creationId="{91F3D03F-8E04-5808-2A84-CFF6E74B4F0E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4" creationId="{8B7325A4-F4CE-B325-5449-B15FC45DE584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5" creationId="{949DD4B4-6D88-5FC9-FA8D-B3B61E559E68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6" creationId="{57ACB3DF-4A95-41E1-666E-78329902CEA0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7" creationId="{57FA85C0-CBAE-03F9-05E0-E53D8845E0AE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8" creationId="{982873C7-8512-066D-DE91-2865FD80EBE0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49" creationId="{DD0F5013-0FB0-E3FE-CA2F-7E01D386D71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0" creationId="{5A9433A0-AFC3-C8CC-A452-F76B038DD4B5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1" creationId="{6E940549-60C0-9D69-B006-4689545A5F2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2" creationId="{01DA0239-EBD2-A967-62F7-8AC915CD53C2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3" creationId="{70F1BDF8-5F74-1FEF-A2EF-E921A22B1721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4" creationId="{4C37C232-CA8E-47E1-B5F3-BBCAA0195609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5" creationId="{62C54240-3D27-4460-1E0F-B460EE367A0D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6" creationId="{261402B8-3FC6-56C4-F070-891832D7E1F0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7" creationId="{41F5DC3C-4929-CA04-9AB0-A5997B78DF69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8" creationId="{199D567B-05A1-7DF5-DADB-15119F86571E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59" creationId="{8F62529F-4620-EABA-4D21-A3785A5DFF07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0" creationId="{921812EF-E793-9CB0-9278-38F70C7E2FD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1" creationId="{747D6AC8-495D-5504-F965-CD949F484DEE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2" creationId="{7BC7E4EF-5EAA-3B7F-CEED-E8EBEE05B3B6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3" creationId="{2CB35638-78C0-1710-C8DB-8F21873D648E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4" creationId="{EA07F5D4-175B-6F63-1CB9-5E5D26812522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5" creationId="{D53582F6-46E5-7C12-D084-82043CF38A93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6" creationId="{7DF6E777-799F-9375-87F0-2B9C505B2A94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7" creationId="{ACA3F42B-B24D-FF86-3137-0E1F869C4C5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8" creationId="{A2DDBDA0-F1B9-60C8-C2B9-3F3019C0FD3B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69" creationId="{3566C6E3-507A-ECC9-6260-B2B6C4D9297E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70" creationId="{4E3AA63F-1F23-8DD0-4D70-82B0B541E5D3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71" creationId="{EB999742-0CD3-6F0A-34C8-B7472077C525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72" creationId="{E6B54412-D91B-3C1D-637B-C6D5B0994842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73" creationId="{6E279B70-5EA6-08D4-949F-DDCB62C81E2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74" creationId="{9C7ABD6C-D6FF-6D32-3EAB-6949C9A917DA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75" creationId="{35F60F44-80E2-242F-A293-938DE589374C}"/>
          </ac:spMkLst>
        </pc:spChg>
        <pc:spChg chg="mod">
          <ac:chgData name="Novita Sari" userId="557972da-eb49-42ff-a0a8-d0abba1f54f6" providerId="ADAL" clId="{1A986987-6BA4-46F5-A6CB-63792E009D3F}" dt="2022-08-15T03:32:05.589" v="7841"/>
          <ac:spMkLst>
            <pc:docMk/>
            <pc:sldMk cId="1443095161" sldId="275"/>
            <ac:spMk id="176" creationId="{ABA452F1-A434-174C-04B9-C2F786735480}"/>
          </ac:spMkLst>
        </pc:spChg>
        <pc:grpChg chg="add del mod">
          <ac:chgData name="Novita Sari" userId="557972da-eb49-42ff-a0a8-d0abba1f54f6" providerId="ADAL" clId="{1A986987-6BA4-46F5-A6CB-63792E009D3F}" dt="2022-08-15T03:25:14.665" v="7790" actId="478"/>
          <ac:grpSpMkLst>
            <pc:docMk/>
            <pc:sldMk cId="1443095161" sldId="275"/>
            <ac:grpSpMk id="10" creationId="{6C1330D4-5FBB-8DCF-6113-8C98AF038271}"/>
          </ac:grpSpMkLst>
        </pc:grpChg>
        <pc:grpChg chg="mod">
          <ac:chgData name="Novita Sari" userId="557972da-eb49-42ff-a0a8-d0abba1f54f6" providerId="ADAL" clId="{1A986987-6BA4-46F5-A6CB-63792E009D3F}" dt="2022-08-15T03:06:36.201" v="7372"/>
          <ac:grpSpMkLst>
            <pc:docMk/>
            <pc:sldMk cId="1443095161" sldId="275"/>
            <ac:grpSpMk id="11" creationId="{39C5B73C-11DE-E5B4-4A38-E16E7849A598}"/>
          </ac:grpSpMkLst>
        </pc:grpChg>
        <pc:grpChg chg="mod">
          <ac:chgData name="Novita Sari" userId="557972da-eb49-42ff-a0a8-d0abba1f54f6" providerId="ADAL" clId="{1A986987-6BA4-46F5-A6CB-63792E009D3F}" dt="2022-08-15T03:06:36.201" v="7372"/>
          <ac:grpSpMkLst>
            <pc:docMk/>
            <pc:sldMk cId="1443095161" sldId="275"/>
            <ac:grpSpMk id="12" creationId="{1810E887-6B43-BC5A-67C0-61BC9BAD101D}"/>
          </ac:grpSpMkLst>
        </pc:grpChg>
        <pc:grpChg chg="mod">
          <ac:chgData name="Novita Sari" userId="557972da-eb49-42ff-a0a8-d0abba1f54f6" providerId="ADAL" clId="{1A986987-6BA4-46F5-A6CB-63792E009D3F}" dt="2022-08-15T03:06:36.201" v="7372"/>
          <ac:grpSpMkLst>
            <pc:docMk/>
            <pc:sldMk cId="1443095161" sldId="275"/>
            <ac:grpSpMk id="13" creationId="{01B03CD5-9B34-0230-3908-09A78F9ED0E7}"/>
          </ac:grpSpMkLst>
        </pc:grpChg>
        <pc:grpChg chg="add del mod">
          <ac:chgData name="Novita Sari" userId="557972da-eb49-42ff-a0a8-d0abba1f54f6" providerId="ADAL" clId="{1A986987-6BA4-46F5-A6CB-63792E009D3F}" dt="2022-08-15T03:36:10.851" v="7923" actId="21"/>
          <ac:grpSpMkLst>
            <pc:docMk/>
            <pc:sldMk cId="1443095161" sldId="275"/>
            <ac:grpSpMk id="98" creationId="{FF43EB21-7BF7-1168-D6FA-E1F07F4E65B1}"/>
          </ac:grpSpMkLst>
        </pc:grpChg>
        <pc:grpChg chg="mod">
          <ac:chgData name="Novita Sari" userId="557972da-eb49-42ff-a0a8-d0abba1f54f6" providerId="ADAL" clId="{1A986987-6BA4-46F5-A6CB-63792E009D3F}" dt="2022-08-15T03:32:05.589" v="7841"/>
          <ac:grpSpMkLst>
            <pc:docMk/>
            <pc:sldMk cId="1443095161" sldId="275"/>
            <ac:grpSpMk id="99" creationId="{59305EA7-865E-2180-B88D-2FDB5BA63B6C}"/>
          </ac:grpSpMkLst>
        </pc:grpChg>
        <pc:grpChg chg="mod">
          <ac:chgData name="Novita Sari" userId="557972da-eb49-42ff-a0a8-d0abba1f54f6" providerId="ADAL" clId="{1A986987-6BA4-46F5-A6CB-63792E009D3F}" dt="2022-08-15T03:32:05.589" v="7841"/>
          <ac:grpSpMkLst>
            <pc:docMk/>
            <pc:sldMk cId="1443095161" sldId="275"/>
            <ac:grpSpMk id="100" creationId="{FA43FC3D-B3A4-5B19-D3F1-8860DBE81E18}"/>
          </ac:grpSpMkLst>
        </pc:grpChg>
        <pc:grpChg chg="mod">
          <ac:chgData name="Novita Sari" userId="557972da-eb49-42ff-a0a8-d0abba1f54f6" providerId="ADAL" clId="{1A986987-6BA4-46F5-A6CB-63792E009D3F}" dt="2022-08-15T03:32:05.589" v="7841"/>
          <ac:grpSpMkLst>
            <pc:docMk/>
            <pc:sldMk cId="1443095161" sldId="275"/>
            <ac:grpSpMk id="101" creationId="{A55200E4-8D6D-3411-2558-8869F864ACEB}"/>
          </ac:grpSpMkLst>
        </pc:grpChg>
        <pc:picChg chg="add del mod modCrop">
          <ac:chgData name="Novita Sari" userId="557972da-eb49-42ff-a0a8-d0abba1f54f6" providerId="ADAL" clId="{1A986987-6BA4-46F5-A6CB-63792E009D3F}" dt="2022-08-15T03:25:14.665" v="7790" actId="478"/>
          <ac:picMkLst>
            <pc:docMk/>
            <pc:sldMk cId="1443095161" sldId="275"/>
            <ac:picMk id="4" creationId="{2D85DB1F-695F-0977-08AD-122ADED282E3}"/>
          </ac:picMkLst>
        </pc:picChg>
        <pc:picChg chg="add del mod">
          <ac:chgData name="Novita Sari" userId="557972da-eb49-42ff-a0a8-d0abba1f54f6" providerId="ADAL" clId="{1A986987-6BA4-46F5-A6CB-63792E009D3F}" dt="2022-08-15T03:25:14.665" v="7790" actId="478"/>
          <ac:picMkLst>
            <pc:docMk/>
            <pc:sldMk cId="1443095161" sldId="275"/>
            <ac:picMk id="89" creationId="{DBA91EB2-CFF2-4B84-0AD2-F412549A1C26}"/>
          </ac:picMkLst>
        </pc:picChg>
        <pc:picChg chg="add del mod">
          <ac:chgData name="Novita Sari" userId="557972da-eb49-42ff-a0a8-d0abba1f54f6" providerId="ADAL" clId="{1A986987-6BA4-46F5-A6CB-63792E009D3F}" dt="2022-08-15T03:25:14.665" v="7790" actId="478"/>
          <ac:picMkLst>
            <pc:docMk/>
            <pc:sldMk cId="1443095161" sldId="275"/>
            <ac:picMk id="90" creationId="{9E84EA37-E539-E83E-6FC6-58F8983380AD}"/>
          </ac:picMkLst>
        </pc:picChg>
      </pc:sldChg>
      <pc:sldChg chg="addSp delSp modSp add del mod">
        <pc:chgData name="Novita Sari" userId="557972da-eb49-42ff-a0a8-d0abba1f54f6" providerId="ADAL" clId="{1A986987-6BA4-46F5-A6CB-63792E009D3F}" dt="2022-08-15T02:55:19.372" v="7348" actId="47"/>
        <pc:sldMkLst>
          <pc:docMk/>
          <pc:sldMk cId="1611312472" sldId="275"/>
        </pc:sldMkLst>
        <pc:spChg chg="mod">
          <ac:chgData name="Novita Sari" userId="557972da-eb49-42ff-a0a8-d0abba1f54f6" providerId="ADAL" clId="{1A986987-6BA4-46F5-A6CB-63792E009D3F}" dt="2022-08-15T02:43:53.045" v="7232" actId="20577"/>
          <ac:spMkLst>
            <pc:docMk/>
            <pc:sldMk cId="1611312472" sldId="275"/>
            <ac:spMk id="10" creationId="{4A769A74-EF9D-3258-8368-B6932DC26572}"/>
          </ac:spMkLst>
        </pc:spChg>
        <pc:grpChg chg="del">
          <ac:chgData name="Novita Sari" userId="557972da-eb49-42ff-a0a8-d0abba1f54f6" providerId="ADAL" clId="{1A986987-6BA4-46F5-A6CB-63792E009D3F}" dt="2022-08-15T02:47:52.849" v="7233" actId="478"/>
          <ac:grpSpMkLst>
            <pc:docMk/>
            <pc:sldMk cId="1611312472" sldId="275"/>
            <ac:grpSpMk id="1480" creationId="{1C07CAE5-AF8E-933B-F2D4-20C776588520}"/>
          </ac:grpSpMkLst>
        </pc:grpChg>
        <pc:picChg chg="add del">
          <ac:chgData name="Novita Sari" userId="557972da-eb49-42ff-a0a8-d0abba1f54f6" providerId="ADAL" clId="{1A986987-6BA4-46F5-A6CB-63792E009D3F}" dt="2022-08-15T02:48:00.072" v="7235" actId="22"/>
          <ac:picMkLst>
            <pc:docMk/>
            <pc:sldMk cId="1611312472" sldId="275"/>
            <ac:picMk id="14" creationId="{8D593D5A-6628-8BD0-457E-AD8721F84ACC}"/>
          </ac:picMkLst>
        </pc:picChg>
      </pc:sldChg>
      <pc:sldChg chg="addSp delSp modSp add mod">
        <pc:chgData name="Novita Sari" userId="557972da-eb49-42ff-a0a8-d0abba1f54f6" providerId="ADAL" clId="{1A986987-6BA4-46F5-A6CB-63792E009D3F}" dt="2022-08-15T03:45:47.354" v="7994" actId="1038"/>
        <pc:sldMkLst>
          <pc:docMk/>
          <pc:sldMk cId="153576991" sldId="276"/>
        </pc:sldMkLst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5" creationId="{59C822B5-6C16-8652-6197-07B35E7C92E7}"/>
          </ac:spMkLst>
        </pc:spChg>
        <pc:spChg chg="mod">
          <ac:chgData name="Novita Sari" userId="557972da-eb49-42ff-a0a8-d0abba1f54f6" providerId="ADAL" clId="{1A986987-6BA4-46F5-A6CB-63792E009D3F}" dt="2022-08-15T03:43:45.582" v="7981" actId="1076"/>
          <ac:spMkLst>
            <pc:docMk/>
            <pc:sldMk cId="153576991" sldId="276"/>
            <ac:spMk id="6" creationId="{9E606F01-06E6-FCA4-C99F-33D412DDAA96}"/>
          </ac:spMkLst>
        </pc:spChg>
        <pc:spChg chg="mod">
          <ac:chgData name="Novita Sari" userId="557972da-eb49-42ff-a0a8-d0abba1f54f6" providerId="ADAL" clId="{1A986987-6BA4-46F5-A6CB-63792E009D3F}" dt="2022-08-15T03:05:39.934" v="7364" actId="20577"/>
          <ac:spMkLst>
            <pc:docMk/>
            <pc:sldMk cId="153576991" sldId="276"/>
            <ac:spMk id="7" creationId="{FB68D8A4-0445-0B8E-64BA-8BF0D58AF543}"/>
          </ac:spMkLst>
        </pc:spChg>
        <pc:spChg chg="add mod ord">
          <ac:chgData name="Novita Sari" userId="557972da-eb49-42ff-a0a8-d0abba1f54f6" providerId="ADAL" clId="{1A986987-6BA4-46F5-A6CB-63792E009D3F}" dt="2022-08-15T03:16:53.500" v="7638" actId="167"/>
          <ac:spMkLst>
            <pc:docMk/>
            <pc:sldMk cId="153576991" sldId="276"/>
            <ac:spMk id="15" creationId="{0C07C309-F41D-5CE5-3A44-9179A03BA065}"/>
          </ac:spMkLst>
        </pc:spChg>
        <pc:spChg chg="add mod ord">
          <ac:chgData name="Novita Sari" userId="557972da-eb49-42ff-a0a8-d0abba1f54f6" providerId="ADAL" clId="{1A986987-6BA4-46F5-A6CB-63792E009D3F}" dt="2022-08-15T03:16:50.299" v="7637" actId="167"/>
          <ac:spMkLst>
            <pc:docMk/>
            <pc:sldMk cId="153576991" sldId="276"/>
            <ac:spMk id="16" creationId="{5B3956DD-2DCA-B409-8374-F01E3A2B9C57}"/>
          </ac:spMkLst>
        </pc:spChg>
        <pc:spChg chg="del">
          <ac:chgData name="Novita Sari" userId="557972da-eb49-42ff-a0a8-d0abba1f54f6" providerId="ADAL" clId="{1A986987-6BA4-46F5-A6CB-63792E009D3F}" dt="2022-08-15T03:05:54.375" v="7369" actId="478"/>
          <ac:spMkLst>
            <pc:docMk/>
            <pc:sldMk cId="153576991" sldId="276"/>
            <ac:spMk id="17" creationId="{9F2FA808-7283-FD96-41AC-C683B745CAE5}"/>
          </ac:spMkLst>
        </pc:spChg>
        <pc:spChg chg="del">
          <ac:chgData name="Novita Sari" userId="557972da-eb49-42ff-a0a8-d0abba1f54f6" providerId="ADAL" clId="{1A986987-6BA4-46F5-A6CB-63792E009D3F}" dt="2022-08-15T03:05:53.636" v="7368" actId="478"/>
          <ac:spMkLst>
            <pc:docMk/>
            <pc:sldMk cId="153576991" sldId="276"/>
            <ac:spMk id="19" creationId="{894105DF-86F6-B4A5-1F80-216367B6D799}"/>
          </ac:spMkLst>
        </pc:spChg>
        <pc:spChg chg="add del mod">
          <ac:chgData name="Novita Sari" userId="557972da-eb49-42ff-a0a8-d0abba1f54f6" providerId="ADAL" clId="{1A986987-6BA4-46F5-A6CB-63792E009D3F}" dt="2022-08-15T03:32:03.615" v="7840" actId="21"/>
          <ac:spMkLst>
            <pc:docMk/>
            <pc:sldMk cId="153576991" sldId="276"/>
            <ac:spMk id="20" creationId="{EA6D852F-5E9C-A7A8-688C-AAA9B8D58F22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21" creationId="{ABEC410B-C71E-5DF9-B7CD-2B759B4DE9DE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22" creationId="{F0CF1AFE-6F6C-BBBE-C0A4-630C2C6F92E2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23" creationId="{6C64C8F3-0C94-955C-1AD4-10C5137BB576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24" creationId="{78A5BD4B-8120-2E7A-1A86-A7A8715FDE77}"/>
          </ac:spMkLst>
        </pc:spChg>
        <pc:spChg chg="add del mod">
          <ac:chgData name="Novita Sari" userId="557972da-eb49-42ff-a0a8-d0abba1f54f6" providerId="ADAL" clId="{1A986987-6BA4-46F5-A6CB-63792E009D3F}" dt="2022-08-15T03:32:03.615" v="7840" actId="21"/>
          <ac:spMkLst>
            <pc:docMk/>
            <pc:sldMk cId="153576991" sldId="276"/>
            <ac:spMk id="25" creationId="{9410A9D7-86A6-1310-9913-7CE3BDD802FF}"/>
          </ac:spMkLst>
        </pc:spChg>
        <pc:spChg chg="add del mod">
          <ac:chgData name="Novita Sari" userId="557972da-eb49-42ff-a0a8-d0abba1f54f6" providerId="ADAL" clId="{1A986987-6BA4-46F5-A6CB-63792E009D3F}" dt="2022-08-15T03:32:03.615" v="7840" actId="21"/>
          <ac:spMkLst>
            <pc:docMk/>
            <pc:sldMk cId="153576991" sldId="276"/>
            <ac:spMk id="26" creationId="{2E8504E8-9C3F-3DB1-2C8C-9D197B392ACE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30" creationId="{03A29D04-9746-26F5-8F7D-4DF888626F81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32" creationId="{32CA014D-3F26-B5EB-4C92-BE8A9F12863D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33" creationId="{A1C01E61-45AE-D7A0-7570-94D66D2893D9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34" creationId="{6C9BE551-307C-02E4-91BD-9A0F26AF2D43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35" creationId="{7BD95953-0DD0-52CC-82A3-9243C3E12E87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36" creationId="{CA17E96A-66F0-781C-8C8D-1144A757C231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37" creationId="{D23F3AED-6F72-899E-C651-84FF221FF4D9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38" creationId="{AD0F0C49-C109-C34D-075B-F21DE7A0FDDD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39" creationId="{39276010-E6EE-347A-6831-A5DA8D359C33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40" creationId="{775E6CCF-60DF-DC6B-2119-F0D0D68988A1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41" creationId="{1A586C28-8DF6-3AA0-E7D8-8EDC4C4ADCAB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42" creationId="{1075F665-0454-F905-1037-375628EBD0AC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43" creationId="{A5CF5A0B-FB32-26C3-17B7-AA926270C3DD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44" creationId="{4AD497A8-16E7-115C-A39B-1C7E27A67ACB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45" creationId="{DB992028-AA4E-65B1-8A86-510714233F4F}"/>
          </ac:spMkLst>
        </pc:spChg>
        <pc:spChg chg="del">
          <ac:chgData name="Novita Sari" userId="557972da-eb49-42ff-a0a8-d0abba1f54f6" providerId="ADAL" clId="{1A986987-6BA4-46F5-A6CB-63792E009D3F}" dt="2022-08-15T03:06:42.865" v="7373" actId="478"/>
          <ac:spMkLst>
            <pc:docMk/>
            <pc:sldMk cId="153576991" sldId="276"/>
            <ac:spMk id="46" creationId="{0307E949-68B3-534D-5A6B-BCDEC4DA92F5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47" creationId="{563BCE02-1801-6443-4BD7-7973E4CA49A2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0" creationId="{303994B3-05E8-5B69-6726-D01A58BE1EA4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1" creationId="{7CF16046-7958-31B6-C9CF-47B080023235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2" creationId="{A3F2653D-81CF-4A4E-3330-1D4F7E33A68A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3" creationId="{C5C23F47-6C41-C7CA-04A6-F95DF357D08E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4" creationId="{BC2B5683-C76C-B3EC-5E7A-0F757C6C44A5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5" creationId="{DE7C2313-4487-A06A-1952-069D30538C6E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6" creationId="{4D3E4A96-46B3-43F4-16FF-7126F7EAB496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7" creationId="{9C9FD72E-4736-4518-FF6D-CC408C6C7CDF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8" creationId="{C1C4C342-0F77-E284-CB58-E01DCFC8BA01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59" creationId="{DC191547-5B3D-42D4-CC1C-8C37E77A9E15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0" creationId="{06D7A0FF-A137-61AA-BB61-F250337FE485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1" creationId="{8CA67E29-E1D7-C9E2-CCB5-37D2D55F61A0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2" creationId="{406C2E12-F536-8F09-9FC8-762685E4F75E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3" creationId="{52020B4B-2136-8FA2-6702-DBE9FA3948F7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4" creationId="{480AA824-420E-9C3F-31DD-9870C6514B8A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5" creationId="{B9BE0B65-3271-44C9-B70C-C8EDFDDEEC8F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6" creationId="{F3F299B4-6326-1D1F-1F4E-7BF4C6BB8207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7" creationId="{EAACC5B1-074E-80AE-11A9-787F1482E567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8" creationId="{8D3E31F5-78BC-7DE2-E2A7-BF0196B2A0B3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69" creationId="{0E20AD4A-C5FB-872E-CEB3-3D84C953A753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0" creationId="{4EC69A94-37E1-D761-E5E8-48EDF0B97E61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1" creationId="{C124A78F-EDA1-92D0-33CC-E920FC1370EB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2" creationId="{21202CF2-9C5F-8287-C743-92FC74D90524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3" creationId="{FDA2A1FE-6BAA-B0DE-E800-6DE3157B4544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4" creationId="{41A63D62-F56E-E168-C55E-81919F5C5555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5" creationId="{ECF0EF44-99B3-D68B-5186-196285CF5F32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6" creationId="{19E4C2A8-8375-F86B-7DBD-25403FF27E1F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7" creationId="{4F8EFA96-D437-78BC-107B-3C0A0FDCF9BE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8" creationId="{3FD2A409-62DB-2480-8CAF-9D57984630D7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79" creationId="{D215EB8C-5D16-1860-2FD5-67DE64CC625C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0" creationId="{8E591F92-92A8-C0DB-D05F-BB93C94BB93B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1" creationId="{9D6BB3B5-FC8A-0CD9-9190-88A4FFE5970F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2" creationId="{C9AD2A04-BAF2-AA5A-233D-9D1828E0FBA4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3" creationId="{A3FEC747-8F14-8F6A-81F0-1A846DDD1B03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4" creationId="{514E1472-25A1-D550-7F2C-5FC3C9F9841F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5" creationId="{541F8E16-70F6-6164-1CA4-0A5FA0C43CB3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6" creationId="{43839933-D43D-38EE-79BE-98D180B6632F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7" creationId="{F5BB34BC-0FD9-551E-8A6D-1CB23675FCE2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8" creationId="{C5650790-05D3-0962-8C6D-738F3AA4F7A4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89" creationId="{A4F92A08-1AB9-3510-5FBA-4110062B0638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0" creationId="{7DE53D03-B34F-505B-8393-F5810C09DE3D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1" creationId="{241BC045-075E-0008-9516-60E8CE96A4F4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2" creationId="{8FE43A0C-3B91-1583-5BA0-0A51BE72E306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3" creationId="{123032EE-B2CC-676C-9830-4345ABBF51F8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4" creationId="{DF0C6FB1-3A33-DF67-007C-8C9482B0A1B0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5" creationId="{544CCCE3-9E12-773A-BA5D-BC3397A28C9C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6" creationId="{601C49E7-B39A-BBEB-DD77-B8A270629197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7" creationId="{20130841-0E2E-04E4-CE12-D0BE4D5383F4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8" creationId="{0C56BD8A-CA4F-32D5-B1B8-1D4D0A65A668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99" creationId="{6ACE013A-2659-7978-13A0-BADDF5047030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0" creationId="{5ADCA4A6-AA28-D5DB-604D-2DE465D189B1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1" creationId="{4BC72BC7-E6A3-E1AB-5E11-5EE23DAB8BDF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2" creationId="{C0AA4144-BC8D-716F-1201-05AC922D76E6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3" creationId="{808092D0-4FBB-3CC6-4B18-28AD19E62568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4" creationId="{C87AE995-A9CD-BC24-7FCF-BABD1134F933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5" creationId="{3BD1E193-7E38-0064-F021-EFE1A630EFB4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6" creationId="{535D076E-3187-B80F-0C22-297239A11124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7" creationId="{C405CB25-C27C-909C-D147-3C481116AEAA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8" creationId="{02752397-6B74-2D20-5FE9-66969CEEADD7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09" creationId="{CBBB2F59-3809-9E33-D227-450CB6561207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10" creationId="{4F0910C4-CC0A-68B8-5485-ACEF0C049C0A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11" creationId="{A9D9402C-DF40-D284-6E4F-5AD3CFE032D8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12" creationId="{3F0E3DDE-91E2-8D60-0C92-C96B255F9AFF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13" creationId="{E7725C21-7A91-C4C3-C9F4-C23D729326D7}"/>
          </ac:spMkLst>
        </pc:spChg>
        <pc:spChg chg="mod">
          <ac:chgData name="Novita Sari" userId="557972da-eb49-42ff-a0a8-d0abba1f54f6" providerId="ADAL" clId="{1A986987-6BA4-46F5-A6CB-63792E009D3F}" dt="2022-08-15T03:06:51.154" v="7374"/>
          <ac:spMkLst>
            <pc:docMk/>
            <pc:sldMk cId="153576991" sldId="276"/>
            <ac:spMk id="114" creationId="{1E246A9E-E627-AEE1-1BBC-48205D9A8B4D}"/>
          </ac:spMkLst>
        </pc:spChg>
        <pc:spChg chg="add del mod">
          <ac:chgData name="Novita Sari" userId="557972da-eb49-42ff-a0a8-d0abba1f54f6" providerId="ADAL" clId="{1A986987-6BA4-46F5-A6CB-63792E009D3F}" dt="2022-08-15T03:36:04.870" v="7922" actId="478"/>
          <ac:spMkLst>
            <pc:docMk/>
            <pc:sldMk cId="153576991" sldId="276"/>
            <ac:spMk id="117" creationId="{BC69C2C4-AB09-18E2-6329-1E7B3CD242E2}"/>
          </ac:spMkLst>
        </pc:spChg>
        <pc:spChg chg="add del mod">
          <ac:chgData name="Novita Sari" userId="557972da-eb49-42ff-a0a8-d0abba1f54f6" providerId="ADAL" clId="{1A986987-6BA4-46F5-A6CB-63792E009D3F}" dt="2022-08-15T03:36:03.925" v="7921" actId="478"/>
          <ac:spMkLst>
            <pc:docMk/>
            <pc:sldMk cId="153576991" sldId="276"/>
            <ac:spMk id="118" creationId="{19559FC9-3C89-754C-E962-97BF03BE2855}"/>
          </ac:spMkLst>
        </pc:spChg>
        <pc:spChg chg="add del mod">
          <ac:chgData name="Novita Sari" userId="557972da-eb49-42ff-a0a8-d0abba1f54f6" providerId="ADAL" clId="{1A986987-6BA4-46F5-A6CB-63792E009D3F}" dt="2022-08-15T03:16:43.079" v="7635" actId="478"/>
          <ac:spMkLst>
            <pc:docMk/>
            <pc:sldMk cId="153576991" sldId="276"/>
            <ac:spMk id="119" creationId="{56389033-5364-C8A2-9F1F-1663C2C6066A}"/>
          </ac:spMkLst>
        </pc:spChg>
        <pc:spChg chg="add del mod">
          <ac:chgData name="Novita Sari" userId="557972da-eb49-42ff-a0a8-d0abba1f54f6" providerId="ADAL" clId="{1A986987-6BA4-46F5-A6CB-63792E009D3F}" dt="2022-08-15T03:16:47.572" v="7636" actId="478"/>
          <ac:spMkLst>
            <pc:docMk/>
            <pc:sldMk cId="153576991" sldId="276"/>
            <ac:spMk id="120" creationId="{B4C4D279-1F41-189F-8E2E-515AD3B2E085}"/>
          </ac:spMkLst>
        </pc:spChg>
        <pc:spChg chg="add del mod">
          <ac:chgData name="Novita Sari" userId="557972da-eb49-42ff-a0a8-d0abba1f54f6" providerId="ADAL" clId="{1A986987-6BA4-46F5-A6CB-63792E009D3F}" dt="2022-08-15T03:32:15.458" v="7842" actId="21"/>
          <ac:spMkLst>
            <pc:docMk/>
            <pc:sldMk cId="153576991" sldId="276"/>
            <ac:spMk id="122" creationId="{71C899B6-4A32-C0BE-5A47-E0DFF0453855}"/>
          </ac:spMkLst>
        </pc:spChg>
        <pc:spChg chg="add del mod ord">
          <ac:chgData name="Novita Sari" userId="557972da-eb49-42ff-a0a8-d0abba1f54f6" providerId="ADAL" clId="{1A986987-6BA4-46F5-A6CB-63792E009D3F}" dt="2022-08-15T03:32:15.458" v="7842" actId="21"/>
          <ac:spMkLst>
            <pc:docMk/>
            <pc:sldMk cId="153576991" sldId="276"/>
            <ac:spMk id="123" creationId="{1A3D94E7-66DD-186D-1102-77F39E7B620A}"/>
          </ac:spMkLst>
        </pc:spChg>
        <pc:spChg chg="add del mod">
          <ac:chgData name="Novita Sari" userId="557972da-eb49-42ff-a0a8-d0abba1f54f6" providerId="ADAL" clId="{1A986987-6BA4-46F5-A6CB-63792E009D3F}" dt="2022-08-15T03:32:15.458" v="7842" actId="21"/>
          <ac:spMkLst>
            <pc:docMk/>
            <pc:sldMk cId="153576991" sldId="276"/>
            <ac:spMk id="124" creationId="{3D72BFFF-220D-441A-663C-08267151AC02}"/>
          </ac:spMkLst>
        </pc:spChg>
        <pc:spChg chg="add mod">
          <ac:chgData name="Novita Sari" userId="557972da-eb49-42ff-a0a8-d0abba1f54f6" providerId="ADAL" clId="{1A986987-6BA4-46F5-A6CB-63792E009D3F}" dt="2022-08-15T03:34:59.501" v="7916" actId="207"/>
          <ac:spMkLst>
            <pc:docMk/>
            <pc:sldMk cId="153576991" sldId="276"/>
            <ac:spMk id="125" creationId="{709AEB06-270B-8ED8-BE9A-10A653310677}"/>
          </ac:spMkLst>
        </pc:spChg>
        <pc:spChg chg="add mod">
          <ac:chgData name="Novita Sari" userId="557972da-eb49-42ff-a0a8-d0abba1f54f6" providerId="ADAL" clId="{1A986987-6BA4-46F5-A6CB-63792E009D3F}" dt="2022-08-15T03:34:46.133" v="7914" actId="1038"/>
          <ac:spMkLst>
            <pc:docMk/>
            <pc:sldMk cId="153576991" sldId="276"/>
            <ac:spMk id="127" creationId="{D16673B2-BBF9-945A-D29F-0A9B1DEDAF7B}"/>
          </ac:spMkLst>
        </pc:spChg>
        <pc:spChg chg="add del mod">
          <ac:chgData name="Novita Sari" userId="557972da-eb49-42ff-a0a8-d0abba1f54f6" providerId="ADAL" clId="{1A986987-6BA4-46F5-A6CB-63792E009D3F}" dt="2022-08-15T03:33:42.570" v="7859" actId="478"/>
          <ac:spMkLst>
            <pc:docMk/>
            <pc:sldMk cId="153576991" sldId="276"/>
            <ac:spMk id="128" creationId="{884E0356-5B61-165C-ED08-21227A499D0C}"/>
          </ac:spMkLst>
        </pc:spChg>
        <pc:spChg chg="add mod">
          <ac:chgData name="Novita Sari" userId="557972da-eb49-42ff-a0a8-d0abba1f54f6" providerId="ADAL" clId="{1A986987-6BA4-46F5-A6CB-63792E009D3F}" dt="2022-08-15T03:36:48.718" v="7931" actId="207"/>
          <ac:spMkLst>
            <pc:docMk/>
            <pc:sldMk cId="153576991" sldId="276"/>
            <ac:spMk id="130" creationId="{7A043710-F7D5-89A3-CB67-477024562F03}"/>
          </ac:spMkLst>
        </pc:spChg>
        <pc:spChg chg="add mod">
          <ac:chgData name="Novita Sari" userId="557972da-eb49-42ff-a0a8-d0abba1f54f6" providerId="ADAL" clId="{1A986987-6BA4-46F5-A6CB-63792E009D3F}" dt="2022-08-15T03:36:40.069" v="7929" actId="207"/>
          <ac:spMkLst>
            <pc:docMk/>
            <pc:sldMk cId="153576991" sldId="276"/>
            <ac:spMk id="131" creationId="{A43237ED-6A2B-33A9-8585-E216CFC38A02}"/>
          </ac:spMkLst>
        </pc:spChg>
        <pc:spChg chg="add mod">
          <ac:chgData name="Novita Sari" userId="557972da-eb49-42ff-a0a8-d0abba1f54f6" providerId="ADAL" clId="{1A986987-6BA4-46F5-A6CB-63792E009D3F}" dt="2022-08-15T03:37:13.441" v="7936" actId="207"/>
          <ac:spMkLst>
            <pc:docMk/>
            <pc:sldMk cId="153576991" sldId="276"/>
            <ac:spMk id="132" creationId="{2B0C1006-E49E-4262-E426-A4F511F1DAFC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37" creationId="{496979C1-8134-9CCA-2D43-6C2D4F25C70D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38" creationId="{ED95A85F-63C9-0DB5-13D4-1961C2D81F29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39" creationId="{FFE8F282-DCAE-58A4-9DC8-99E2D9509621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0" creationId="{E6585F92-99C2-F520-7A86-EDC741A59CF3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1" creationId="{D0C91187-8E2F-FEA9-97E2-8142D9AD0F7D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2" creationId="{1FED8D65-B49E-2397-47AE-FAAC11CB5361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3" creationId="{84DB8A23-142D-4804-C427-244757035616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4" creationId="{A53E0CF4-301C-991C-B212-92FF2D7695CE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5" creationId="{B9FF69A4-165E-42E0-7804-771FD02B9BB3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6" creationId="{5CAA09F5-7801-EE32-6DA8-22E93BA03E55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7" creationId="{0A0CF14F-C9CC-428D-F070-0E37F3AF0E72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8" creationId="{D8BCA025-0FB6-E83E-6B67-1E7DB2B1F97E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49" creationId="{C65C28B5-1CE6-1A55-6AF7-E464D1440B7D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0" creationId="{EFBB9DFC-20F4-827F-B3CF-9BC921509967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1" creationId="{6F4CDAFF-06A0-20BB-C4F9-6488768928F6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2" creationId="{9382D0BA-17F2-798A-148E-5E1B06569480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3" creationId="{73021AF9-47F1-CF08-A969-1E11DBB25D93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4" creationId="{78792226-5AC7-2C62-9D49-7362AA12D609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5" creationId="{681FE5F4-B528-CEC6-2CF9-57D9D1AABFA2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6" creationId="{FE1FE178-8DDE-692F-CFBA-4D0A0E5E3191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7" creationId="{29D4D303-9914-5F0E-B2F6-E6F9D393891F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8" creationId="{EACCBFC3-D7B6-DE06-285F-91399BF94DBF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59" creationId="{5B7FC0C2-B227-AF7B-FC51-515B8DF67934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0" creationId="{C8E3A391-6AA9-77BD-F46C-FF284518CBFD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1" creationId="{15AC8E79-C1B4-F46F-0E41-940DAD198389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2" creationId="{FC02AD0B-2886-5A8A-CC17-A3122802B18E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3" creationId="{58E07A0F-B697-76CD-EA7B-CF2A295E3A90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4" creationId="{8136DCD9-C6BB-DBB6-AFBB-F316126C8632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5" creationId="{DC33CEBE-7DD4-48C2-153A-3DC05E8DACCF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6" creationId="{D309CFB3-AAEA-B58C-12D8-B5662B048E35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7" creationId="{7D5CF603-B734-9402-7B10-0368A1C47953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8" creationId="{1AF936E1-ABAF-B942-C597-EBE4A1677287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69" creationId="{9FD27ADF-5542-0D9A-020A-6B3FAD3F0F77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0" creationId="{7D08298D-3C0B-5E8B-4656-CB765BAF734C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1" creationId="{029623EC-2467-3AA5-7A04-9386D3361499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2" creationId="{563D52DC-3D05-A610-61FC-FC95A384F9DC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3" creationId="{5FF8B585-C993-4B0F-6804-E4FD4C056997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4" creationId="{F9D53F52-EC56-D838-E5B6-A12CEA8E6B91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5" creationId="{9CD6FAD6-8B94-F903-9F13-DCEFFEAD15EE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6" creationId="{723B3DA8-30B7-6D3D-85ED-F53B86BAC8FD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7" creationId="{7D7A0110-E9DF-0722-4312-FC343590DB5F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8" creationId="{CFA6CFD3-78C1-CF4B-9A4C-48A3A8B9782C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79" creationId="{FE47BF5D-2D9A-288D-9F20-251A350FB065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0" creationId="{079FB6FF-25F3-6584-7C76-CBDD66B9CD64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1" creationId="{0FCA81A3-0333-3E4C-767E-F697FD9FBDAC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2" creationId="{428AA49E-810E-7A5A-5D72-219CE68029F8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3" creationId="{05C0D6E9-85C1-9B40-7310-21A808F6E377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4" creationId="{73B5CA4A-A74C-DDB4-3A64-3E713C79FC39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5" creationId="{9D6C585A-45DF-F6AE-62E1-7FC777D063BA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6" creationId="{90B25564-B0D0-0E5C-5D4B-A69F67166EC7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7" creationId="{8FF8657A-4CCF-E1A4-9231-8C28A46F677C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8" creationId="{D6257348-8514-0501-3156-59C954A88456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89" creationId="{8840F344-8AAD-5BD9-F283-0E5D1738CC41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0" creationId="{900BD942-98B4-425B-0242-66A47A91F4AB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1" creationId="{83DCFC88-7996-A54F-502C-081440BBF079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2" creationId="{2A0D72EC-C970-E07E-70E9-5DF4B696A3AB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3" creationId="{63305C64-EBAC-4DB9-5356-50FC6EB4CC66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4" creationId="{38966D4D-9BD0-9C37-9E36-C1AF6C7003A0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5" creationId="{08379803-8DA7-6548-899C-F9FAF679B3F0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6" creationId="{24C62C38-A4A9-FBA4-92B5-BCC868DC01BD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7" creationId="{4C5007D8-8112-AF26-39C0-F4C7B07962C0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8" creationId="{0C215190-3EFF-FE8B-364A-D618A8344F2B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199" creationId="{50D81BE2-9CB2-5D4E-7646-9ECB213522E5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0" creationId="{FA8A9600-4361-980D-AA6F-C5A812FAA058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1" creationId="{EF8545FC-A9B6-4F5C-44C4-945B825888E6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2" creationId="{1FF3102E-C35A-853B-5E84-7D6B208251A0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3" creationId="{6C2C4B3A-F430-6C1F-572C-0D2FA05A8AA7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4" creationId="{16EB3278-0F1C-E4D2-F922-F1BDDDE14623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5" creationId="{F0E2BBF5-AE7C-CD87-8F58-B8DB05A66701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6" creationId="{DC1DCE45-4E82-2B86-178B-984CCD5ADF12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7" creationId="{563EC3CB-3283-5DA2-8AA6-91EB3151321D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8" creationId="{A520E17A-E4A1-7A3E-4461-C482F0674E05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09" creationId="{2755AB78-4E40-DFDD-5505-7D86496E09BA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10" creationId="{E80D5D7C-EA4B-D38D-4DE6-FCF3C54913B2}"/>
          </ac:spMkLst>
        </pc:spChg>
        <pc:spChg chg="mod">
          <ac:chgData name="Novita Sari" userId="557972da-eb49-42ff-a0a8-d0abba1f54f6" providerId="ADAL" clId="{1A986987-6BA4-46F5-A6CB-63792E009D3F}" dt="2022-08-15T03:36:12.307" v="7924"/>
          <ac:spMkLst>
            <pc:docMk/>
            <pc:sldMk cId="153576991" sldId="276"/>
            <ac:spMk id="211" creationId="{85EE5E97-ADFC-0D7E-901D-FEA6F181970E}"/>
          </ac:spMkLst>
        </pc:spChg>
        <pc:spChg chg="add mod">
          <ac:chgData name="Novita Sari" userId="557972da-eb49-42ff-a0a8-d0abba1f54f6" providerId="ADAL" clId="{1A986987-6BA4-46F5-A6CB-63792E009D3F}" dt="2022-08-15T03:45:47.354" v="7994" actId="1038"/>
          <ac:spMkLst>
            <pc:docMk/>
            <pc:sldMk cId="153576991" sldId="276"/>
            <ac:spMk id="212" creationId="{C99BAAEA-D918-E653-6070-373C0898AC32}"/>
          </ac:spMkLst>
        </pc:spChg>
        <pc:grpChg chg="add del mod">
          <ac:chgData name="Novita Sari" userId="557972da-eb49-42ff-a0a8-d0abba1f54f6" providerId="ADAL" clId="{1A986987-6BA4-46F5-A6CB-63792E009D3F}" dt="2022-08-15T03:32:03.615" v="7840" actId="21"/>
          <ac:grpSpMkLst>
            <pc:docMk/>
            <pc:sldMk cId="153576991" sldId="276"/>
            <ac:grpSpMk id="27" creationId="{FC43C39D-7C9A-E734-6BD6-29659E3AAB91}"/>
          </ac:grpSpMkLst>
        </pc:grpChg>
        <pc:grpChg chg="mod">
          <ac:chgData name="Novita Sari" userId="557972da-eb49-42ff-a0a8-d0abba1f54f6" providerId="ADAL" clId="{1A986987-6BA4-46F5-A6CB-63792E009D3F}" dt="2022-08-15T03:06:51.154" v="7374"/>
          <ac:grpSpMkLst>
            <pc:docMk/>
            <pc:sldMk cId="153576991" sldId="276"/>
            <ac:grpSpMk id="28" creationId="{7236B7E7-91A6-CCCE-D91B-B9D35E2AAE9B}"/>
          </ac:grpSpMkLst>
        </pc:grpChg>
        <pc:grpChg chg="mod">
          <ac:chgData name="Novita Sari" userId="557972da-eb49-42ff-a0a8-d0abba1f54f6" providerId="ADAL" clId="{1A986987-6BA4-46F5-A6CB-63792E009D3F}" dt="2022-08-15T03:06:51.154" v="7374"/>
          <ac:grpSpMkLst>
            <pc:docMk/>
            <pc:sldMk cId="153576991" sldId="276"/>
            <ac:grpSpMk id="29" creationId="{377DE797-A372-CBF3-8426-2AAAD421D893}"/>
          </ac:grpSpMkLst>
        </pc:grpChg>
        <pc:grpChg chg="mod">
          <ac:chgData name="Novita Sari" userId="557972da-eb49-42ff-a0a8-d0abba1f54f6" providerId="ADAL" clId="{1A986987-6BA4-46F5-A6CB-63792E009D3F}" dt="2022-08-15T03:06:51.154" v="7374"/>
          <ac:grpSpMkLst>
            <pc:docMk/>
            <pc:sldMk cId="153576991" sldId="276"/>
            <ac:grpSpMk id="31" creationId="{19FCE90E-EE27-2A37-81CD-44F495FD0523}"/>
          </ac:grpSpMkLst>
        </pc:grpChg>
        <pc:grpChg chg="add mod">
          <ac:chgData name="Novita Sari" userId="557972da-eb49-42ff-a0a8-d0abba1f54f6" providerId="ADAL" clId="{1A986987-6BA4-46F5-A6CB-63792E009D3F}" dt="2022-08-15T03:36:19.418" v="7925" actId="1076"/>
          <ac:grpSpMkLst>
            <pc:docMk/>
            <pc:sldMk cId="153576991" sldId="276"/>
            <ac:grpSpMk id="133" creationId="{36547FBF-41C3-464B-B8F3-CE3330F0F6C0}"/>
          </ac:grpSpMkLst>
        </pc:grpChg>
        <pc:grpChg chg="mod">
          <ac:chgData name="Novita Sari" userId="557972da-eb49-42ff-a0a8-d0abba1f54f6" providerId="ADAL" clId="{1A986987-6BA4-46F5-A6CB-63792E009D3F}" dt="2022-08-15T03:36:12.307" v="7924"/>
          <ac:grpSpMkLst>
            <pc:docMk/>
            <pc:sldMk cId="153576991" sldId="276"/>
            <ac:grpSpMk id="134" creationId="{51289E5E-FEE4-C738-3B9D-5E114B0F8E88}"/>
          </ac:grpSpMkLst>
        </pc:grpChg>
        <pc:grpChg chg="mod">
          <ac:chgData name="Novita Sari" userId="557972da-eb49-42ff-a0a8-d0abba1f54f6" providerId="ADAL" clId="{1A986987-6BA4-46F5-A6CB-63792E009D3F}" dt="2022-08-15T03:36:12.307" v="7924"/>
          <ac:grpSpMkLst>
            <pc:docMk/>
            <pc:sldMk cId="153576991" sldId="276"/>
            <ac:grpSpMk id="135" creationId="{C8508D68-DD58-0F89-CE32-994EA1AEB123}"/>
          </ac:grpSpMkLst>
        </pc:grpChg>
        <pc:grpChg chg="mod">
          <ac:chgData name="Novita Sari" userId="557972da-eb49-42ff-a0a8-d0abba1f54f6" providerId="ADAL" clId="{1A986987-6BA4-46F5-A6CB-63792E009D3F}" dt="2022-08-15T03:36:12.307" v="7924"/>
          <ac:grpSpMkLst>
            <pc:docMk/>
            <pc:sldMk cId="153576991" sldId="276"/>
            <ac:grpSpMk id="136" creationId="{C2D3E305-7A35-0D48-503C-8266CA127FAE}"/>
          </ac:grpSpMkLst>
        </pc:grpChg>
        <pc:picChg chg="add mod ord modCrop">
          <ac:chgData name="Novita Sari" userId="557972da-eb49-42ff-a0a8-d0abba1f54f6" providerId="ADAL" clId="{1A986987-6BA4-46F5-A6CB-63792E009D3F}" dt="2022-08-15T03:09:42.027" v="7469" actId="732"/>
          <ac:picMkLst>
            <pc:docMk/>
            <pc:sldMk cId="153576991" sldId="276"/>
            <ac:picMk id="3" creationId="{790F49ED-9368-19D9-4638-3D0FC9007FC6}"/>
          </ac:picMkLst>
        </pc:picChg>
        <pc:picChg chg="del">
          <ac:chgData name="Novita Sari" userId="557972da-eb49-42ff-a0a8-d0abba1f54f6" providerId="ADAL" clId="{1A986987-6BA4-46F5-A6CB-63792E009D3F}" dt="2022-08-15T03:05:46.958" v="7365" actId="478"/>
          <ac:picMkLst>
            <pc:docMk/>
            <pc:sldMk cId="153576991" sldId="276"/>
            <ac:picMk id="4" creationId="{0C5300BE-6811-E72A-CE50-6F90BBD4F210}"/>
          </ac:picMkLst>
        </pc:picChg>
        <pc:picChg chg="add del mod">
          <ac:chgData name="Novita Sari" userId="557972da-eb49-42ff-a0a8-d0abba1f54f6" providerId="ADAL" clId="{1A986987-6BA4-46F5-A6CB-63792E009D3F}" dt="2022-08-15T03:35:48.335" v="7918" actId="21"/>
          <ac:picMkLst>
            <pc:docMk/>
            <pc:sldMk cId="153576991" sldId="276"/>
            <ac:picMk id="115" creationId="{79DD5312-25AD-5967-AB25-EEB8A103A66F}"/>
          </ac:picMkLst>
        </pc:picChg>
        <pc:picChg chg="add del mod">
          <ac:chgData name="Novita Sari" userId="557972da-eb49-42ff-a0a8-d0abba1f54f6" providerId="ADAL" clId="{1A986987-6BA4-46F5-A6CB-63792E009D3F}" dt="2022-08-15T03:32:15.458" v="7842" actId="21"/>
          <ac:picMkLst>
            <pc:docMk/>
            <pc:sldMk cId="153576991" sldId="276"/>
            <ac:picMk id="116" creationId="{45A50BE0-74CF-22DA-9BAD-0BD480C7DFC7}"/>
          </ac:picMkLst>
        </pc:picChg>
        <pc:picChg chg="add del mod">
          <ac:chgData name="Novita Sari" userId="557972da-eb49-42ff-a0a8-d0abba1f54f6" providerId="ADAL" clId="{1A986987-6BA4-46F5-A6CB-63792E009D3F}" dt="2022-08-15T03:16:58.905" v="7639" actId="478"/>
          <ac:picMkLst>
            <pc:docMk/>
            <pc:sldMk cId="153576991" sldId="276"/>
            <ac:picMk id="121" creationId="{90654575-1087-3BA8-3495-23B93A776966}"/>
          </ac:picMkLst>
        </pc:picChg>
        <pc:picChg chg="add del mod">
          <ac:chgData name="Novita Sari" userId="557972da-eb49-42ff-a0a8-d0abba1f54f6" providerId="ADAL" clId="{1A986987-6BA4-46F5-A6CB-63792E009D3F}" dt="2022-08-15T03:35:45.938" v="7917" actId="478"/>
          <ac:picMkLst>
            <pc:docMk/>
            <pc:sldMk cId="153576991" sldId="276"/>
            <ac:picMk id="126" creationId="{5724E282-DC6E-BBA1-8535-DB2F11572D7C}"/>
          </ac:picMkLst>
        </pc:picChg>
        <pc:picChg chg="add mod">
          <ac:chgData name="Novita Sari" userId="557972da-eb49-42ff-a0a8-d0abba1f54f6" providerId="ADAL" clId="{1A986987-6BA4-46F5-A6CB-63792E009D3F}" dt="2022-08-15T03:35:54.950" v="7920" actId="1076"/>
          <ac:picMkLst>
            <pc:docMk/>
            <pc:sldMk cId="153576991" sldId="276"/>
            <ac:picMk id="129" creationId="{84C08ED5-FDA1-B873-D6DF-7EAA5CAF17A3}"/>
          </ac:picMkLst>
        </pc:picChg>
      </pc:sldChg>
      <pc:sldChg chg="addSp delSp modSp new del mod">
        <pc:chgData name="Novita Sari" userId="557972da-eb49-42ff-a0a8-d0abba1f54f6" providerId="ADAL" clId="{1A986987-6BA4-46F5-A6CB-63792E009D3F}" dt="2022-08-15T02:55:21.128" v="7349" actId="47"/>
        <pc:sldMkLst>
          <pc:docMk/>
          <pc:sldMk cId="2347863814" sldId="276"/>
        </pc:sldMkLst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" creationId="{9EE63C22-AF76-DC4C-490D-E1F6BAA5F18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9" creationId="{63FC8592-F54E-BEE4-6A71-9FBE2A6C9165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0" creationId="{154FEE39-CCCA-E4B8-AECF-2E5B582F5C19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" creationId="{8C827C76-FBAC-332F-5846-1EC7A1EEC7C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3" creationId="{65906FFF-09E2-49EC-79B8-305EABA56B0E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4" creationId="{722BF0AB-39D1-098B-F702-D4052B56D30F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6" creationId="{1DBED01F-54CE-61F6-1913-EAFE56D7E1F6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7" creationId="{BE5B098B-8E93-D99E-9B48-C6F7C8BF7FA8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9" creationId="{FBA54FF8-7EF1-A35B-CF7C-41B3B77B12B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20" creationId="{310862A1-D0A9-020C-147F-D891C96EC9D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22" creationId="{14035DF2-3E6D-9FE1-D943-C9A8AAFE1CFE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23" creationId="{F1E97FEE-1AC1-A5CD-6DF5-87A2440FA135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25" creationId="{96E05FE5-3AD4-6E5C-5437-2F1D82608A0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26" creationId="{C06FC631-D3B1-A99F-AD89-15B87AAA8078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27" creationId="{5FC9EBCC-59B9-1924-ACD7-80EA74C5EF2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28" creationId="{41675F59-0E7E-D4A4-51C3-B4B038F04D62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29" creationId="{426C4837-2598-78EF-2FC0-E4134BF693D9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30" creationId="{A7D47CD1-16EE-0ACA-7E47-20DC2312EA2A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31" creationId="{75F39552-B107-503C-3D10-DE93E277B925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32" creationId="{91457992-1F95-41F8-07B0-8DEDB03C6A11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34" creationId="{00F93B47-35F4-4131-AA86-E1F5A2B454E2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37" creationId="{9F8BEBD6-2A94-EAC6-E007-5B09F1C7DFB2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38" creationId="{645BF450-8CA0-7B2F-D6DD-39AB39BB99C8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39" creationId="{55803657-2501-49DF-B376-4A207B5E281F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42" creationId="{803DC23D-D27F-EF7E-BBEC-42A4F0A62C8A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44" creationId="{DF94CA43-0116-C722-4561-4A64720183F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45" creationId="{A1C12E41-46D8-2253-03E8-2BD7D9E2ED4E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47" creationId="{2696877E-8363-F6D9-6472-2B28FD8DEB94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48" creationId="{E4A996D8-ACED-5A8C-49DE-AF4A9A8FF60B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49" creationId="{091F2BB4-37BB-E7D6-9526-F442712494F2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50" creationId="{2E5F877E-7D8D-2B23-6153-1839E95042B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52" creationId="{059AADC3-3575-F569-3D51-F61E6F5AB648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53" creationId="{93707BAF-0462-42A0-EB92-A8F805EB0DCA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54" creationId="{D2A552E6-FDA3-7F33-E5B4-1CFAD97EA3AB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57" creationId="{EBB4B30A-F3E4-5D66-62CA-A42CB13CA0C8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58" creationId="{E9240B1F-A81A-16C9-0B10-9EDAB66DD481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59" creationId="{9A54A2F7-863C-68FD-00B4-92DA934D33F0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60" creationId="{8A47E27E-BDDB-D2F6-BBC2-AC85E836575E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61" creationId="{98D32441-FCFC-77AF-8417-6EF06CDBB184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62" creationId="{65E28428-0555-CA09-4762-780355E307B0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64" creationId="{A31AD7B3-BEB0-DE1D-4CF5-E11177B3BC72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65" creationId="{1FF51202-423A-9D4D-5D0E-D24204555076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66" creationId="{AFAE7F61-B2F3-2E91-F14A-F1983377ED09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67" creationId="{16852ED3-C514-3E37-C385-92E93B87B97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68" creationId="{D42E9FA6-6238-6166-FC05-572481E6598E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69" creationId="{10BE054D-A485-B790-A044-72DC01F27D71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70" creationId="{584F87EE-771F-BB81-923E-C96123D0F285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72" creationId="{461ECEB6-B8D6-8D45-2DC9-3CD75CB4D661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73" creationId="{14522938-D3EC-5C14-523D-477C904A3646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74" creationId="{0AE9A118-F09B-82A3-6166-F5AE9B092EFD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76" creationId="{919F6AB9-E6C0-5D2E-8F57-656CA492E25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77" creationId="{2A59EC79-0CC3-8B1D-54D8-CBC89CC6E7E0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78" creationId="{727D68E0-B280-421C-AF3C-4C00B3805BE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0" creationId="{6FAEE653-E483-E0E9-0AB0-FE81A0F1BD94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1" creationId="{4FEB75CA-A2B9-A54A-C854-A8733FEE51F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3" creationId="{3BEC3F65-B82B-DAB6-AA48-43E1DC5EAA39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4" creationId="{2007E16E-A599-76AB-D959-5571E4D842D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5" creationId="{9AD7B022-BACA-D93E-6D43-65CD17B4431D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6" creationId="{C64C68E2-FF75-A645-C4E0-0B0F5A8938C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7" creationId="{E346AF29-5BB2-BC12-53C5-2354A5EA77E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8" creationId="{7C55B90B-535A-C9CB-51C7-236571864B29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89" creationId="{48CBD789-2F89-E61B-E00C-737FFCCB020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90" creationId="{0D96351F-7852-AF0F-26A2-9ACB21867CE7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92" creationId="{8984465B-5D1F-5FC8-CA57-0BC62A84A60A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93" creationId="{3D9A436C-8F34-3196-60D9-DFC49EF926C8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94" creationId="{FA5C8A3A-6CD6-FDA3-F1D7-8FE18A564030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96" creationId="{BD741995-8762-77F3-8615-A68EC91A567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97" creationId="{AF05F4BC-5E60-3DDC-1BED-3AAAC8880EA6}"/>
          </ac:spMkLst>
        </pc:spChg>
        <pc:spChg chg="del mod">
          <ac:chgData name="Novita Sari" userId="557972da-eb49-42ff-a0a8-d0abba1f54f6" providerId="ADAL" clId="{1A986987-6BA4-46F5-A6CB-63792E009D3F}" dt="2022-08-15T02:49:35.116" v="7239" actId="478"/>
          <ac:spMkLst>
            <pc:docMk/>
            <pc:sldMk cId="2347863814" sldId="276"/>
            <ac:spMk id="98" creationId="{87E4646B-859B-9605-C9F6-01FB41CDBD9D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99" creationId="{FE3A64E6-0E21-45E8-47F0-D22557408B82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00" creationId="{68198D70-2DB4-E53A-F5A1-C481211E8AD6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01" creationId="{213C849A-FBB7-3D29-983B-34D481247178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02" creationId="{03350864-059A-E5DB-933A-A414388B8A06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03" creationId="{A17A2C47-1417-8483-9B99-F0F20EFB0D12}"/>
          </ac:spMkLst>
        </pc:spChg>
        <pc:spChg chg="del mod">
          <ac:chgData name="Novita Sari" userId="557972da-eb49-42ff-a0a8-d0abba1f54f6" providerId="ADAL" clId="{1A986987-6BA4-46F5-A6CB-63792E009D3F}" dt="2022-08-15T02:49:37.205" v="7240" actId="478"/>
          <ac:spMkLst>
            <pc:docMk/>
            <pc:sldMk cId="2347863814" sldId="276"/>
            <ac:spMk id="104" creationId="{F7CFF3C1-B295-2A89-5287-5E697548C528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07" creationId="{339AE05D-AB25-5D1E-BC91-E67F6A8FD72D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08" creationId="{63CBB23D-0CC6-E15E-F0BD-2E60C8EFEBB1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09" creationId="{02866D19-8EFE-CFE5-43FB-325DC9871A3F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0" creationId="{D7E08FD1-08D0-25AA-6071-64264E4CBD79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1" creationId="{C8732E2B-D45A-C1AA-089C-AAF2869814CA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2" creationId="{C0E10C14-061C-9B25-4917-A1E8C87309A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3" creationId="{99264271-FE52-16DD-81FE-C6224E4DE784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4" creationId="{EDC3927E-A91B-D497-4F95-EDF33E5E2232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5" creationId="{EB29C1FD-666E-8801-E3D8-BBDA5EAF8DD6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6" creationId="{0AC62BA4-D907-DFAC-1487-9D70B0CE634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7" creationId="{912275AD-00A9-75EB-1EFD-68FCB373B62B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8" creationId="{A4E609B1-A6C7-086D-603B-D9547837A036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19" creationId="{7E325C65-E890-EF38-D5D3-5D157D4DBAE1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21" creationId="{22300292-5108-5461-330F-CEB775BEB8E1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23" creationId="{F962B32B-7F50-A64A-3B56-3E20992B9B26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24" creationId="{31612259-678B-AB14-129D-131952F73A2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25" creationId="{8FB5201E-A3DA-2757-926E-27B633AB37C0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26" creationId="{1A1AB06E-13F8-5CB1-6258-6251D1FEB6A9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27" creationId="{51956789-59BB-EB58-A7EB-43CCD1866A1E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28" creationId="{96C12875-F2A4-D40F-7FBE-AB4974336375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30" creationId="{D908DFF1-028B-191E-0EF3-958503DF62D3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31" creationId="{4AA8E668-3101-ED14-8073-AE01A381B13C}"/>
          </ac:spMkLst>
        </pc:spChg>
        <pc:spChg chg="mod">
          <ac:chgData name="Novita Sari" userId="557972da-eb49-42ff-a0a8-d0abba1f54f6" providerId="ADAL" clId="{1A986987-6BA4-46F5-A6CB-63792E009D3F}" dt="2022-08-15T02:49:41.509" v="7241" actId="165"/>
          <ac:spMkLst>
            <pc:docMk/>
            <pc:sldMk cId="2347863814" sldId="276"/>
            <ac:spMk id="132" creationId="{D81EF7AD-5A89-4148-6E29-D01AD89999E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34" creationId="{685AAB05-2799-7A5F-A937-2BC4E046227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35" creationId="{95F19778-DF07-2AC3-8106-55DFB558D13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36" creationId="{E7E2DF5A-0CCB-44DA-84BA-577C1DBD3B6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37" creationId="{D8C9281A-94D0-FB1E-EAF1-5D0DAB6D1FA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38" creationId="{CD87D30B-5B1A-4BB1-5949-8ACCD9C64C5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39" creationId="{3E32D93C-6359-5AD4-90FB-D920868155D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0" creationId="{716D88A9-C3F4-FED2-15A9-345D875C19D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1" creationId="{8F91CFF6-FA2B-63B3-9B87-7232E02BE4B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2" creationId="{4D7D351A-1FE5-F7AB-0C23-7C167914BC7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3" creationId="{8697CAB4-160B-4193-47B0-D29FA034862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4" creationId="{A8D6D29F-CF43-1CF0-0D60-9C18AD03EEC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5" creationId="{C4B7C875-8D81-6C78-CDEF-BD66131F24D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6" creationId="{7CEF5FBF-0A1B-EF33-273A-53EE06217F7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7" creationId="{F74645A7-CCA7-AF7B-636B-1C7DEF596B4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8" creationId="{6F345B77-66B8-BE53-14CC-D06F9774DFE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49" creationId="{39A08851-7EA4-A44B-63B0-442BD4FDBB9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50" creationId="{B239BDF7-1387-5925-4D58-99E943A7463B}"/>
          </ac:spMkLst>
        </pc:spChg>
        <pc:spChg chg="mod">
          <ac:chgData name="Novita Sari" userId="557972da-eb49-42ff-a0a8-d0abba1f54f6" providerId="ADAL" clId="{1A986987-6BA4-46F5-A6CB-63792E009D3F}" dt="2022-08-15T02:49:57.537" v="7245" actId="164"/>
          <ac:spMkLst>
            <pc:docMk/>
            <pc:sldMk cId="2347863814" sldId="276"/>
            <ac:spMk id="151" creationId="{3CEFB779-60C8-5394-0709-0A9545CD684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54" creationId="{909F258A-1FB0-4552-0290-FFD74E56CC4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55" creationId="{50EB425A-A21B-1DF0-71D6-D73DD279169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56" creationId="{D881CCA0-2D8B-6F10-BD04-2D99F55B903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57" creationId="{0A142E2A-8392-1F75-A558-A649B812272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58" creationId="{FFA6F17B-627A-7CFD-887C-6843B67676E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59" creationId="{D367BD98-7A7E-4450-592F-2AA72A30B3E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60" creationId="{FD232592-0134-A3F7-7734-3B367CED7B3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61" creationId="{2E155479-8C0E-2161-2EF7-0AD70E208B4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62" creationId="{B37EAC5C-8A65-CEFD-2086-677F6D0E360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65" creationId="{E1153481-14EE-6496-D6EB-0F2FFCDBCE0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66" creationId="{E109A1F5-CDF2-641A-8DB1-731518367AB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67" creationId="{7F2FD5F9-E995-FD80-74B5-F6D83304923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68" creationId="{748042D8-9CE9-8A02-A6C4-5C44A65465A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69" creationId="{C8CE669E-FF06-FC34-6D02-02083B7A15D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70" creationId="{6755168C-9633-F011-9697-8A7E298655E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71" creationId="{AC879DF5-771A-772F-75FD-61B1A931C1A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72" creationId="{91DDDD35-2FD1-6A9A-F1AE-ADAFDC4F6B1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73" creationId="{7937E7DF-E6E5-A8E6-8D1D-B449EDE9DE3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74" creationId="{C60F2D48-B331-6909-2ABA-64E4FB9752A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76" creationId="{231DD6E4-5853-005C-E546-BF1953C7B63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77" creationId="{E526496D-0606-D793-FEEA-340BF2A57BB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78" creationId="{34758152-2939-F818-5E59-619574F149E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79" creationId="{78E6ACC6-7233-4CCE-2D93-95485112AC4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80" creationId="{40CC59B5-D280-0677-F126-19DFCC0197C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81" creationId="{CA00DC43-B8FA-835F-555B-2EA512435FB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82" creationId="{D32C7386-F406-D1FE-C85C-3613E68C82E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83" creationId="{4BF0D34C-E177-02B6-2E6C-BFA393F18AF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85" creationId="{389ADFFF-5899-F574-5DC5-572B962154F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86" creationId="{E9F92E4F-9BF8-2704-1CE4-C90BF9E568D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87" creationId="{79581887-E079-60AB-E8BD-4C79AA2E3D1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89" creationId="{08AF9888-3C7E-1470-6661-3A745C3EA98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90" creationId="{0430F294-A7FA-FFEC-6760-47E74C96A21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91" creationId="{4341B20A-7FFD-E0F6-2920-FB03AB3F4CA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92" creationId="{2DC26C5E-46A2-B366-926A-CA0BB097104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93" creationId="{6F8FA498-30D1-1EEB-F259-85334DC183E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94" creationId="{38CDD300-5C22-0B95-1B74-34AE4A804F3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95" creationId="{D3ED9D6C-D97A-5B3F-5D1D-1DEF38E5220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96" creationId="{0D55948A-01D3-24A2-7AB6-999DD8463C0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97" creationId="{B65798C8-A1FA-B893-8034-044010BC391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198" creationId="{61B96A70-6883-22C5-5BEF-4A35CBF3CB0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02" creationId="{1C725189-8577-508A-8BB6-7BE48B403BF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05" creationId="{9026B66F-C34E-FEBC-084E-9379C0A5690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06" creationId="{BE0F51FD-FEFE-C426-6E25-2631D55FD54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07" creationId="{1C2A1192-5B15-C23B-CC94-958E40A7D90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08" creationId="{BE7318A0-F13D-0FCD-7B83-26C73FD5C92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09" creationId="{07068D0E-CDD0-5156-9B9A-F29B4E41C60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10" creationId="{544FB99D-9E1C-63C9-E5AB-9094D31D485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11" creationId="{E6E61026-0DB8-7510-95C4-442CB9377CF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12" creationId="{92CAF9B9-8D43-CB4C-7411-4A827D70D3C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13" creationId="{EE9F4ABC-1154-F62E-CAB0-167BA25B0BD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14" creationId="{4F18FC76-D219-A28E-BBC3-555024ABB49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15" creationId="{940DB5D3-3F6F-65C4-635D-30829064FE1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17" creationId="{ABF4B3C8-DED6-F6F5-2339-3826CF5540E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18" creationId="{9DBB5A3A-14E0-28B0-5C3D-71E788B99A1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19" creationId="{8B0CBA43-A87C-DFED-4401-9160AFAA441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0" creationId="{BEF15B7F-B754-E5DB-4BAD-0761E41CB82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1" creationId="{B6A249E7-D782-8ED8-1C6A-4418E562BED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2" creationId="{BE33A1DE-A7D8-E072-B1A2-D99792B3FCF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3" creationId="{3AFC25FB-3F5F-34C7-D6F3-D883B2DBD5F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4" creationId="{F783C907-E233-465F-0934-8F2757132EE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5" creationId="{BFC817D4-A1CF-755E-D544-FB0D4F5E39C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6" creationId="{5F50696C-3998-DFB7-B658-8728FF16923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7" creationId="{E05C878E-E7A0-920C-177A-43603CFC2AB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8" creationId="{9492820F-AE5A-44CA-E42A-7A9D4251BC8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29" creationId="{2B05116E-185D-9534-CFA5-B6AFBE4A605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30" creationId="{267695B5-15BA-433D-5618-EB8E415A509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31" creationId="{322DF2E5-28A2-4F69-C240-BB5EB8C8074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32" creationId="{207917B4-C8C4-CFCD-974D-5274D4EB538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33" creationId="{2111F9CA-1F87-33C6-88CF-CE5AE6C9386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34" creationId="{4CF0500C-247C-5EC4-0A3A-CBEB89CADD8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37" creationId="{2EAC7CB9-C38F-2692-6D1D-771DFEDA313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38" creationId="{264FC0DE-BB7C-571B-364E-92A96B9817A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39" creationId="{30443D91-E7B4-CC47-7EC3-9FF008ABA96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40" creationId="{139815C2-1248-ACC3-55D7-1965AF9DAB9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41" creationId="{3153958E-F018-6DA8-3C30-7595F1B55D1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42" creationId="{66F28D14-E0DF-56AD-4151-C4B654D0FDA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43" creationId="{991E573A-02CB-784F-B6FF-CC802361A0F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44" creationId="{21BD11A0-45F1-B775-B3B3-AC458E88C8D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47" creationId="{4CA54FA4-952B-8120-3AD9-3D555F45A58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48" creationId="{E4825F4F-5F2E-8AE4-81E1-DC12C53D24F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49" creationId="{44724F1B-D135-2663-7DD3-2053B631A9E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51" creationId="{F55F4C29-9522-751A-7CE2-823F2D97452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52" creationId="{2CC9A11E-80F6-1EC0-272B-2B95EBE99B2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53" creationId="{08BE2144-482C-939B-8682-236D2376E8C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54" creationId="{753D53BC-8B27-A89E-4232-DA2C57DA3A3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55" creationId="{397188D5-638B-5160-0553-49E66EE2B0A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56" creationId="{C105D907-94A6-258C-557C-48E03C9EFD1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57" creationId="{5E1CC21A-BC7F-D293-7807-26B1D61BA67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58" creationId="{0C854552-87BC-F421-5D78-9E87B80A1FC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59" creationId="{0B7377A0-2810-DC3A-C9E1-4DB255B9C11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0" creationId="{BC9B2FF5-70BD-05BD-4A30-7A7BDB096E9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1" creationId="{D4BE5D95-B84E-CA2C-0AEC-8B15841A48D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2" creationId="{49EFB0A8-3A5F-F328-ECDB-33DA3D27D94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3" creationId="{459E286C-98A6-86EE-6F9D-3AC3252790F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4" creationId="{37A36FEB-5FB9-3793-A60A-A8B0FE97E24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5" creationId="{B03E91D7-0C7A-EF40-C807-3041D2BFDFD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6" creationId="{63EA0FB7-BE9C-AD0C-21F4-D7A19E0427C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7" creationId="{96E1BC18-5221-CF91-6C6B-031F05F7704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8" creationId="{3FDF02DC-65A8-27C6-7C40-7D2CB6541B7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69" creationId="{AB886296-3EF9-125F-5441-6911EB8E5F0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70" creationId="{67881F71-C483-FF56-1777-09BCD0DEB7D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71" creationId="{0F16162B-B842-3236-AD65-01B9CDE9C6E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72" creationId="{FDA9FBF7-6D81-0B47-7892-306668ABB11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73" creationId="{E72F9CB7-C20B-2B99-7F03-6693C31CDE9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74" creationId="{FBB6ACBA-BBE8-FF78-9BB1-62CFE5D0F0A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76" creationId="{A3C12759-C676-4A16-3A64-63A8C2407C1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77" creationId="{89B44C95-5ECD-1D2A-6C1E-46A5BF26CD8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78" creationId="{FF963920-79F1-C512-2A89-7C936E3D6CC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79" creationId="{552208A9-6708-9387-BDFA-6B89827DDB2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81" creationId="{290DBCA1-B2B6-BDD6-4A54-5F0174E6537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82" creationId="{430DF4EF-4F3A-BB92-BA72-168CD190998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85" creationId="{EF925769-8D74-CEB9-AACB-8BF480CC807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86" creationId="{28585521-BE1C-AA0F-190E-4C0B70F189C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87" creationId="{8F80A976-A698-7037-925A-6469CDA69B8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88" creationId="{DCA98FBE-25AD-1102-37EC-FBE545C3D51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89" creationId="{213CAC27-9A64-0EFA-3315-CA59F6D60D7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90" creationId="{74A3EE21-41F5-420F-049C-11A2D1C6B92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91" creationId="{F9C81FCB-13FC-E761-76A0-0C07DE0108E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92" creationId="{E90E92DF-A70E-462C-EE58-5F352D7A5CF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93" creationId="{BB25D588-F394-DD24-D5A5-DAA78D5B7B4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95" creationId="{4A889BE2-D815-302C-8C1C-B6219055F1C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96" creationId="{7EED9F8B-1EA8-F803-B9CF-85C3C44DB58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97" creationId="{6C91A6BD-D355-19CA-85DB-B4C81C42F71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98" creationId="{CB4DE318-8216-B57E-FCFF-D8B1CCF3A2D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299" creationId="{A102346B-B565-7EDA-41CC-4AD7EFCA1A3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00" creationId="{FFCEEC6C-38EE-76BC-B794-7E6728E779C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01" creationId="{6E58435C-40D1-63A7-5E95-9D2672CA341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02" creationId="{EC3F7B56-D41C-680B-BB95-243EB12206A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03" creationId="{20A16AC0-D0D7-FEC0-CA02-6B931ADFFC9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06" creationId="{61AF697F-E848-1B2C-DF24-54B1BCDCC4F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07" creationId="{0F337776-B42F-3091-5E99-DB0562482A7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08" creationId="{5D876649-454E-7D3F-D795-06EF2A13DEC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09" creationId="{A84B3088-B2BD-C4AB-C768-29E6F65BDD6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11" creationId="{5861DD37-180D-916A-D756-76F3315BC4A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12" creationId="{A9405871-5E33-510D-AD5F-124E5ABD26D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13" creationId="{5592118C-7E73-3737-C6D4-1692D1B1E9B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14" creationId="{0FED9096-463F-6975-F564-FA1996D32B9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15" creationId="{2C944BAC-CEE1-96AF-DB77-A693D8F87BA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16" creationId="{87E758DC-8566-4E16-0435-FFC667F2313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17" creationId="{58DAFFB0-AB23-17A4-EA1B-6535C9870D2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18" creationId="{E9E89084-09A5-AD1E-EBE8-41B02E686CD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19" creationId="{8FAA8DF5-A161-F7B9-19DC-2115FE30EE2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20" creationId="{F135E2BD-33FA-6CC1-0BA9-F4CD986A111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21" creationId="{F5172304-8E3E-74AC-A8B2-22200D2EE42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22" creationId="{4566DE6A-2AEB-FB8D-0770-B6870DD7B39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23" creationId="{2E550D82-5706-6329-2A1A-01341489E41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24" creationId="{43249E2B-3E52-C04A-90B7-0BAF505F76C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25" creationId="{B4685DFB-522B-6ED1-2F06-49CBCC72EB6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26" creationId="{8B035707-3F58-CEB4-615B-33D5FB1E1FD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27" creationId="{AAEB0706-DF83-EED1-AF14-4FD26E264FB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28" creationId="{B76B587A-B8E0-F679-1582-DF3BBA05646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30" creationId="{3848CB8E-5766-B90A-CB1E-86DCB69D113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31" creationId="{4FB7D597-BBAF-76B0-F774-CFA09677778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35" creationId="{726F599C-EB15-74CD-A5A5-38B7BD98D28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37" creationId="{E5435AB5-6FC8-B7DA-EBEB-A24AC81122D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38" creationId="{BF0F7860-0ABC-CE40-657E-512114A1748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39" creationId="{C6D8CC1C-DFC3-48CA-37AA-3FE6C871122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40" creationId="{E77866C7-A6EB-BAA4-8C43-3A068B4ED89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41" creationId="{7928E876-CF9E-D46D-D912-9CD82DBAA1F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43" creationId="{61D8156A-2C9D-A49A-FAC0-0D6D85FB719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45" creationId="{5B6B6155-3459-12CC-2E2F-49828272AF7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46" creationId="{14F876A4-69BF-9255-1117-6CC243F31B6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47" creationId="{4324240F-E72F-7ECD-9B12-7539725E00D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48" creationId="{EAC138CB-B0D1-1DA2-EBBF-E54187D7956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49" creationId="{60C21773-B0A9-A85F-9947-CBAB2B01A87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51" creationId="{AFBDC0D9-5204-19AA-AB68-5E5477F37ED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52" creationId="{B9CDF091-75A3-26B6-E384-61B3D8D0728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53" creationId="{7B6DAC0E-FDA5-E12F-F3F0-B914B6289AA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54" creationId="{56AD748F-4C4B-1DE7-D1DC-711D344D872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56" creationId="{3DFB6116-D335-DE48-BC09-6D36B288BA7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57" creationId="{74F61445-5A54-F14A-74A0-51F45EC4F2E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59" creationId="{5ED4642F-2D37-FDC0-982F-942B014E578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60" creationId="{86D05034-B936-9447-22AB-2E225A8E37D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61" creationId="{1E3412BD-1EFA-D83B-6E0E-AAA26C597EB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63" creationId="{7FD226F6-E5FC-772D-A032-DF4B686BB16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64" creationId="{8D902993-441F-08FE-2343-47685A8F785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65" creationId="{2C93A205-EEB3-6BFC-1DDD-E56BA1430FF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66" creationId="{049DA76E-1F1B-8D10-AA4D-2789BE7C102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67" creationId="{BDD1C12C-9F9F-3E42-4FA6-F989ED80B7F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68" creationId="{D9666FF1-D695-1A55-335A-C4083516C2A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69" creationId="{14239C6B-87D6-8DA6-D23C-CDA70B3D35F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70" creationId="{FA76EEEB-B94F-0F30-97AC-9AC28E9F958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71" creationId="{890863FF-D6C9-7891-8D41-0212B1AE68E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72" creationId="{FDEA6DEC-820E-FF14-31A6-488FC6CFBF1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73" creationId="{6F567D11-C2C1-1E47-F777-5DA494658AB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75" creationId="{65FBD157-5574-B141-C329-BC6B7520E52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76" creationId="{6D68DA6B-788A-C20D-F49B-E41AD7F70E9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77" creationId="{FF5DF0DC-7A63-FED8-D65A-26AC4B1D18D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79" creationId="{3065A925-E887-B7CA-C214-11F337054EC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80" creationId="{A8878213-158C-BF54-22DA-6E2B5FD4622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81" creationId="{5EF8662D-BAFC-6B5D-ADF6-4B72A05447F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82" creationId="{DD7A275E-41D1-6586-7E01-4558994163B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83" creationId="{71B8653C-512A-8303-DA09-B81C7F48214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84" creationId="{F3E26D49-34F7-86E8-5F1E-ABC63631D5B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86" creationId="{66E79911-091E-101A-C75C-F6A08BF45AD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87" creationId="{6676E306-1AB6-F03E-51E2-D65E2763248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90" creationId="{3EBC422F-DD3F-4DEE-E512-FB1913D1A47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91" creationId="{7130DB32-2B09-EB85-42C5-A03A6551D97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92" creationId="{6CB23550-9893-0BDA-27D2-C33789B79C8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96" creationId="{FB3A9259-39AD-0C9F-3DF7-8BAD92CF1ED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97" creationId="{879EDED3-E5F8-312A-0BF9-2DC27542A11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399" creationId="{7DF633BB-7231-BBFC-0DB8-CD75530474D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00" creationId="{FCEB42CE-A856-3547-E0D6-3856E087BAC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01" creationId="{C740E96A-6697-D859-C4B3-6F77E1B0932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02" creationId="{1D397BD0-B548-C285-D416-79202F5466D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03" creationId="{9D245551-8039-54F6-566A-936E4CDE06F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04" creationId="{664F00A0-6511-C5AC-CE0A-473582ABE5B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06" creationId="{F5DBF2C1-8CF5-E504-428F-19E87E344DF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07" creationId="{3BCB55F5-0209-07C7-F59F-7E96465EB4A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08" creationId="{E3E2723D-8023-999D-AAB6-D7919381151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09" creationId="{77FB123A-E195-C603-7AE7-05619457F72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0" creationId="{48DDC0B6-75E6-74B8-B328-ABD9489ADD9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1" creationId="{D7A8F678-7DA7-B377-3321-2C242753AD5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2" creationId="{2AF4FE5C-9622-44F7-2C2C-F6258007653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3" creationId="{1F235FF6-CDE6-206C-B2FD-ED34461106A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4" creationId="{9CBDE4C8-5398-39F3-8AC3-064D6D53DF2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5" creationId="{C91314F6-8BBA-EC7A-BA80-110F408114B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6" creationId="{86C6E2F3-28FC-9246-3218-5C491E71AF4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7" creationId="{0644B505-5968-6765-0946-CA655A13105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8" creationId="{5EE0FAA1-E46F-25D5-C1BC-CBB6066B4EC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19" creationId="{B8CE88DD-9BA2-4446-E76F-657275E8C65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0" creationId="{A2207E2F-DB07-2E55-BB19-B38FA28F6F6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1" creationId="{CC092FD2-DB6B-78BD-5A0A-870513F0A03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2" creationId="{00E2E674-9FB7-8A30-37DA-8C3D89085D6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3" creationId="{B51E544F-708B-418E-780B-3AF6DB84352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4" creationId="{3354F9C0-AD87-4ECA-7248-59DE0A37F34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5" creationId="{8239A3C1-000F-3113-F551-1F84EBBBC0B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6" creationId="{79744CE4-DDE9-7B82-1BC0-9021731584C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7" creationId="{7DC80024-D240-351A-D9CA-197B42B0171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8" creationId="{39CE6C91-2802-C5E8-4FF2-D42A62F0708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29" creationId="{F70DCC80-68E9-6338-2165-862DEDECD06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31" creationId="{F9E9FAAF-94AB-099D-16F9-BB46FA16DEB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33" creationId="{D89FA8A5-63AF-419B-8EC2-209B8338F38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35" creationId="{85FEBE5B-59C6-0F39-F09A-12E67ED621D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36" creationId="{281558C1-AC7E-F496-02D2-5CE43CE8909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37" creationId="{72A83BDE-C179-46FB-B520-295D3E0BCB2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38" creationId="{2C8B1F4F-E4C8-E118-0D6C-CBE215C0AFF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39" creationId="{7143754D-BC08-D924-594A-0666A593465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40" creationId="{2CDFAC3D-C855-BE85-6FE9-BFBEAE019C7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41" creationId="{7EB12CB9-66D4-17E6-ECC3-623F4EA3BBA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42" creationId="{E5B3DEB2-D7C2-8D2D-BCD6-24EB86BB831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44" creationId="{C22C152C-E66D-BAE8-3E5A-49FBBC7807A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45" creationId="{08B926A9-1509-7D8E-86BB-4CF4B35F82B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46" creationId="{746C69B2-FE0C-0B53-B093-E306423374A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47" creationId="{B8E2A851-6191-43A1-DC58-FB3410E34F5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48" creationId="{0089C098-783E-F984-0861-8B072DFDC48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49" creationId="{C7DAC454-5CB7-4ECF-C1DD-E31895C584B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50" creationId="{EE72A583-ED79-A611-5301-32F0FC3795B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52" creationId="{23AC19A6-CFE6-CAF3-80EF-EC7129CF4D2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53" creationId="{2E02892C-A2B9-07BD-E4AE-05C142C3547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54" creationId="{F9FAF250-0C8A-83AC-34E2-3F52C19902B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56" creationId="{E7D5C561-B3A0-02AF-072B-1E76675A518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58" creationId="{EB35A3F0-0692-0901-3AC1-6B8EC53206A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59" creationId="{B2FF12A6-9D48-EE5B-1DE5-3D2726BD5F5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60" creationId="{48DF4DC9-CD96-2C4E-19FB-F65FDAB26F4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62" creationId="{20C06DC5-E8A0-C394-8C75-DE7AFB80A0E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63" creationId="{B8C02778-4AF6-5638-57FF-A6341E586AF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64" creationId="{BDF73F63-BC33-7D86-4EDA-AB8374D955A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65" creationId="{E7560BFF-F253-A9AE-0DFA-032FDF5F573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66" creationId="{61DE8431-D81F-26DD-266D-1472F43F25E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67" creationId="{5F01FA26-5C9D-65F7-106E-3CD52B14014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68" creationId="{EC054024-8BF3-0A22-6C72-57229B6AC45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69" creationId="{EFC2B1C6-66B8-08FD-E06F-AB142081F1D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0" creationId="{37CE83C9-1CCC-8A19-F26E-6D56B6A5D13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1" creationId="{EAF2ADBE-AC39-B08C-E1D7-2DEC9B707FE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2" creationId="{76ECAC5C-0209-DB98-D473-02194E9674A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3" creationId="{DC279432-8D29-175A-8459-03C618C08D8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4" creationId="{CE5F3C39-8CB4-FA5D-582B-8B22318C150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5" creationId="{4DAE12EF-C305-E68C-520D-D504951D54B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6" creationId="{8FAB45D0-EF80-B5A1-ED91-AB249B0FD08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7" creationId="{E388DC42-E924-B6EF-384C-B7E9330ABC3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8" creationId="{CA949F19-87E3-0C75-650A-059C01D9AFD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79" creationId="{AA487CCD-1DDF-E08A-1B24-8E7FB6E43B5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0" creationId="{D6DDBFC1-13D3-CFDF-2CDD-21B9916CFD8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1" creationId="{DDC194D3-9351-5F03-5686-83B3C854275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2" creationId="{7914DF5B-7F2E-803B-E477-59C2A26C344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3" creationId="{5C6D4547-AEF4-0184-CE91-3276B2D89D2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4" creationId="{BB6A2C80-33EC-975D-0A45-C624EF60103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5" creationId="{18F962CC-F276-1407-B167-59F9864EF3B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6" creationId="{1C183BC7-B306-8B99-363D-CDAEC61F8F8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7" creationId="{374581A3-F9DF-0CD5-846A-D661BFCC666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8" creationId="{254BDF92-F754-4E9E-9B5F-64F2DF3C344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89" creationId="{67BFB367-47BB-121B-D9F2-9A34228E511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0" creationId="{AA4343E6-9A98-26C7-BAB4-37BB72AF3E7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1" creationId="{43EE6818-31C3-8F57-D2B4-147FA86D2E5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2" creationId="{7D37CFC9-784D-4971-8D48-6635CA862F6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3" creationId="{40C6CC1F-11BB-E17A-D0E8-ECC13DBADCE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4" creationId="{18D953CA-DBF7-EAB0-CC8C-AF2E1704DC3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5" creationId="{D1416AED-AE6A-C34C-1915-2AB82A45587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6" creationId="{F659AEAF-980F-BAD5-9B06-B4402382C17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7" creationId="{D82EAEB4-2566-DC01-74A2-0C2E7F2746B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8" creationId="{4261244E-F535-0F15-989B-B1A673328C5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499" creationId="{B043CD1E-DCA7-EDC9-BB48-F71F6EF9339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0" creationId="{822B941A-D748-EE88-2D90-CFE73EEFD5D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1" creationId="{DDFBAB56-4F48-FA7E-60A7-250E2E69709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2" creationId="{5E738C4C-9776-4537-0404-E881C2C84E8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3" creationId="{10EF0199-1FE8-E6EE-753D-0C6689563AF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4" creationId="{5FDFF89C-D5EF-3BB3-2B4D-8F759793016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5" creationId="{1811752E-94A4-6A15-E67B-9A288108419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6" creationId="{A192E31A-CA29-1102-F0F4-81E754DB066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7" creationId="{D106F8F9-4346-C62A-628E-7865DEDC502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8" creationId="{D07AED20-E1C0-B2B5-22AF-86AA9B7A10D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09" creationId="{69F3548C-7BD4-D2EE-E877-BB543C7B37B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11" creationId="{E3BA2B6A-1811-A7AD-4AE0-8C87CF003E6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12" creationId="{6E591781-A154-8531-0C56-C50A8EB9A20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15" creationId="{4BA27ABC-EEB0-4C7A-117D-CF2FEA7E294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16" creationId="{87948273-5A9E-59BF-1F25-41863198CB0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17" creationId="{9CF620ED-BCC4-9469-0572-7CA6D73A2A5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18" creationId="{00BBC499-3CC8-CBF1-F85A-6182FE0BA80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19" creationId="{0D55ED9B-BD16-57DC-761C-5A6551A1D8B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0" creationId="{8FC796FB-C6DC-9AF7-F7D2-13DFE4DF8AD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1" creationId="{8C5A23E0-0E16-5B6C-839D-76B314D01E8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2" creationId="{187A4064-D9D5-8FC4-69D4-4DAD33BEF2C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3" creationId="{04BBB5A0-DD2B-A9ED-8795-F8408AB557E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4" creationId="{ED2102B3-CC33-015D-0560-B8E084304AEF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5" creationId="{82F51354-88BA-5662-15B2-FCAE67024E1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6" creationId="{9F90C9DE-5AF3-80FE-162A-7345739CF6E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7" creationId="{4425B412-44C4-A1D2-C036-56E57CB0870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8" creationId="{FC8BC7DF-DD79-F711-42CA-D205340A701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29" creationId="{33A60518-76FD-E201-F191-CF476DB7E34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0" creationId="{0776ABEB-2A77-6257-0670-7FC0212825E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1" creationId="{778F083F-C41F-367B-AB9B-8D99CD1F058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2" creationId="{602905AF-DD64-578D-5A5F-874B87A6F06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3" creationId="{464955BC-EB69-F299-A7DC-D2BA15B80A7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4" creationId="{2B48487A-3B9C-781D-BD44-5E2322CFBAD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5" creationId="{12EF2C5F-8222-77FD-DEF1-ADEB9DF24B4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6" creationId="{EF95FAB3-7438-B1DA-F015-A66E82D45FC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7" creationId="{64D4CADD-1C39-ED5B-C4FF-04B746FED5F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8" creationId="{1E2CCC65-52D7-B6BF-4899-1AEC3A113A9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39" creationId="{90B5C09D-6CA7-7A42-72BD-53558C54DD0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0" creationId="{5E4BAD49-256A-C8C5-82F0-ECB8DFE9F69A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1" creationId="{139730B9-E094-7534-F4D0-5DE29333617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2" creationId="{56D7B754-4F81-3B9D-7910-FC5A36E3E63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3" creationId="{59C03481-54E1-634B-6DA2-5CB7784C03F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4" creationId="{DCCDE935-8F86-85D5-7E6D-0979B4DBB8A6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5" creationId="{3AC08101-C3E6-608C-67C6-DD821A76063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6" creationId="{4DCA6064-FE5A-96EC-990F-9C184AA21F47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7" creationId="{88A1F91D-6CB2-633E-55B7-14CB5A1ED05C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8" creationId="{9C613C38-D583-38B7-1CC2-93CCADAD9A3E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49" creationId="{D1694192-FF37-0A94-68ED-607A36C0D9D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50" creationId="{AAB3920D-747E-852F-0EF0-F00FFD01DEF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51" creationId="{6321A368-E7FF-31AD-6257-4AAD7B9A2CD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52" creationId="{C6991E56-949C-523A-25D1-A6389BA1FAC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53" creationId="{C83B5D5D-2834-205F-2F26-7BF870B3530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54" creationId="{1EF43C8E-01FD-85A3-A7FB-557DCF2CAC13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55" creationId="{9B23FE69-E5F5-A140-D16F-90FBD088153D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58" creationId="{4FFF4B19-5519-B385-BE75-AE7D0F175B74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59" creationId="{1D000D54-457E-B29A-0D9B-196338F8743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0" creationId="{A14C580C-E1A9-7818-3342-F2B61D0D7608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1" creationId="{1BC0B582-D5E5-7D12-7AC3-9D459160C1E9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2" creationId="{BD218DF2-9419-8833-EEC5-494FF1A63551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3" creationId="{9D2DF5E5-7D09-856A-438D-08531ABFA59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4" creationId="{68D39247-4FB7-9CA0-62D6-214440FE6892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5" creationId="{D591085D-F7B2-6F39-57C6-57FAADC6EAC0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6" creationId="{042F0A2F-DE6C-90F6-3DE2-BD52B8BA0A6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7" creationId="{AF398566-7C1E-8CEA-5D17-881170153A6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8" creationId="{3EDD3BBF-375C-1A42-B55E-14EBF9DBE64B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69" creationId="{60684C0B-585D-0D75-E9AF-EE773F035AE5}"/>
          </ac:spMkLst>
        </pc:spChg>
        <pc:spChg chg="mod">
          <ac:chgData name="Novita Sari" userId="557972da-eb49-42ff-a0a8-d0abba1f54f6" providerId="ADAL" clId="{1A986987-6BA4-46F5-A6CB-63792E009D3F}" dt="2022-08-15T02:49:29.716" v="7238" actId="27803"/>
          <ac:spMkLst>
            <pc:docMk/>
            <pc:sldMk cId="2347863814" sldId="276"/>
            <ac:spMk id="570" creationId="{02DE7F52-E555-86A2-7A8F-8276B6E68960}"/>
          </ac:spMkLst>
        </pc:spChg>
        <pc:grpChg chg="del 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5" creationId="{AFC7492E-7CBA-FDCE-8EFA-DA8766D3530D}"/>
          </ac:grpSpMkLst>
        </pc:grpChg>
        <pc:grpChg chg="del 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6" creationId="{9EAC0012-C4B1-3A72-7D09-F0C8FB1C2C82}"/>
          </ac:grpSpMkLst>
        </pc:grpChg>
        <pc:grpChg chg="mod topLvl">
          <ac:chgData name="Novita Sari" userId="557972da-eb49-42ff-a0a8-d0abba1f54f6" providerId="ADAL" clId="{1A986987-6BA4-46F5-A6CB-63792E009D3F}" dt="2022-08-15T02:49:57.537" v="7245" actId="164"/>
          <ac:grpSpMkLst>
            <pc:docMk/>
            <pc:sldMk cId="2347863814" sldId="276"/>
            <ac:grpSpMk id="7" creationId="{B0FCE2DE-DA10-630C-4676-0393E0DFE6D4}"/>
          </ac:grpSpMkLst>
        </pc:grpChg>
        <pc:grpChg chg="mod topLvl">
          <ac:chgData name="Novita Sari" userId="557972da-eb49-42ff-a0a8-d0abba1f54f6" providerId="ADAL" clId="{1A986987-6BA4-46F5-A6CB-63792E009D3F}" dt="2022-08-15T02:49:57.537" v="7245" actId="164"/>
          <ac:grpSpMkLst>
            <pc:docMk/>
            <pc:sldMk cId="2347863814" sldId="276"/>
            <ac:grpSpMk id="12" creationId="{0F86E2D3-D463-E092-73E7-17032879C4E1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15" creationId="{CCA05FFF-79FB-5D6D-F031-52D04E2B2CE6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18" creationId="{30C8E0F2-3D86-7E8E-0CAE-EDFA7407C868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21" creationId="{C4685DC6-9C3A-333E-AB3E-D648D372A849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24" creationId="{AA2DE0D3-F48E-7C24-6004-A8DE8355D008}"/>
          </ac:grpSpMkLst>
        </pc:grpChg>
        <pc:grpChg chg="mod topLvl">
          <ac:chgData name="Novita Sari" userId="557972da-eb49-42ff-a0a8-d0abba1f54f6" providerId="ADAL" clId="{1A986987-6BA4-46F5-A6CB-63792E009D3F}" dt="2022-08-15T02:49:57.537" v="7245" actId="164"/>
          <ac:grpSpMkLst>
            <pc:docMk/>
            <pc:sldMk cId="2347863814" sldId="276"/>
            <ac:grpSpMk id="33" creationId="{F4A0B29D-818E-FF0E-810A-525B6D92CE35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35" creationId="{B2FB8982-92B3-41F2-D641-1F1BBFEC3B1F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36" creationId="{B47E652A-85FD-578C-B725-25215018A61B}"/>
          </ac:grpSpMkLst>
        </pc:grpChg>
        <pc:grpChg chg="del mod topLvl">
          <ac:chgData name="Novita Sari" userId="557972da-eb49-42ff-a0a8-d0abba1f54f6" providerId="ADAL" clId="{1A986987-6BA4-46F5-A6CB-63792E009D3F}" dt="2022-08-15T02:49:45.952" v="7243" actId="478"/>
          <ac:grpSpMkLst>
            <pc:docMk/>
            <pc:sldMk cId="2347863814" sldId="276"/>
            <ac:grpSpMk id="40" creationId="{4C3A29B0-B0B9-605E-BEA9-D88E52EF7AD0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41" creationId="{411A47B7-594B-0A18-6BDC-092300D90CF5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43" creationId="{3AF2A641-142D-3692-3EFD-14D6B6E591E8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46" creationId="{FD4B0B6C-23A7-A2C9-4C6B-29AB16DF0D66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51" creationId="{9D27C02A-F155-34DA-00F0-57747F65EAE5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55" creationId="{5F2885F8-E9FB-182B-0F06-F7E3EA198B0B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56" creationId="{097931B8-DF73-2FD2-BD74-8762DD253143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63" creationId="{E87FC0DC-05C2-A673-4288-AE1DD07145FC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71" creationId="{34822769-9B6F-839F-1854-9C99581F4B33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75" creationId="{2B5876E2-50D8-F8B5-4EEA-756EF74498A5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79" creationId="{2917B08A-F2EE-17F4-5370-1E10B88F3D3F}"/>
          </ac:grpSpMkLst>
        </pc:grpChg>
        <pc:grpChg chg="del mod topLvl">
          <ac:chgData name="Novita Sari" userId="557972da-eb49-42ff-a0a8-d0abba1f54f6" providerId="ADAL" clId="{1A986987-6BA4-46F5-A6CB-63792E009D3F}" dt="2022-08-15T02:49:47.442" v="7244" actId="478"/>
          <ac:grpSpMkLst>
            <pc:docMk/>
            <pc:sldMk cId="2347863814" sldId="276"/>
            <ac:grpSpMk id="82" creationId="{49E00B16-ADC7-431F-DDB4-5D6BBD8A4412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91" creationId="{D4AF0FC5-AB1C-B5AC-2B50-1ED32C7BED57}"/>
          </ac:grpSpMkLst>
        </pc:grpChg>
        <pc:grpChg chg="del mod topLvl">
          <ac:chgData name="Novita Sari" userId="557972da-eb49-42ff-a0a8-d0abba1f54f6" providerId="ADAL" clId="{1A986987-6BA4-46F5-A6CB-63792E009D3F}" dt="2022-08-15T02:49:44.249" v="7242" actId="478"/>
          <ac:grpSpMkLst>
            <pc:docMk/>
            <pc:sldMk cId="2347863814" sldId="276"/>
            <ac:grpSpMk id="95" creationId="{FEB3A187-6666-2CEE-FAED-F86B402C0138}"/>
          </ac:grpSpMkLst>
        </pc:grpChg>
        <pc:grpChg chg="mod topLvl">
          <ac:chgData name="Novita Sari" userId="557972da-eb49-42ff-a0a8-d0abba1f54f6" providerId="ADAL" clId="{1A986987-6BA4-46F5-A6CB-63792E009D3F}" dt="2022-08-15T02:49:57.537" v="7245" actId="164"/>
          <ac:grpSpMkLst>
            <pc:docMk/>
            <pc:sldMk cId="2347863814" sldId="276"/>
            <ac:grpSpMk id="105" creationId="{3A1B8943-400B-FEC9-9B03-5DBDEFFC43E4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106" creationId="{3B1A5748-411C-7914-45A4-C09C185FF31D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120" creationId="{2E90C458-0805-AE8E-896A-FBF7DC5C52DE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122" creationId="{7735145F-9A8A-222F-D336-AD72B1573D0D}"/>
          </ac:grpSpMkLst>
        </pc:grpChg>
        <pc:grpChg chg="mod">
          <ac:chgData name="Novita Sari" userId="557972da-eb49-42ff-a0a8-d0abba1f54f6" providerId="ADAL" clId="{1A986987-6BA4-46F5-A6CB-63792E009D3F}" dt="2022-08-15T02:49:41.509" v="7241" actId="165"/>
          <ac:grpSpMkLst>
            <pc:docMk/>
            <pc:sldMk cId="2347863814" sldId="276"/>
            <ac:grpSpMk id="129" creationId="{394953BE-8E15-3920-8AA1-0AF96C6BEB07}"/>
          </ac:grpSpMkLst>
        </pc:grpChg>
        <pc:grpChg chg="mod">
          <ac:chgData name="Novita Sari" userId="557972da-eb49-42ff-a0a8-d0abba1f54f6" providerId="ADAL" clId="{1A986987-6BA4-46F5-A6CB-63792E009D3F}" dt="2022-08-15T02:49:57.537" v="7245" actId="164"/>
          <ac:grpSpMkLst>
            <pc:docMk/>
            <pc:sldMk cId="2347863814" sldId="276"/>
            <ac:grpSpMk id="133" creationId="{1D222CAF-FD56-19A6-338B-46CA68EC38DA}"/>
          </ac:grpSpMkLst>
        </pc:grpChg>
        <pc:grpChg chg="mod">
          <ac:chgData name="Novita Sari" userId="557972da-eb49-42ff-a0a8-d0abba1f54f6" providerId="ADAL" clId="{1A986987-6BA4-46F5-A6CB-63792E009D3F}" dt="2022-08-15T02:49:57.537" v="7245" actId="164"/>
          <ac:grpSpMkLst>
            <pc:docMk/>
            <pc:sldMk cId="2347863814" sldId="276"/>
            <ac:grpSpMk id="152" creationId="{2CDBD118-B26C-5E08-83E4-9FCA00F9647F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153" creationId="{83A4E60B-5CCE-BE30-6373-0E8314078738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163" creationId="{2486B022-5C3F-8BB1-39FF-AFF250BEA666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164" creationId="{998B0777-A298-A354-1F8B-42592CD0537C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175" creationId="{EB996789-BEDA-8795-9D1B-DD9871A6A6E9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184" creationId="{6D2282CF-1B52-A83B-3716-1CDF417CFB3A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188" creationId="{18E025C7-A16E-C0F4-6272-F9143DA5CA59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199" creationId="{DE756F17-BF4A-CD79-13AC-85955B0DE61C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00" creationId="{474FC615-6340-6706-967D-8DB10BC64235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01" creationId="{BC7E7A15-3279-EC01-F49D-9A77F8DD917A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03" creationId="{3D10F834-EC5B-1DA1-C7CC-1458E7A42D9A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04" creationId="{A1268CE1-DDDA-1397-03D7-4D0FDE77DB02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16" creationId="{94386F17-8760-837B-C12E-B412C8D6FD56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35" creationId="{F206362D-68A4-0667-F3F6-E18081B46F02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36" creationId="{3A9D26C5-9881-29CE-32D9-0DD83961B8A6}"/>
          </ac:grpSpMkLst>
        </pc:grpChg>
        <pc:grpChg chg="mod">
          <ac:chgData name="Novita Sari" userId="557972da-eb49-42ff-a0a8-d0abba1f54f6" providerId="ADAL" clId="{1A986987-6BA4-46F5-A6CB-63792E009D3F}" dt="2022-08-15T02:49:57.537" v="7245" actId="164"/>
          <ac:grpSpMkLst>
            <pc:docMk/>
            <pc:sldMk cId="2347863814" sldId="276"/>
            <ac:grpSpMk id="245" creationId="{A5AB85D2-C3AF-5AE5-12EB-91D9E85E7824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46" creationId="{272D19C6-EF66-BBE9-BCCC-3E443E405C96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50" creationId="{AEB3D386-7998-6D47-7A0E-CECACF472591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75" creationId="{78837C28-F0B8-21AE-70F4-6B516CF596BB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80" creationId="{C63DB85C-70D2-16E8-D1EE-55668099D9C2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83" creationId="{9282FB05-D404-08E4-C2AD-526E437D2D8E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84" creationId="{D6324EAD-2F80-4A1A-338C-5E692C771F54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294" creationId="{0EF8CEA6-4CB6-03E0-6372-1515286506A6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04" creationId="{FD8EE171-674C-07B2-9D69-7B3F2C0D00E0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05" creationId="{7BD83A75-9DB6-F599-AC92-07FA23A9F2DF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10" creationId="{796B2686-E295-D833-467C-27125BC4F524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29" creationId="{5D561503-D09B-95EA-2A9C-DE07AC6A932B}"/>
          </ac:grpSpMkLst>
        </pc:grpChg>
        <pc:grpChg chg="mod">
          <ac:chgData name="Novita Sari" userId="557972da-eb49-42ff-a0a8-d0abba1f54f6" providerId="ADAL" clId="{1A986987-6BA4-46F5-A6CB-63792E009D3F}" dt="2022-08-15T02:49:57.537" v="7245" actId="164"/>
          <ac:grpSpMkLst>
            <pc:docMk/>
            <pc:sldMk cId="2347863814" sldId="276"/>
            <ac:grpSpMk id="332" creationId="{A67BA773-DCE5-7BB7-42B9-C84DB6AA54EC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33" creationId="{1ADEC953-E4A8-6C58-5C84-38A3ECB5BD9A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34" creationId="{D578FDE4-1683-0095-D6BD-A48AF60852ED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36" creationId="{F0B30FF6-2E9D-8861-614D-F25D85F14E8E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42" creationId="{933CB16F-DE7F-788F-AB29-2CEF919314EE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44" creationId="{000ADCC7-3112-C10B-7918-D54088810E54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50" creationId="{71B4EC29-3CBC-A480-374F-14359524D7F6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55" creationId="{B0AA4EC2-F2BA-769C-1621-9BDCA99DE316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58" creationId="{ABBADD06-611E-2F94-65FE-59E823FCA5A6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62" creationId="{EA4318E6-E910-AA89-A277-BF1B5DED12AD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74" creationId="{82A6E859-0207-9B04-C4ED-BA985A882251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78" creationId="{63874787-D65D-C693-75D0-DA6C25B1B21D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85" creationId="{B0D3A584-4DBB-A70D-C6B1-EBB658187186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88" creationId="{78E2863D-382D-D3A7-BC11-6EBBA1A58CC2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89" creationId="{E878085C-9228-0E7F-C706-E261719E892A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93" creationId="{32A1FE8F-DF71-F702-12B5-B3C6C7388B0E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94" creationId="{CBC96B5F-1E9E-9A9D-C580-09E6ADCE6E97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95" creationId="{FED4D55C-6A2B-E788-FBBD-D4093CD63972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398" creationId="{8481E56B-058A-3B95-1D8C-EAEA1B7114B0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405" creationId="{92BA27A9-31F3-7F40-B67F-F6407DBDABE4}"/>
          </ac:grpSpMkLst>
        </pc:grpChg>
        <pc:grpChg chg="mod">
          <ac:chgData name="Novita Sari" userId="557972da-eb49-42ff-a0a8-d0abba1f54f6" providerId="ADAL" clId="{1A986987-6BA4-46F5-A6CB-63792E009D3F}" dt="2022-08-15T02:49:57.537" v="7245" actId="164"/>
          <ac:grpSpMkLst>
            <pc:docMk/>
            <pc:sldMk cId="2347863814" sldId="276"/>
            <ac:grpSpMk id="430" creationId="{21BA2399-B288-67A2-E472-6F605A4D269B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432" creationId="{00E5FB9E-6C6F-90BB-538B-F9ED8CC447DB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434" creationId="{6F290A38-681E-B2B2-EA57-79E3CD4EC835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443" creationId="{3D1FAC5E-3DAE-AE37-1683-6C4D4CD4E2B2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451" creationId="{FE3B92A9-6745-901B-FB98-EDDDCE45D4A3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455" creationId="{BADB9AFF-E71C-3B13-85C9-80439257B9E0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457" creationId="{AC495EFC-D1DE-AB79-CBB2-5E652401D1EA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461" creationId="{095BB5AA-9019-E39B-7133-DC4C744C9BE4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510" creationId="{497BF737-7147-E5FF-DD86-D74529DB5371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513" creationId="{BB80CC3F-81AB-11C5-3194-86512E8D17C6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514" creationId="{C0D16A93-8314-73F6-18FD-F09ED0451423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556" creationId="{138915DD-B108-7A81-E24E-26B8658C63B2}"/>
          </ac:grpSpMkLst>
        </pc:grpChg>
        <pc:grpChg chg="mod">
          <ac:chgData name="Novita Sari" userId="557972da-eb49-42ff-a0a8-d0abba1f54f6" providerId="ADAL" clId="{1A986987-6BA4-46F5-A6CB-63792E009D3F}" dt="2022-08-15T02:49:29.716" v="7238" actId="27803"/>
          <ac:grpSpMkLst>
            <pc:docMk/>
            <pc:sldMk cId="2347863814" sldId="276"/>
            <ac:grpSpMk id="557" creationId="{D5846EAB-7632-2A19-FC85-3F4C5FE91DE8}"/>
          </ac:grpSpMkLst>
        </pc:grpChg>
        <pc:grpChg chg="add del mod">
          <ac:chgData name="Novita Sari" userId="557972da-eb49-42ff-a0a8-d0abba1f54f6" providerId="ADAL" clId="{1A986987-6BA4-46F5-A6CB-63792E009D3F}" dt="2022-08-15T02:50:09.467" v="7250" actId="21"/>
          <ac:grpSpMkLst>
            <pc:docMk/>
            <pc:sldMk cId="2347863814" sldId="276"/>
            <ac:grpSpMk id="571" creationId="{E09B9079-3BB1-40AB-792A-D36C5FB3127B}"/>
          </ac:grpSpMkLst>
        </pc:grpChg>
        <pc:picChg chg="add del">
          <ac:chgData name="Novita Sari" userId="557972da-eb49-42ff-a0a8-d0abba1f54f6" providerId="ADAL" clId="{1A986987-6BA4-46F5-A6CB-63792E009D3F}" dt="2022-08-15T02:49:29.716" v="7238" actId="27803"/>
          <ac:picMkLst>
            <pc:docMk/>
            <pc:sldMk cId="2347863814" sldId="276"/>
            <ac:picMk id="4" creationId="{745FA5E5-A1B4-7C80-2581-8687A49A994D}"/>
          </ac:picMkLst>
        </pc:picChg>
      </pc:sldChg>
      <pc:sldChg chg="new del">
        <pc:chgData name="Novita Sari" userId="557972da-eb49-42ff-a0a8-d0abba1f54f6" providerId="ADAL" clId="{1A986987-6BA4-46F5-A6CB-63792E009D3F}" dt="2022-08-15T03:37:58.768" v="7940" actId="47"/>
        <pc:sldMkLst>
          <pc:docMk/>
          <pc:sldMk cId="3047234098" sldId="277"/>
        </pc:sldMkLst>
      </pc:sldChg>
      <pc:sldChg chg="addSp delSp modSp add mod">
        <pc:chgData name="Novita Sari" userId="557972da-eb49-42ff-a0a8-d0abba1f54f6" providerId="ADAL" clId="{1A986987-6BA4-46F5-A6CB-63792E009D3F}" dt="2022-08-15T05:00:54.325" v="8952" actId="207"/>
        <pc:sldMkLst>
          <pc:docMk/>
          <pc:sldMk cId="3509914196" sldId="278"/>
        </pc:sldMkLst>
        <pc:spChg chg="add mod">
          <ac:chgData name="Novita Sari" userId="557972da-eb49-42ff-a0a8-d0abba1f54f6" providerId="ADAL" clId="{1A986987-6BA4-46F5-A6CB-63792E009D3F}" dt="2022-08-15T03:45:54.194" v="7997" actId="20577"/>
          <ac:spMkLst>
            <pc:docMk/>
            <pc:sldMk cId="3509914196" sldId="278"/>
            <ac:spMk id="4" creationId="{4C5ACFED-6C8C-B591-6EC9-E0AB4B87D745}"/>
          </ac:spMkLst>
        </pc:spChg>
        <pc:spChg chg="add mod">
          <ac:chgData name="Novita Sari" userId="557972da-eb49-42ff-a0a8-d0abba1f54f6" providerId="ADAL" clId="{1A986987-6BA4-46F5-A6CB-63792E009D3F}" dt="2022-08-15T04:02:10.603" v="8100" actId="1036"/>
          <ac:spMkLst>
            <pc:docMk/>
            <pc:sldMk cId="3509914196" sldId="278"/>
            <ac:spMk id="5" creationId="{D0EBF099-3E95-6859-0F54-49EDB04CEBA1}"/>
          </ac:spMkLst>
        </pc:spChg>
        <pc:spChg chg="mod">
          <ac:chgData name="Novita Sari" userId="557972da-eb49-42ff-a0a8-d0abba1f54f6" providerId="ADAL" clId="{1A986987-6BA4-46F5-A6CB-63792E009D3F}" dt="2022-08-15T04:20:29.350" v="8651" actId="1076"/>
          <ac:spMkLst>
            <pc:docMk/>
            <pc:sldMk cId="3509914196" sldId="278"/>
            <ac:spMk id="15" creationId="{0C07C309-F41D-5CE5-3A44-9179A03BA065}"/>
          </ac:spMkLst>
        </pc:spChg>
        <pc:spChg chg="mod">
          <ac:chgData name="Novita Sari" userId="557972da-eb49-42ff-a0a8-d0abba1f54f6" providerId="ADAL" clId="{1A986987-6BA4-46F5-A6CB-63792E009D3F}" dt="2022-08-15T04:19:40.260" v="8617" actId="14100"/>
          <ac:spMkLst>
            <pc:docMk/>
            <pc:sldMk cId="3509914196" sldId="278"/>
            <ac:spMk id="16" creationId="{5B3956DD-2DCA-B409-8374-F01E3A2B9C57}"/>
          </ac:spMkLst>
        </pc:spChg>
        <pc:spChg chg="add mod">
          <ac:chgData name="Novita Sari" userId="557972da-eb49-42ff-a0a8-d0abba1f54f6" providerId="ADAL" clId="{1A986987-6BA4-46F5-A6CB-63792E009D3F}" dt="2022-08-15T04:19:49.352" v="8626" actId="1036"/>
          <ac:spMkLst>
            <pc:docMk/>
            <pc:sldMk cId="3509914196" sldId="278"/>
            <ac:spMk id="17" creationId="{1C63D650-EA83-19E9-F9C3-645C121943CE}"/>
          </ac:spMkLst>
        </pc:spChg>
        <pc:spChg chg="add mod">
          <ac:chgData name="Novita Sari" userId="557972da-eb49-42ff-a0a8-d0abba1f54f6" providerId="ADAL" clId="{1A986987-6BA4-46F5-A6CB-63792E009D3F}" dt="2022-08-15T05:00:54.325" v="8952" actId="207"/>
          <ac:spMkLst>
            <pc:docMk/>
            <pc:sldMk cId="3509914196" sldId="278"/>
            <ac:spMk id="19" creationId="{2E01BE3F-D9EF-71FC-76C2-909FB8745B7F}"/>
          </ac:spMkLst>
        </pc:spChg>
        <pc:spChg chg="del">
          <ac:chgData name="Novita Sari" userId="557972da-eb49-42ff-a0a8-d0abba1f54f6" providerId="ADAL" clId="{1A986987-6BA4-46F5-A6CB-63792E009D3F}" dt="2022-08-15T03:38:41.817" v="7951" actId="478"/>
          <ac:spMkLst>
            <pc:docMk/>
            <pc:sldMk cId="3509914196" sldId="278"/>
            <ac:spMk id="125" creationId="{709AEB06-270B-8ED8-BE9A-10A653310677}"/>
          </ac:spMkLst>
        </pc:spChg>
        <pc:spChg chg="del">
          <ac:chgData name="Novita Sari" userId="557972da-eb49-42ff-a0a8-d0abba1f54f6" providerId="ADAL" clId="{1A986987-6BA4-46F5-A6CB-63792E009D3F}" dt="2022-08-15T03:38:40.391" v="7950" actId="478"/>
          <ac:spMkLst>
            <pc:docMk/>
            <pc:sldMk cId="3509914196" sldId="278"/>
            <ac:spMk id="127" creationId="{D16673B2-BBF9-945A-D29F-0A9B1DEDAF7B}"/>
          </ac:spMkLst>
        </pc:spChg>
        <pc:spChg chg="del">
          <ac:chgData name="Novita Sari" userId="557972da-eb49-42ff-a0a8-d0abba1f54f6" providerId="ADAL" clId="{1A986987-6BA4-46F5-A6CB-63792E009D3F}" dt="2022-08-15T03:38:34.746" v="7946" actId="478"/>
          <ac:spMkLst>
            <pc:docMk/>
            <pc:sldMk cId="3509914196" sldId="278"/>
            <ac:spMk id="130" creationId="{7A043710-F7D5-89A3-CB67-477024562F03}"/>
          </ac:spMkLst>
        </pc:spChg>
        <pc:spChg chg="del">
          <ac:chgData name="Novita Sari" userId="557972da-eb49-42ff-a0a8-d0abba1f54f6" providerId="ADAL" clId="{1A986987-6BA4-46F5-A6CB-63792E009D3F}" dt="2022-08-15T03:38:35.705" v="7947" actId="478"/>
          <ac:spMkLst>
            <pc:docMk/>
            <pc:sldMk cId="3509914196" sldId="278"/>
            <ac:spMk id="131" creationId="{A43237ED-6A2B-33A9-8585-E216CFC38A02}"/>
          </ac:spMkLst>
        </pc:spChg>
        <pc:spChg chg="del">
          <ac:chgData name="Novita Sari" userId="557972da-eb49-42ff-a0a8-d0abba1f54f6" providerId="ADAL" clId="{1A986987-6BA4-46F5-A6CB-63792E009D3F}" dt="2022-08-15T03:38:37.645" v="7948" actId="478"/>
          <ac:spMkLst>
            <pc:docMk/>
            <pc:sldMk cId="3509914196" sldId="278"/>
            <ac:spMk id="132" creationId="{2B0C1006-E49E-4262-E426-A4F511F1DAFC}"/>
          </ac:spMkLst>
        </pc:spChg>
        <pc:grpChg chg="del">
          <ac:chgData name="Novita Sari" userId="557972da-eb49-42ff-a0a8-d0abba1f54f6" providerId="ADAL" clId="{1A986987-6BA4-46F5-A6CB-63792E009D3F}" dt="2022-08-15T03:38:34.139" v="7945" actId="478"/>
          <ac:grpSpMkLst>
            <pc:docMk/>
            <pc:sldMk cId="3509914196" sldId="278"/>
            <ac:grpSpMk id="133" creationId="{36547FBF-41C3-464B-B8F3-CE3330F0F6C0}"/>
          </ac:grpSpMkLst>
        </pc:grpChg>
        <pc:picChg chg="del">
          <ac:chgData name="Novita Sari" userId="557972da-eb49-42ff-a0a8-d0abba1f54f6" providerId="ADAL" clId="{1A986987-6BA4-46F5-A6CB-63792E009D3F}" dt="2022-08-15T03:38:02.843" v="7941" actId="478"/>
          <ac:picMkLst>
            <pc:docMk/>
            <pc:sldMk cId="3509914196" sldId="278"/>
            <ac:picMk id="3" creationId="{790F49ED-9368-19D9-4638-3D0FC9007FC6}"/>
          </ac:picMkLst>
        </pc:picChg>
        <pc:picChg chg="del">
          <ac:chgData name="Novita Sari" userId="557972da-eb49-42ff-a0a8-d0abba1f54f6" providerId="ADAL" clId="{1A986987-6BA4-46F5-A6CB-63792E009D3F}" dt="2022-08-15T03:38:38.498" v="7949" actId="478"/>
          <ac:picMkLst>
            <pc:docMk/>
            <pc:sldMk cId="3509914196" sldId="278"/>
            <ac:picMk id="129" creationId="{84C08ED5-FDA1-B873-D6DF-7EAA5CAF17A3}"/>
          </ac:picMkLst>
        </pc:picChg>
      </pc:sldChg>
      <pc:sldChg chg="add del">
        <pc:chgData name="Novita Sari" userId="557972da-eb49-42ff-a0a8-d0abba1f54f6" providerId="ADAL" clId="{1A986987-6BA4-46F5-A6CB-63792E009D3F}" dt="2022-08-08T07:38:41.705" v="3449" actId="47"/>
        <pc:sldMkLst>
          <pc:docMk/>
          <pc:sldMk cId="4090560269" sldId="4125"/>
        </pc:sldMkLst>
      </pc:sldChg>
      <pc:sldChg chg="add del">
        <pc:chgData name="Novita Sari" userId="557972da-eb49-42ff-a0a8-d0abba1f54f6" providerId="ADAL" clId="{1A986987-6BA4-46F5-A6CB-63792E009D3F}" dt="2022-08-08T07:38:41.705" v="3449" actId="47"/>
        <pc:sldMkLst>
          <pc:docMk/>
          <pc:sldMk cId="234655016" sldId="4126"/>
        </pc:sldMkLst>
      </pc:sldChg>
    </pc:docChg>
  </pc:docChgLst>
  <pc:docChgLst>
    <pc:chgData name="Novita Sari" userId="557972da-eb49-42ff-a0a8-d0abba1f54f6" providerId="ADAL" clId="{7A97E5D6-57B5-4419-9192-9536E7FA0863}"/>
    <pc:docChg chg="modSld">
      <pc:chgData name="Novita Sari" userId="557972da-eb49-42ff-a0a8-d0abba1f54f6" providerId="ADAL" clId="{7A97E5D6-57B5-4419-9192-9536E7FA0863}" dt="2022-09-16T01:12:16.598" v="11" actId="20577"/>
      <pc:docMkLst>
        <pc:docMk/>
      </pc:docMkLst>
      <pc:sldChg chg="modSp mod">
        <pc:chgData name="Novita Sari" userId="557972da-eb49-42ff-a0a8-d0abba1f54f6" providerId="ADAL" clId="{7A97E5D6-57B5-4419-9192-9536E7FA0863}" dt="2022-09-16T01:12:16.598" v="11" actId="20577"/>
        <pc:sldMkLst>
          <pc:docMk/>
          <pc:sldMk cId="41916520" sldId="283"/>
        </pc:sldMkLst>
        <pc:spChg chg="mod">
          <ac:chgData name="Novita Sari" userId="557972da-eb49-42ff-a0a8-d0abba1f54f6" providerId="ADAL" clId="{7A97E5D6-57B5-4419-9192-9536E7FA0863}" dt="2022-09-16T01:12:08.909" v="3" actId="20577"/>
          <ac:spMkLst>
            <pc:docMk/>
            <pc:sldMk cId="41916520" sldId="283"/>
            <ac:spMk id="26" creationId="{F37B430B-FDB8-22F5-8741-C42EA4E95DAC}"/>
          </ac:spMkLst>
        </pc:spChg>
        <pc:spChg chg="mod">
          <ac:chgData name="Novita Sari" userId="557972da-eb49-42ff-a0a8-d0abba1f54f6" providerId="ADAL" clId="{7A97E5D6-57B5-4419-9192-9536E7FA0863}" dt="2022-09-16T01:12:12.308" v="7" actId="20577"/>
          <ac:spMkLst>
            <pc:docMk/>
            <pc:sldMk cId="41916520" sldId="283"/>
            <ac:spMk id="44" creationId="{A08ED133-CDF6-8F07-D296-5BBC6954CEE8}"/>
          </ac:spMkLst>
        </pc:spChg>
        <pc:spChg chg="mod">
          <ac:chgData name="Novita Sari" userId="557972da-eb49-42ff-a0a8-d0abba1f54f6" providerId="ADAL" clId="{7A97E5D6-57B5-4419-9192-9536E7FA0863}" dt="2022-09-16T01:12:16.598" v="11" actId="20577"/>
          <ac:spMkLst>
            <pc:docMk/>
            <pc:sldMk cId="41916520" sldId="283"/>
            <ac:spMk id="46" creationId="{CADBA918-BF78-1E6F-58B5-2A53D9E3D0E5}"/>
          </ac:spMkLst>
        </pc:spChg>
      </pc:sldChg>
    </pc:docChg>
  </pc:docChgLst>
  <pc:docChgLst>
    <pc:chgData name="Novita Sari" userId="557972da-eb49-42ff-a0a8-d0abba1f54f6" providerId="ADAL" clId="{74D789D9-336F-4E8D-85CF-0DB9D0BAEABB}"/>
    <pc:docChg chg="undo redo custSel addSld delSld modSld sldOrd">
      <pc:chgData name="Novita Sari" userId="557972da-eb49-42ff-a0a8-d0abba1f54f6" providerId="ADAL" clId="{74D789D9-336F-4E8D-85CF-0DB9D0BAEABB}" dt="2022-08-30T04:04:46.793" v="6957" actId="20577"/>
      <pc:docMkLst>
        <pc:docMk/>
      </pc:docMkLst>
      <pc:sldChg chg="addSp delSp modSp mod">
        <pc:chgData name="Novita Sari" userId="557972da-eb49-42ff-a0a8-d0abba1f54f6" providerId="ADAL" clId="{74D789D9-336F-4E8D-85CF-0DB9D0BAEABB}" dt="2022-08-30T03:36:17.669" v="6266" actId="1035"/>
        <pc:sldMkLst>
          <pc:docMk/>
          <pc:sldMk cId="417954004" sldId="257"/>
        </pc:sldMkLst>
        <pc:spChg chg="add del mod">
          <ac:chgData name="Novita Sari" userId="557972da-eb49-42ff-a0a8-d0abba1f54f6" providerId="ADAL" clId="{74D789D9-336F-4E8D-85CF-0DB9D0BAEABB}" dt="2022-08-30T03:18:56.604" v="5962" actId="478"/>
          <ac:spMkLst>
            <pc:docMk/>
            <pc:sldMk cId="417954004" sldId="257"/>
            <ac:spMk id="3" creationId="{C0B2DA81-D406-1163-39D6-A2F6FB82DFF7}"/>
          </ac:spMkLst>
        </pc:spChg>
        <pc:spChg chg="add del mod">
          <ac:chgData name="Novita Sari" userId="557972da-eb49-42ff-a0a8-d0abba1f54f6" providerId="ADAL" clId="{74D789D9-336F-4E8D-85CF-0DB9D0BAEABB}" dt="2022-08-26T00:45:24.723" v="4492" actId="931"/>
          <ac:spMkLst>
            <pc:docMk/>
            <pc:sldMk cId="417954004" sldId="257"/>
            <ac:spMk id="4" creationId="{4FF86B6D-772A-5365-6153-CD4766D61737}"/>
          </ac:spMkLst>
        </pc:spChg>
        <pc:spChg chg="add mod">
          <ac:chgData name="Novita Sari" userId="557972da-eb49-42ff-a0a8-d0abba1f54f6" providerId="ADAL" clId="{74D789D9-336F-4E8D-85CF-0DB9D0BAEABB}" dt="2022-08-30T03:19:52.993" v="6008" actId="1038"/>
          <ac:spMkLst>
            <pc:docMk/>
            <pc:sldMk cId="417954004" sldId="257"/>
            <ac:spMk id="4" creationId="{80BC63C7-4EEE-F4E5-192D-7898EDD643C0}"/>
          </ac:spMkLst>
        </pc:spChg>
        <pc:spChg chg="add del mod">
          <ac:chgData name="Novita Sari" userId="557972da-eb49-42ff-a0a8-d0abba1f54f6" providerId="ADAL" clId="{74D789D9-336F-4E8D-85CF-0DB9D0BAEABB}" dt="2022-08-26T03:12:57.815" v="4500" actId="931"/>
          <ac:spMkLst>
            <pc:docMk/>
            <pc:sldMk cId="417954004" sldId="257"/>
            <ac:spMk id="4" creationId="{F160AAA6-4294-01DE-57F6-B15368C0BDAF}"/>
          </ac:spMkLst>
        </pc:spChg>
        <pc:spChg chg="add del mod">
          <ac:chgData name="Novita Sari" userId="557972da-eb49-42ff-a0a8-d0abba1f54f6" providerId="ADAL" clId="{74D789D9-336F-4E8D-85CF-0DB9D0BAEABB}" dt="2022-08-26T03:13:58.104" v="4502" actId="931"/>
          <ac:spMkLst>
            <pc:docMk/>
            <pc:sldMk cId="417954004" sldId="257"/>
            <ac:spMk id="8" creationId="{3DB269AF-82DC-2377-3016-F9555714070A}"/>
          </ac:spMkLst>
        </pc:spChg>
        <pc:spChg chg="add del mod">
          <ac:chgData name="Novita Sari" userId="557972da-eb49-42ff-a0a8-d0abba1f54f6" providerId="ADAL" clId="{74D789D9-336F-4E8D-85CF-0DB9D0BAEABB}" dt="2022-08-26T00:49:51.460" v="4498" actId="931"/>
          <ac:spMkLst>
            <pc:docMk/>
            <pc:sldMk cId="417954004" sldId="257"/>
            <ac:spMk id="8" creationId="{D4CECD3A-A70A-4AC9-26A8-59B0CDCEEC20}"/>
          </ac:spMkLst>
        </pc:spChg>
        <pc:spChg chg="mod">
          <ac:chgData name="Novita Sari" userId="557972da-eb49-42ff-a0a8-d0abba1f54f6" providerId="ADAL" clId="{74D789D9-336F-4E8D-85CF-0DB9D0BAEABB}" dt="2022-08-15T06:51:37.042" v="25" actId="20577"/>
          <ac:spMkLst>
            <pc:docMk/>
            <pc:sldMk cId="417954004" sldId="257"/>
            <ac:spMk id="10" creationId="{D29281E2-6BEC-371C-2862-59A960CBD911}"/>
          </ac:spMkLst>
        </pc:spChg>
        <pc:spChg chg="mod">
          <ac:chgData name="Novita Sari" userId="557972da-eb49-42ff-a0a8-d0abba1f54f6" providerId="ADAL" clId="{74D789D9-336F-4E8D-85CF-0DB9D0BAEABB}" dt="2022-08-15T07:03:12.556" v="87" actId="20577"/>
          <ac:spMkLst>
            <pc:docMk/>
            <pc:sldMk cId="417954004" sldId="257"/>
            <ac:spMk id="12" creationId="{D5933240-7F84-F59E-55C5-3C45901D2B45}"/>
          </ac:spMkLst>
        </pc:spChg>
        <pc:spChg chg="mod">
          <ac:chgData name="Novita Sari" userId="557972da-eb49-42ff-a0a8-d0abba1f54f6" providerId="ADAL" clId="{74D789D9-336F-4E8D-85CF-0DB9D0BAEABB}" dt="2022-08-15T06:51:15.239" v="23" actId="1037"/>
          <ac:spMkLst>
            <pc:docMk/>
            <pc:sldMk cId="417954004" sldId="257"/>
            <ac:spMk id="13" creationId="{1069AD35-F6A4-E3E0-9C49-7C2079C84292}"/>
          </ac:spMkLst>
        </pc:spChg>
        <pc:picChg chg="add del mod">
          <ac:chgData name="Novita Sari" userId="557972da-eb49-42ff-a0a8-d0abba1f54f6" providerId="ADAL" clId="{74D789D9-336F-4E8D-85CF-0DB9D0BAEABB}" dt="2022-08-26T03:13:51.193" v="4501" actId="478"/>
          <ac:picMkLst>
            <pc:docMk/>
            <pc:sldMk cId="417954004" sldId="257"/>
            <ac:picMk id="6" creationId="{236FC7F9-A1CD-8AE8-A895-892466C51E5A}"/>
          </ac:picMkLst>
        </pc:picChg>
        <pc:picChg chg="add mod modCrop">
          <ac:chgData name="Novita Sari" userId="557972da-eb49-42ff-a0a8-d0abba1f54f6" providerId="ADAL" clId="{74D789D9-336F-4E8D-85CF-0DB9D0BAEABB}" dt="2022-08-30T03:35:52.927" v="6257" actId="1038"/>
          <ac:picMkLst>
            <pc:docMk/>
            <pc:sldMk cId="417954004" sldId="257"/>
            <ac:picMk id="6" creationId="{60DEB669-4908-35F1-D157-09786B2BAD9E}"/>
          </ac:picMkLst>
        </pc:picChg>
        <pc:picChg chg="add del mod">
          <ac:chgData name="Novita Sari" userId="557972da-eb49-42ff-a0a8-d0abba1f54f6" providerId="ADAL" clId="{74D789D9-336F-4E8D-85CF-0DB9D0BAEABB}" dt="2022-08-26T00:45:35.895" v="4497" actId="478"/>
          <ac:picMkLst>
            <pc:docMk/>
            <pc:sldMk cId="417954004" sldId="257"/>
            <ac:picMk id="6" creationId="{BDF2D2E7-C03A-2F83-6CD3-D6377F907198}"/>
          </ac:picMkLst>
        </pc:picChg>
        <pc:picChg chg="mod">
          <ac:chgData name="Novita Sari" userId="557972da-eb49-42ff-a0a8-d0abba1f54f6" providerId="ADAL" clId="{74D789D9-336F-4E8D-85CF-0DB9D0BAEABB}" dt="2022-08-30T03:36:17.669" v="6266" actId="1035"/>
          <ac:picMkLst>
            <pc:docMk/>
            <pc:sldMk cId="417954004" sldId="257"/>
            <ac:picMk id="9" creationId="{562AEA75-9B11-D16C-42A3-966FBD69E676}"/>
          </ac:picMkLst>
        </pc:picChg>
        <pc:picChg chg="add del mod">
          <ac:chgData name="Novita Sari" userId="557972da-eb49-42ff-a0a8-d0abba1f54f6" providerId="ADAL" clId="{74D789D9-336F-4E8D-85CF-0DB9D0BAEABB}" dt="2022-08-26T03:12:50.505" v="4499" actId="478"/>
          <ac:picMkLst>
            <pc:docMk/>
            <pc:sldMk cId="417954004" sldId="257"/>
            <ac:picMk id="25" creationId="{61D9F9CA-D367-4576-D74B-D3C88DC2C693}"/>
          </ac:picMkLst>
        </pc:picChg>
        <pc:picChg chg="del">
          <ac:chgData name="Novita Sari" userId="557972da-eb49-42ff-a0a8-d0abba1f54f6" providerId="ADAL" clId="{74D789D9-336F-4E8D-85CF-0DB9D0BAEABB}" dt="2022-08-26T00:45:19.080" v="4491" actId="478"/>
          <ac:picMkLst>
            <pc:docMk/>
            <pc:sldMk cId="417954004" sldId="257"/>
            <ac:picMk id="27" creationId="{BB042940-C6D6-DD33-E90F-DAB673D8BB06}"/>
          </ac:picMkLst>
        </pc:picChg>
        <pc:picChg chg="add mod">
          <ac:chgData name="Novita Sari" userId="557972da-eb49-42ff-a0a8-d0abba1f54f6" providerId="ADAL" clId="{74D789D9-336F-4E8D-85CF-0DB9D0BAEABB}" dt="2022-08-30T03:19:22.186" v="5967" actId="14100"/>
          <ac:picMkLst>
            <pc:docMk/>
            <pc:sldMk cId="417954004" sldId="257"/>
            <ac:picMk id="27" creationId="{BB1A080D-FC82-424A-525C-3ECC962C4A41}"/>
          </ac:picMkLst>
        </pc:picChg>
      </pc:sldChg>
      <pc:sldChg chg="addSp delSp modSp del mod">
        <pc:chgData name="Novita Sari" userId="557972da-eb49-42ff-a0a8-d0abba1f54f6" providerId="ADAL" clId="{74D789D9-336F-4E8D-85CF-0DB9D0BAEABB}" dt="2022-08-15T07:27:56.940" v="744" actId="47"/>
        <pc:sldMkLst>
          <pc:docMk/>
          <pc:sldMk cId="2035946204" sldId="258"/>
        </pc:sldMkLst>
        <pc:spChg chg="add del mod">
          <ac:chgData name="Novita Sari" userId="557972da-eb49-42ff-a0a8-d0abba1f54f6" providerId="ADAL" clId="{74D789D9-336F-4E8D-85CF-0DB9D0BAEABB}" dt="2022-08-15T07:15:34.529" v="270"/>
          <ac:spMkLst>
            <pc:docMk/>
            <pc:sldMk cId="2035946204" sldId="258"/>
            <ac:spMk id="5" creationId="{FD008703-43E5-A869-5F9A-3A1E39B403A5}"/>
          </ac:spMkLst>
        </pc:spChg>
        <pc:spChg chg="del">
          <ac:chgData name="Novita Sari" userId="557972da-eb49-42ff-a0a8-d0abba1f54f6" providerId="ADAL" clId="{74D789D9-336F-4E8D-85CF-0DB9D0BAEABB}" dt="2022-08-15T07:15:31.952" v="268" actId="478"/>
          <ac:spMkLst>
            <pc:docMk/>
            <pc:sldMk cId="2035946204" sldId="258"/>
            <ac:spMk id="6" creationId="{9E606F01-06E6-FCA4-C99F-33D412DDAA96}"/>
          </ac:spMkLst>
        </pc:spChg>
        <pc:spChg chg="mod">
          <ac:chgData name="Novita Sari" userId="557972da-eb49-42ff-a0a8-d0abba1f54f6" providerId="ADAL" clId="{74D789D9-336F-4E8D-85CF-0DB9D0BAEABB}" dt="2022-08-15T07:06:13.102" v="110" actId="20577"/>
          <ac:spMkLst>
            <pc:docMk/>
            <pc:sldMk cId="2035946204" sldId="258"/>
            <ac:spMk id="7" creationId="{FB68D8A4-0445-0B8E-64BA-8BF0D58AF543}"/>
          </ac:spMkLst>
        </pc:spChg>
        <pc:spChg chg="ord">
          <ac:chgData name="Novita Sari" userId="557972da-eb49-42ff-a0a8-d0abba1f54f6" providerId="ADAL" clId="{74D789D9-336F-4E8D-85CF-0DB9D0BAEABB}" dt="2022-08-15T07:15:44.675" v="273" actId="167"/>
          <ac:spMkLst>
            <pc:docMk/>
            <pc:sldMk cId="2035946204" sldId="258"/>
            <ac:spMk id="14" creationId="{75282A02-D69A-8348-D2F3-6B95D9CE81C7}"/>
          </ac:spMkLst>
        </pc:spChg>
        <pc:spChg chg="add mod ord">
          <ac:chgData name="Novita Sari" userId="557972da-eb49-42ff-a0a8-d0abba1f54f6" providerId="ADAL" clId="{74D789D9-336F-4E8D-85CF-0DB9D0BAEABB}" dt="2022-08-15T07:15:39.024" v="272" actId="167"/>
          <ac:spMkLst>
            <pc:docMk/>
            <pc:sldMk cId="2035946204" sldId="258"/>
            <ac:spMk id="15" creationId="{D8990956-086C-6392-16DB-DD2CBDA45961}"/>
          </ac:spMkLst>
        </pc:spChg>
        <pc:spChg chg="del">
          <ac:chgData name="Novita Sari" userId="557972da-eb49-42ff-a0a8-d0abba1f54f6" providerId="ADAL" clId="{74D789D9-336F-4E8D-85CF-0DB9D0BAEABB}" dt="2022-08-15T07:03:32.490" v="101" actId="478"/>
          <ac:spMkLst>
            <pc:docMk/>
            <pc:sldMk cId="2035946204" sldId="258"/>
            <ac:spMk id="25" creationId="{955BFD81-2268-26F2-D3C9-1CEBBA567BD9}"/>
          </ac:spMkLst>
        </pc:spChg>
        <pc:spChg chg="del">
          <ac:chgData name="Novita Sari" userId="557972da-eb49-42ff-a0a8-d0abba1f54f6" providerId="ADAL" clId="{74D789D9-336F-4E8D-85CF-0DB9D0BAEABB}" dt="2022-08-15T07:03:23.453" v="94" actId="478"/>
          <ac:spMkLst>
            <pc:docMk/>
            <pc:sldMk cId="2035946204" sldId="258"/>
            <ac:spMk id="58" creationId="{00FE179C-7172-C2BD-0FA9-E95BA6EFD1D9}"/>
          </ac:spMkLst>
        </pc:spChg>
        <pc:spChg chg="del">
          <ac:chgData name="Novita Sari" userId="557972da-eb49-42ff-a0a8-d0abba1f54f6" providerId="ADAL" clId="{74D789D9-336F-4E8D-85CF-0DB9D0BAEABB}" dt="2022-08-15T07:03:25.318" v="96" actId="478"/>
          <ac:spMkLst>
            <pc:docMk/>
            <pc:sldMk cId="2035946204" sldId="258"/>
            <ac:spMk id="59" creationId="{E08042F5-A16F-2703-2671-42BF2EF81D40}"/>
          </ac:spMkLst>
        </pc:spChg>
        <pc:spChg chg="add del mod">
          <ac:chgData name="Novita Sari" userId="557972da-eb49-42ff-a0a8-d0abba1f54f6" providerId="ADAL" clId="{74D789D9-336F-4E8D-85CF-0DB9D0BAEABB}" dt="2022-08-15T07:03:30.675" v="100" actId="478"/>
          <ac:spMkLst>
            <pc:docMk/>
            <pc:sldMk cId="2035946204" sldId="258"/>
            <ac:spMk id="60" creationId="{7482B0CD-F18B-A75A-945F-41C7DFFF2AE5}"/>
          </ac:spMkLst>
        </pc:spChg>
        <pc:picChg chg="add mod modCrop">
          <ac:chgData name="Novita Sari" userId="557972da-eb49-42ff-a0a8-d0abba1f54f6" providerId="ADAL" clId="{74D789D9-336F-4E8D-85CF-0DB9D0BAEABB}" dt="2022-08-15T07:05:14.978" v="109" actId="1076"/>
          <ac:picMkLst>
            <pc:docMk/>
            <pc:sldMk cId="2035946204" sldId="258"/>
            <ac:picMk id="4" creationId="{CA6B6982-AF88-3A7A-FDFF-AB97A6AE91D3}"/>
          </ac:picMkLst>
        </pc:picChg>
        <pc:picChg chg="del">
          <ac:chgData name="Novita Sari" userId="557972da-eb49-42ff-a0a8-d0abba1f54f6" providerId="ADAL" clId="{74D789D9-336F-4E8D-85CF-0DB9D0BAEABB}" dt="2022-08-15T07:03:21.792" v="92" actId="478"/>
          <ac:picMkLst>
            <pc:docMk/>
            <pc:sldMk cId="2035946204" sldId="258"/>
            <ac:picMk id="16" creationId="{20CD2625-650C-3666-7919-2AB827268D09}"/>
          </ac:picMkLst>
        </pc:picChg>
        <pc:picChg chg="del">
          <ac:chgData name="Novita Sari" userId="557972da-eb49-42ff-a0a8-d0abba1f54f6" providerId="ADAL" clId="{74D789D9-336F-4E8D-85CF-0DB9D0BAEABB}" dt="2022-08-15T07:03:22.572" v="93" actId="478"/>
          <ac:picMkLst>
            <pc:docMk/>
            <pc:sldMk cId="2035946204" sldId="258"/>
            <ac:picMk id="54" creationId="{C935E918-874C-EDD8-BB84-8BDC492A43D0}"/>
          </ac:picMkLst>
        </pc:picChg>
      </pc:sldChg>
      <pc:sldChg chg="addSp delSp modSp mod ord modNotesTx">
        <pc:chgData name="Novita Sari" userId="557972da-eb49-42ff-a0a8-d0abba1f54f6" providerId="ADAL" clId="{74D789D9-336F-4E8D-85CF-0DB9D0BAEABB}" dt="2022-08-30T04:04:04.705" v="6930" actId="20577"/>
        <pc:sldMkLst>
          <pc:docMk/>
          <pc:sldMk cId="2940718900" sldId="261"/>
        </pc:sldMkLst>
        <pc:spChg chg="mod">
          <ac:chgData name="Novita Sari" userId="557972da-eb49-42ff-a0a8-d0abba1f54f6" providerId="ADAL" clId="{74D789D9-336F-4E8D-85CF-0DB9D0BAEABB}" dt="2022-08-26T09:16:09.376" v="4796"/>
          <ac:spMkLst>
            <pc:docMk/>
            <pc:sldMk cId="2940718900" sldId="261"/>
            <ac:spMk id="10" creationId="{4A769A74-EF9D-3258-8368-B6932DC26572}"/>
          </ac:spMkLst>
        </pc:spChg>
        <pc:spChg chg="mod">
          <ac:chgData name="Novita Sari" userId="557972da-eb49-42ff-a0a8-d0abba1f54f6" providerId="ADAL" clId="{74D789D9-336F-4E8D-85CF-0DB9D0BAEABB}" dt="2022-08-30T04:04:04.705" v="6930" actId="20577"/>
          <ac:spMkLst>
            <pc:docMk/>
            <pc:sldMk cId="2940718900" sldId="261"/>
            <ac:spMk id="12" creationId="{1F39C01B-1B0C-C732-9C1A-A4A772C2B3D2}"/>
          </ac:spMkLst>
        </pc:spChg>
        <pc:spChg chg="add mod">
          <ac:chgData name="Novita Sari" userId="557972da-eb49-42ff-a0a8-d0abba1f54f6" providerId="ADAL" clId="{74D789D9-336F-4E8D-85CF-0DB9D0BAEABB}" dt="2022-08-30T02:33:53.325" v="5602" actId="2710"/>
          <ac:spMkLst>
            <pc:docMk/>
            <pc:sldMk cId="2940718900" sldId="261"/>
            <ac:spMk id="13" creationId="{278E87B5-2CD0-58D0-BF4E-20386F5245BA}"/>
          </ac:spMkLst>
        </pc:spChg>
        <pc:spChg chg="mod">
          <ac:chgData name="Novita Sari" userId="557972da-eb49-42ff-a0a8-d0abba1f54f6" providerId="ADAL" clId="{74D789D9-336F-4E8D-85CF-0DB9D0BAEABB}" dt="2022-08-16T04:04:39.466" v="4370" actId="207"/>
          <ac:spMkLst>
            <pc:docMk/>
            <pc:sldMk cId="2940718900" sldId="261"/>
            <ac:spMk id="16" creationId="{C275D901-F7B4-EF32-D3A7-72C82B355B10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17" creationId="{AF4D5DAA-C2D9-EDDE-FEEA-94832D327B50}"/>
          </ac:spMkLst>
        </pc:spChg>
        <pc:spChg chg="mod">
          <ac:chgData name="Novita Sari" userId="557972da-eb49-42ff-a0a8-d0abba1f54f6" providerId="ADAL" clId="{74D789D9-336F-4E8D-85CF-0DB9D0BAEABB}" dt="2022-08-15T08:49:55.892" v="2252" actId="1036"/>
          <ac:spMkLst>
            <pc:docMk/>
            <pc:sldMk cId="2940718900" sldId="261"/>
            <ac:spMk id="18" creationId="{586B9CF7-72ED-12C3-216B-D57660B6F6DE}"/>
          </ac:spMkLst>
        </pc:spChg>
        <pc:spChg chg="mod">
          <ac:chgData name="Novita Sari" userId="557972da-eb49-42ff-a0a8-d0abba1f54f6" providerId="ADAL" clId="{74D789D9-336F-4E8D-85CF-0DB9D0BAEABB}" dt="2022-08-15T08:50:18.664" v="2270" actId="20577"/>
          <ac:spMkLst>
            <pc:docMk/>
            <pc:sldMk cId="2940718900" sldId="261"/>
            <ac:spMk id="19" creationId="{ECCB50B0-CBCE-38D6-A5C5-9C107E826C84}"/>
          </ac:spMkLst>
        </pc:spChg>
        <pc:spChg chg="mod">
          <ac:chgData name="Novita Sari" userId="557972da-eb49-42ff-a0a8-d0abba1f54f6" providerId="ADAL" clId="{74D789D9-336F-4E8D-85CF-0DB9D0BAEABB}" dt="2022-08-16T04:03:43.227" v="4366" actId="207"/>
          <ac:spMkLst>
            <pc:docMk/>
            <pc:sldMk cId="2940718900" sldId="261"/>
            <ac:spMk id="20" creationId="{25F44D3D-CAD5-29AC-20AE-FB04BDFDD261}"/>
          </ac:spMkLst>
        </pc:spChg>
        <pc:spChg chg="add mod">
          <ac:chgData name="Novita Sari" userId="557972da-eb49-42ff-a0a8-d0abba1f54f6" providerId="ADAL" clId="{74D789D9-336F-4E8D-85CF-0DB9D0BAEABB}" dt="2022-08-30T02:37:11.827" v="5629" actId="164"/>
          <ac:spMkLst>
            <pc:docMk/>
            <pc:sldMk cId="2940718900" sldId="261"/>
            <ac:spMk id="20" creationId="{D351DA24-43C7-9498-AAC0-EC80C1F1AD9D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21" creationId="{0B71570A-881C-D7A5-8F0B-5913E2678841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22" creationId="{35046425-96C4-F995-9190-B8F28D211F2E}"/>
          </ac:spMkLst>
        </pc:spChg>
        <pc:spChg chg="add mod">
          <ac:chgData name="Novita Sari" userId="557972da-eb49-42ff-a0a8-d0abba1f54f6" providerId="ADAL" clId="{74D789D9-336F-4E8D-85CF-0DB9D0BAEABB}" dt="2022-08-30T02:41:57.131" v="5693" actId="207"/>
          <ac:spMkLst>
            <pc:docMk/>
            <pc:sldMk cId="2940718900" sldId="261"/>
            <ac:spMk id="22" creationId="{4898E364-25B2-4513-276A-C3631EE8DF02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23" creationId="{66161003-8706-F64D-CBC8-D776493035F0}"/>
          </ac:spMkLst>
        </pc:spChg>
        <pc:spChg chg="add mod ord">
          <ac:chgData name="Novita Sari" userId="557972da-eb49-42ff-a0a8-d0abba1f54f6" providerId="ADAL" clId="{74D789D9-336F-4E8D-85CF-0DB9D0BAEABB}" dt="2022-08-30T02:41:33.452" v="5688" actId="167"/>
          <ac:spMkLst>
            <pc:docMk/>
            <pc:sldMk cId="2940718900" sldId="261"/>
            <ac:spMk id="23" creationId="{87BF634A-F214-93CF-6B3B-9C097AA9047C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24" creationId="{F5F02793-DC71-F264-987A-A0FE33B7C809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25" creationId="{6BE71EB2-B0C6-9EC5-E545-00A38D204FDC}"/>
          </ac:spMkLst>
        </pc:spChg>
        <pc:spChg chg="mod">
          <ac:chgData name="Novita Sari" userId="557972da-eb49-42ff-a0a8-d0abba1f54f6" providerId="ADAL" clId="{74D789D9-336F-4E8D-85CF-0DB9D0BAEABB}" dt="2022-08-30T02:44:09.214" v="5702" actId="208"/>
          <ac:spMkLst>
            <pc:docMk/>
            <pc:sldMk cId="2940718900" sldId="261"/>
            <ac:spMk id="25" creationId="{E6AA0FA2-D6B5-EE69-0ED7-CEBC9BC5DDCC}"/>
          </ac:spMkLst>
        </pc:spChg>
        <pc:spChg chg="mod">
          <ac:chgData name="Novita Sari" userId="557972da-eb49-42ff-a0a8-d0abba1f54f6" providerId="ADAL" clId="{74D789D9-336F-4E8D-85CF-0DB9D0BAEABB}" dt="2022-08-30T02:44:09.214" v="5702" actId="208"/>
          <ac:spMkLst>
            <pc:docMk/>
            <pc:sldMk cId="2940718900" sldId="261"/>
            <ac:spMk id="26" creationId="{31CE59EF-9AF3-C947-D41D-FA047F14BABB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26" creationId="{87D942DD-0CCC-33A2-9382-D2DB85C2C1E1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27" creationId="{27CD6E3B-2159-07CA-AB6B-83FC4ADF24B7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28" creationId="{4E4DB92D-E867-47D8-9041-72104742A69A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29" creationId="{8F5327DD-A42A-8DF7-F425-176E8185A65D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30" creationId="{9AE0063F-338D-E562-8E5C-DF65DBD2B3A4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31" creationId="{BC5BC221-5130-0877-1C42-420B415A0E63}"/>
          </ac:spMkLst>
        </pc:spChg>
        <pc:spChg chg="mod">
          <ac:chgData name="Novita Sari" userId="557972da-eb49-42ff-a0a8-d0abba1f54f6" providerId="ADAL" clId="{74D789D9-336F-4E8D-85CF-0DB9D0BAEABB}" dt="2022-08-16T04:03:33.549" v="4363" actId="207"/>
          <ac:spMkLst>
            <pc:docMk/>
            <pc:sldMk cId="2940718900" sldId="261"/>
            <ac:spMk id="32" creationId="{C441B96F-60A3-63EF-F0A6-BAE07BCA1D89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33" creationId="{2B690D97-F23C-423A-D200-7096E949832C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34" creationId="{7BE1B465-74B9-62D9-D3D7-03831121669E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35" creationId="{CCCB5D36-0CFC-609A-A31E-8CA9935214DD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36" creationId="{F9D9F1D3-FEA4-2CF5-34DF-A36E590AC1B9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37" creationId="{818D3A1F-A26E-0C78-CF3F-3B21705CCCA4}"/>
          </ac:spMkLst>
        </pc:spChg>
        <pc:spChg chg="mod">
          <ac:chgData name="Novita Sari" userId="557972da-eb49-42ff-a0a8-d0abba1f54f6" providerId="ADAL" clId="{74D789D9-336F-4E8D-85CF-0DB9D0BAEABB}" dt="2022-08-16T04:04:34.895" v="4369" actId="207"/>
          <ac:spMkLst>
            <pc:docMk/>
            <pc:sldMk cId="2940718900" sldId="261"/>
            <ac:spMk id="38" creationId="{7D3A44A7-E190-1C68-5897-96A3A8896C5B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39" creationId="{63F37793-C3C7-B6EA-9242-F59F689095AF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0" creationId="{5F5CAD24-EFA0-A737-E509-6CF2F61496CA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1" creationId="{3F7C3513-9E0A-AB44-8C5A-26BBF0C31BE3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2" creationId="{8C53C356-859D-1613-6FF8-3A3B4E1E686C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3" creationId="{1C868CA0-96A0-07AF-BD9B-4B79E3F94C84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4" creationId="{FED9A0E5-055C-A956-33C6-368B1B8161D4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5" creationId="{0E22588D-889B-E371-EA58-EF8EC2768E75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6" creationId="{4CB703DD-CFF3-10B4-366A-973E8025F002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7" creationId="{23AA064D-B2BA-1441-97DD-8222795130E2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8" creationId="{3EE5C2CF-D037-E44C-7022-79C64BF4847F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49" creationId="{412BB992-E853-8E6C-3AE1-1127C9DFCAD0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50" creationId="{71F8352E-5D34-E5CF-BB88-E5E8C256B16B}"/>
          </ac:spMkLst>
        </pc:spChg>
        <pc:spChg chg="mod">
          <ac:chgData name="Novita Sari" userId="557972da-eb49-42ff-a0a8-d0abba1f54f6" providerId="ADAL" clId="{74D789D9-336F-4E8D-85CF-0DB9D0BAEABB}" dt="2022-08-30T02:33:58.832" v="5603" actId="14100"/>
          <ac:spMkLst>
            <pc:docMk/>
            <pc:sldMk cId="2940718900" sldId="261"/>
            <ac:spMk id="51" creationId="{316C9525-DCDE-0C2F-1110-D1ED763D5727}"/>
          </ac:spMkLst>
        </pc:spChg>
        <pc:spChg chg="mod">
          <ac:chgData name="Novita Sari" userId="557972da-eb49-42ff-a0a8-d0abba1f54f6" providerId="ADAL" clId="{74D789D9-336F-4E8D-85CF-0DB9D0BAEABB}" dt="2022-08-16T01:11:16.632" v="2358" actId="14100"/>
          <ac:spMkLst>
            <pc:docMk/>
            <pc:sldMk cId="2940718900" sldId="261"/>
            <ac:spMk id="52" creationId="{3A802FC3-EADA-48D4-1ACD-483CCB7578FC}"/>
          </ac:spMkLst>
        </pc:spChg>
        <pc:spChg chg="mod">
          <ac:chgData name="Novita Sari" userId="557972da-eb49-42ff-a0a8-d0abba1f54f6" providerId="ADAL" clId="{74D789D9-336F-4E8D-85CF-0DB9D0BAEABB}" dt="2022-08-16T01:14:12.750" v="2456" actId="1035"/>
          <ac:spMkLst>
            <pc:docMk/>
            <pc:sldMk cId="2940718900" sldId="261"/>
            <ac:spMk id="53" creationId="{B28A60FB-ACAF-3A17-CFF8-DC8CC05CA5DC}"/>
          </ac:spMkLst>
        </pc:spChg>
        <pc:spChg chg="mod">
          <ac:chgData name="Novita Sari" userId="557972da-eb49-42ff-a0a8-d0abba1f54f6" providerId="ADAL" clId="{74D789D9-336F-4E8D-85CF-0DB9D0BAEABB}" dt="2022-08-30T02:42:35.231" v="5696" actId="14100"/>
          <ac:spMkLst>
            <pc:docMk/>
            <pc:sldMk cId="2940718900" sldId="261"/>
            <ac:spMk id="54" creationId="{1E55B2B0-8F6E-DCA9-DD5B-335F103AEA65}"/>
          </ac:spMkLst>
        </pc:spChg>
        <pc:spChg chg="mod">
          <ac:chgData name="Novita Sari" userId="557972da-eb49-42ff-a0a8-d0abba1f54f6" providerId="ADAL" clId="{74D789D9-336F-4E8D-85CF-0DB9D0BAEABB}" dt="2022-08-15T08:52:14.735" v="2306" actId="14100"/>
          <ac:spMkLst>
            <pc:docMk/>
            <pc:sldMk cId="2940718900" sldId="261"/>
            <ac:spMk id="55" creationId="{4D5D813D-F673-E58A-9316-5C90A2B94220}"/>
          </ac:spMkLst>
        </pc:spChg>
        <pc:spChg chg="mod">
          <ac:chgData name="Novita Sari" userId="557972da-eb49-42ff-a0a8-d0abba1f54f6" providerId="ADAL" clId="{74D789D9-336F-4E8D-85CF-0DB9D0BAEABB}" dt="2022-08-16T01:14:10.637" v="2453" actId="1035"/>
          <ac:spMkLst>
            <pc:docMk/>
            <pc:sldMk cId="2940718900" sldId="261"/>
            <ac:spMk id="56" creationId="{22F58D18-8BBA-3FCB-512E-4CBB8C9BC710}"/>
          </ac:spMkLst>
        </pc:spChg>
        <pc:spChg chg="mod">
          <ac:chgData name="Novita Sari" userId="557972da-eb49-42ff-a0a8-d0abba1f54f6" providerId="ADAL" clId="{74D789D9-336F-4E8D-85CF-0DB9D0BAEABB}" dt="2022-08-30T02:42:35.616" v="5697" actId="255"/>
          <ac:spMkLst>
            <pc:docMk/>
            <pc:sldMk cId="2940718900" sldId="261"/>
            <ac:spMk id="57" creationId="{A8761A94-60AC-CD71-7456-98D364BFD57E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58" creationId="{8DFB1F3F-6646-02A0-CC2C-2B35FB23F147}"/>
          </ac:spMkLst>
        </pc:spChg>
        <pc:spChg chg="del mod">
          <ac:chgData name="Novita Sari" userId="557972da-eb49-42ff-a0a8-d0abba1f54f6" providerId="ADAL" clId="{74D789D9-336F-4E8D-85CF-0DB9D0BAEABB}" dt="2022-08-15T08:52:00.469" v="2297" actId="478"/>
          <ac:spMkLst>
            <pc:docMk/>
            <pc:sldMk cId="2940718900" sldId="261"/>
            <ac:spMk id="58" creationId="{E41D1E5B-1E25-CE11-2F3D-D26C061A64F4}"/>
          </ac:spMkLst>
        </pc:spChg>
        <pc:spChg chg="del mod">
          <ac:chgData name="Novita Sari" userId="557972da-eb49-42ff-a0a8-d0abba1f54f6" providerId="ADAL" clId="{74D789D9-336F-4E8D-85CF-0DB9D0BAEABB}" dt="2022-08-16T01:11:32.691" v="2378"/>
          <ac:spMkLst>
            <pc:docMk/>
            <pc:sldMk cId="2940718900" sldId="261"/>
            <ac:spMk id="59" creationId="{70FEE4FB-772B-69EA-7DE6-0446F094B06A}"/>
          </ac:spMkLst>
        </pc:spChg>
        <pc:spChg chg="del">
          <ac:chgData name="Novita Sari" userId="557972da-eb49-42ff-a0a8-d0abba1f54f6" providerId="ADAL" clId="{74D789D9-336F-4E8D-85CF-0DB9D0BAEABB}" dt="2022-08-16T01:10:57.866" v="2348" actId="478"/>
          <ac:spMkLst>
            <pc:docMk/>
            <pc:sldMk cId="2940718900" sldId="261"/>
            <ac:spMk id="60" creationId="{FFAA60A5-E0E2-FE8D-8522-E922AB66B6BF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61" creationId="{42C10650-4FB1-4D9B-1DCA-51D2646A612D}"/>
          </ac:spMkLst>
        </pc:spChg>
        <pc:spChg chg="del">
          <ac:chgData name="Novita Sari" userId="557972da-eb49-42ff-a0a8-d0abba1f54f6" providerId="ADAL" clId="{74D789D9-336F-4E8D-85CF-0DB9D0BAEABB}" dt="2022-08-15T08:51:29.257" v="2271" actId="478"/>
          <ac:spMkLst>
            <pc:docMk/>
            <pc:sldMk cId="2940718900" sldId="261"/>
            <ac:spMk id="61" creationId="{4F1B992D-68D3-095F-981A-10BBBAD73E8B}"/>
          </ac:spMkLst>
        </pc:spChg>
        <pc:spChg chg="del">
          <ac:chgData name="Novita Sari" userId="557972da-eb49-42ff-a0a8-d0abba1f54f6" providerId="ADAL" clId="{74D789D9-336F-4E8D-85CF-0DB9D0BAEABB}" dt="2022-08-15T08:51:29.257" v="2271" actId="478"/>
          <ac:spMkLst>
            <pc:docMk/>
            <pc:sldMk cId="2940718900" sldId="261"/>
            <ac:spMk id="62" creationId="{72195338-34C7-6F08-22F4-5931BDD499C3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62" creationId="{E93EA922-E0C8-58B7-EBE7-79D9B23214EB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63" creationId="{3CF3BF52-9C26-1E29-6524-DBCB3833D1C5}"/>
          </ac:spMkLst>
        </pc:spChg>
        <pc:spChg chg="del">
          <ac:chgData name="Novita Sari" userId="557972da-eb49-42ff-a0a8-d0abba1f54f6" providerId="ADAL" clId="{74D789D9-336F-4E8D-85CF-0DB9D0BAEABB}" dt="2022-08-15T08:51:29.257" v="2271" actId="478"/>
          <ac:spMkLst>
            <pc:docMk/>
            <pc:sldMk cId="2940718900" sldId="261"/>
            <ac:spMk id="63" creationId="{52726DB9-1BDE-C2B2-D4A4-BBDDE5CBA7BD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64" creationId="{03AC6366-6720-5E02-DEF9-45CED0E089D3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65" creationId="{6E085EAF-1218-B9F6-8C10-580D417F5361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66" creationId="{D544CCA9-823C-F13B-B040-11A7FE08787F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67" creationId="{40DC36E0-5356-41C1-AA72-F3994F2F0888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68" creationId="{93276721-E3F1-26F6-C5BF-B6018BE97ED2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69" creationId="{6B6EDC20-6B3C-9335-3C4F-C7D934F61E0D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0" creationId="{DA2B417D-CB03-63F3-B842-D026D0A48A14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1" creationId="{7FBDE680-323D-B4E8-E42F-1406556B4093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2" creationId="{EE2620E2-E23A-8E19-B1E2-8D05498FA8F8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3" creationId="{CCA9635C-A94B-168A-F5DE-CA974FA6F8BF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4" creationId="{E47CBF04-3340-B81E-BF7A-C0A4C961D320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5" creationId="{9C2D55EA-9C44-DA34-EB90-57016150070D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6" creationId="{CE8D5506-E32B-D5CA-DCF4-0AB7EE5A0CC0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7" creationId="{4765DD44-1B1E-8263-7BC5-FEBA5C76C167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8" creationId="{E4E2F034-F1BB-0081-0E35-CDF40C675CB9}"/>
          </ac:spMkLst>
        </pc:spChg>
        <pc:spChg chg="del">
          <ac:chgData name="Novita Sari" userId="557972da-eb49-42ff-a0a8-d0abba1f54f6" providerId="ADAL" clId="{74D789D9-336F-4E8D-85CF-0DB9D0BAEABB}" dt="2022-08-15T08:51:29.257" v="2271" actId="478"/>
          <ac:spMkLst>
            <pc:docMk/>
            <pc:sldMk cId="2940718900" sldId="261"/>
            <ac:spMk id="79" creationId="{01685559-71CF-7DE3-9F61-198EAB25A41C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79" creationId="{25E1567B-F07B-29D9-B359-9A6CC72164A5}"/>
          </ac:spMkLst>
        </pc:spChg>
        <pc:spChg chg="del">
          <ac:chgData name="Novita Sari" userId="557972da-eb49-42ff-a0a8-d0abba1f54f6" providerId="ADAL" clId="{74D789D9-336F-4E8D-85CF-0DB9D0BAEABB}" dt="2022-08-15T08:51:29.257" v="2271" actId="478"/>
          <ac:spMkLst>
            <pc:docMk/>
            <pc:sldMk cId="2940718900" sldId="261"/>
            <ac:spMk id="80" creationId="{1BAA4C8C-943C-F5ED-24CE-61FBFD291897}"/>
          </ac:spMkLst>
        </pc:spChg>
        <pc:spChg chg="mod">
          <ac:chgData name="Novita Sari" userId="557972da-eb49-42ff-a0a8-d0abba1f54f6" providerId="ADAL" clId="{74D789D9-336F-4E8D-85CF-0DB9D0BAEABB}" dt="2022-08-16T04:03:35.963" v="4364" actId="207"/>
          <ac:spMkLst>
            <pc:docMk/>
            <pc:sldMk cId="2940718900" sldId="261"/>
            <ac:spMk id="80" creationId="{C40689BA-65A7-6533-522B-EA3441E89CFA}"/>
          </ac:spMkLst>
        </pc:spChg>
        <pc:spChg chg="del">
          <ac:chgData name="Novita Sari" userId="557972da-eb49-42ff-a0a8-d0abba1f54f6" providerId="ADAL" clId="{74D789D9-336F-4E8D-85CF-0DB9D0BAEABB}" dt="2022-08-16T01:11:34.048" v="2380" actId="478"/>
          <ac:spMkLst>
            <pc:docMk/>
            <pc:sldMk cId="2940718900" sldId="261"/>
            <ac:spMk id="81" creationId="{CAA8995E-5966-7F72-D41F-D160BB3865F7}"/>
          </ac:spMkLst>
        </pc:spChg>
        <pc:spChg chg="del">
          <ac:chgData name="Novita Sari" userId="557972da-eb49-42ff-a0a8-d0abba1f54f6" providerId="ADAL" clId="{74D789D9-336F-4E8D-85CF-0DB9D0BAEABB}" dt="2022-08-16T01:11:33.316" v="2379" actId="478"/>
          <ac:spMkLst>
            <pc:docMk/>
            <pc:sldMk cId="2940718900" sldId="261"/>
            <ac:spMk id="82" creationId="{41DA7CF9-4919-1D80-58C8-CC9BCAF4F8D0}"/>
          </ac:spMkLst>
        </pc:spChg>
        <pc:spChg chg="mod">
          <ac:chgData name="Novita Sari" userId="557972da-eb49-42ff-a0a8-d0abba1f54f6" providerId="ADAL" clId="{74D789D9-336F-4E8D-85CF-0DB9D0BAEABB}" dt="2022-08-16T04:03:38.931" v="4365" actId="207"/>
          <ac:spMkLst>
            <pc:docMk/>
            <pc:sldMk cId="2940718900" sldId="261"/>
            <ac:spMk id="83" creationId="{4E29A323-E540-5706-33BB-6FDD84ECF253}"/>
          </ac:spMkLst>
        </pc:spChg>
        <pc:spChg chg="mod">
          <ac:chgData name="Novita Sari" userId="557972da-eb49-42ff-a0a8-d0abba1f54f6" providerId="ADAL" clId="{74D789D9-336F-4E8D-85CF-0DB9D0BAEABB}" dt="2022-08-16T04:02:53.203" v="4357"/>
          <ac:spMkLst>
            <pc:docMk/>
            <pc:sldMk cId="2940718900" sldId="261"/>
            <ac:spMk id="84" creationId="{50B5A89A-BD56-4156-A593-809984507D5A}"/>
          </ac:spMkLst>
        </pc:spChg>
        <pc:spChg chg="add mod">
          <ac:chgData name="Novita Sari" userId="557972da-eb49-42ff-a0a8-d0abba1f54f6" providerId="ADAL" clId="{74D789D9-336F-4E8D-85CF-0DB9D0BAEABB}" dt="2022-08-30T02:34:03.605" v="5604" actId="1076"/>
          <ac:spMkLst>
            <pc:docMk/>
            <pc:sldMk cId="2940718900" sldId="261"/>
            <ac:spMk id="85" creationId="{1A0EAA76-4B79-C667-9C5C-64811B720B59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87" creationId="{B742946B-4B4C-399F-DF1A-15862CC7F675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88" creationId="{E869B935-C5EB-A3C3-C5DA-525C261CA653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89" creationId="{A341719D-554E-6044-612B-599BAC6417AD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90" creationId="{5B895142-1171-0AFD-EEA1-C7578DA866B3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91" creationId="{70EA49C9-B030-92F3-B6C7-6F14665BE2E1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92" creationId="{1DA48495-C97C-E934-DB83-1FF618A14753}"/>
          </ac:spMkLst>
        </pc:spChg>
        <pc:spChg chg="del">
          <ac:chgData name="Novita Sari" userId="557972da-eb49-42ff-a0a8-d0abba1f54f6" providerId="ADAL" clId="{74D789D9-336F-4E8D-85CF-0DB9D0BAEABB}" dt="2022-08-16T01:11:32.688" v="2376" actId="478"/>
          <ac:spMkLst>
            <pc:docMk/>
            <pc:sldMk cId="2940718900" sldId="261"/>
            <ac:spMk id="93" creationId="{83D2952F-4F54-C6FF-CF56-AC5E9124ECE4}"/>
          </ac:spMkLst>
        </pc:spChg>
        <pc:spChg chg="del">
          <ac:chgData name="Novita Sari" userId="557972da-eb49-42ff-a0a8-d0abba1f54f6" providerId="ADAL" clId="{74D789D9-336F-4E8D-85CF-0DB9D0BAEABB}" dt="2022-08-16T01:11:36.816" v="2383" actId="478"/>
          <ac:spMkLst>
            <pc:docMk/>
            <pc:sldMk cId="2940718900" sldId="261"/>
            <ac:spMk id="94" creationId="{8F3432E8-6D05-6649-22F5-BFAA68148C02}"/>
          </ac:spMkLst>
        </pc:spChg>
        <pc:spChg chg="del mod">
          <ac:chgData name="Novita Sari" userId="557972da-eb49-42ff-a0a8-d0abba1f54f6" providerId="ADAL" clId="{74D789D9-336F-4E8D-85CF-0DB9D0BAEABB}" dt="2022-08-16T01:11:35.538" v="2382" actId="478"/>
          <ac:spMkLst>
            <pc:docMk/>
            <pc:sldMk cId="2940718900" sldId="261"/>
            <ac:spMk id="95" creationId="{86A3A3B1-CC86-31E5-E564-BB9F335A390F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96" creationId="{76AEA9BF-3AA3-4BBA-F674-74396D0E0026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97" creationId="{E664E869-638E-4616-92C4-2E31B571F83A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98" creationId="{4AAC62A5-585E-86D6-038E-766DFC19382A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99" creationId="{ACCDD67F-2F05-6DFE-C8B0-3F2935CE5150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0" creationId="{6F64625D-D22E-CC99-80EA-506994C966FC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1" creationId="{B731C4A0-309A-9BC4-E5E5-5CE675482F0A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2" creationId="{121B7236-82C0-1258-2509-6B34323495E2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3" creationId="{F7AB45BB-4ADE-8AEF-FB1F-3789872599E4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4" creationId="{E56F27D2-A771-9572-B124-FE5C74F53FB4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5" creationId="{5328F49F-1B00-3B22-2334-6DB3D05D9196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6" creationId="{132F65FF-5410-939A-F8C4-E3090CCC5BBF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7" creationId="{04221339-9296-0B36-C142-A27463854851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8" creationId="{7F78A283-2CE5-6153-3CE4-5B69A853AA99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09" creationId="{8D6FD4F6-7F94-531F-77AE-054A09A01B7D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0" creationId="{D3335C96-9B52-3B9F-59B0-F5657A361905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1" creationId="{290DC180-DA16-08D3-4CA0-74C14425A8B2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2" creationId="{D7A550F7-F32B-82E9-12DC-2B1E713E890E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3" creationId="{C644EF8B-E0F3-BB4D-9527-ED0257378580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4" creationId="{FF75CBDF-AEBE-097A-FBC6-A0E69A0246F6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5" creationId="{24BCC2F6-CE28-170B-C024-2B3F5A47C1E1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6" creationId="{444B41E4-D262-C106-08D8-7A095F754AAD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7" creationId="{10F4486B-2DC4-547E-7726-35CD15275958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8" creationId="{96E0F7B4-DFF4-A185-E175-B968CD750CC4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19" creationId="{38E18397-C038-401E-C98D-4D5B67954B33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0" creationId="{C53D845F-F3C8-DA0A-A196-65BDC4B32893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1" creationId="{D1051B17-FDCF-3A97-3DD5-B984DFDD44AE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2" creationId="{5BD025EB-475F-CC89-7F27-31E5F7B03210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3" creationId="{CEC152AE-513C-9771-1A2E-E4D36B7346EE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4" creationId="{281B3BBD-B028-5A8A-EC4D-F4D83442D253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5" creationId="{7E7EBDBF-F8B1-DD33-08E0-EE504EE8D17E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6" creationId="{348B5DA3-F3D1-4914-A349-17C203354A7F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7" creationId="{79C5B329-4A1E-F27A-1A6A-586400417DB2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8" creationId="{287EC18D-7797-0365-CFFC-7AD392A3D97E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29" creationId="{1941117C-CE8B-5182-2C09-40DD52C8D76F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0" creationId="{F633BED4-939F-EE56-F0B8-FDB3443F6F1C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1" creationId="{E1BD7FA8-B9A6-3362-DCBF-3EAF298C56B0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2" creationId="{6DA29B22-3B77-62C9-4F90-305F4339D5CF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3" creationId="{4DCB79EF-C26D-A5F3-0C0E-1422BA5BC34C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4" creationId="{0898484B-5E37-587F-2F32-D09A30C548AF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5" creationId="{5DA4CE08-064E-1A5E-F24A-C17A59AF0EAF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6" creationId="{9D926FCB-7853-DDF8-7BB7-7DEEE38F0B6B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7" creationId="{EC6C61AC-D55B-A522-BF01-0EDB7FE911F2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8" creationId="{30457E3E-83A8-AC0B-5CA0-6017E1C8BFCF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39" creationId="{56998447-745D-44C1-7B1D-185A6AFC2562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40" creationId="{5B2E59A2-1640-B01A-5084-5AFB9FC6E40D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41" creationId="{3CC2CDA9-1B1B-3755-ADD0-2D4ACC05BC76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42" creationId="{E221D94E-9B69-F84E-749B-5CB983D5C177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43" creationId="{1FD317B1-4355-A9AC-29C1-4A823F080BB7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44" creationId="{1E52C938-5727-9A05-BDE0-78C0C822A311}"/>
          </ac:spMkLst>
        </pc:spChg>
        <pc:spChg chg="mod">
          <ac:chgData name="Novita Sari" userId="557972da-eb49-42ff-a0a8-d0abba1f54f6" providerId="ADAL" clId="{74D789D9-336F-4E8D-85CF-0DB9D0BAEABB}" dt="2022-08-16T04:05:17.165" v="4372"/>
          <ac:spMkLst>
            <pc:docMk/>
            <pc:sldMk cId="2940718900" sldId="261"/>
            <ac:spMk id="145" creationId="{99F714B0-7666-B268-6C39-10D618AB9A76}"/>
          </ac:spMkLst>
        </pc:spChg>
        <pc:grpChg chg="add del mod">
          <ac:chgData name="Novita Sari" userId="557972da-eb49-42ff-a0a8-d0abba1f54f6" providerId="ADAL" clId="{74D789D9-336F-4E8D-85CF-0DB9D0BAEABB}" dt="2022-08-16T04:05:16.112" v="4371" actId="478"/>
          <ac:grpSpMkLst>
            <pc:docMk/>
            <pc:sldMk cId="2940718900" sldId="261"/>
            <ac:grpSpMk id="14" creationId="{87BB2643-DD86-715E-5D71-9531AC994FC4}"/>
          </ac:grpSpMkLst>
        </pc:grpChg>
        <pc:grpChg chg="add mod">
          <ac:chgData name="Novita Sari" userId="557972da-eb49-42ff-a0a8-d0abba1f54f6" providerId="ADAL" clId="{74D789D9-336F-4E8D-85CF-0DB9D0BAEABB}" dt="2022-08-30T02:37:11.827" v="5629" actId="164"/>
          <ac:grpSpMkLst>
            <pc:docMk/>
            <pc:sldMk cId="2940718900" sldId="261"/>
            <ac:grpSpMk id="21" creationId="{4DF9245B-83B8-30E6-5B1A-7A2146008EC5}"/>
          </ac:grpSpMkLst>
        </pc:grpChg>
        <pc:grpChg chg="add mod">
          <ac:chgData name="Novita Sari" userId="557972da-eb49-42ff-a0a8-d0abba1f54f6" providerId="ADAL" clId="{74D789D9-336F-4E8D-85CF-0DB9D0BAEABB}" dt="2022-08-30T02:43:49.984" v="5700" actId="207"/>
          <ac:grpSpMkLst>
            <pc:docMk/>
            <pc:sldMk cId="2940718900" sldId="261"/>
            <ac:grpSpMk id="24" creationId="{31D840C1-E2E9-7E3D-C0BA-68BBD22E9AAD}"/>
          </ac:grpSpMkLst>
        </pc:grpChg>
        <pc:grpChg chg="add mod">
          <ac:chgData name="Novita Sari" userId="557972da-eb49-42ff-a0a8-d0abba1f54f6" providerId="ADAL" clId="{74D789D9-336F-4E8D-85CF-0DB9D0BAEABB}" dt="2022-08-30T02:34:03.605" v="5604" actId="1076"/>
          <ac:grpSpMkLst>
            <pc:docMk/>
            <pc:sldMk cId="2940718900" sldId="261"/>
            <ac:grpSpMk id="86" creationId="{5EE157E8-603D-FD1F-C4E2-39FABF08C0AC}"/>
          </ac:grpSpMkLst>
        </pc:grpChg>
        <pc:picChg chg="add del mod modCrop">
          <ac:chgData name="Novita Sari" userId="557972da-eb49-42ff-a0a8-d0abba1f54f6" providerId="ADAL" clId="{74D789D9-336F-4E8D-85CF-0DB9D0BAEABB}" dt="2022-08-15T08:48:05.150" v="2219" actId="478"/>
          <ac:picMkLst>
            <pc:docMk/>
            <pc:sldMk cId="2940718900" sldId="261"/>
            <ac:picMk id="13" creationId="{C9377CE7-2653-40AB-EA5B-21DBE541F394}"/>
          </ac:picMkLst>
        </pc:picChg>
        <pc:picChg chg="add mod modCrop">
          <ac:chgData name="Novita Sari" userId="557972da-eb49-42ff-a0a8-d0abba1f54f6" providerId="ADAL" clId="{74D789D9-336F-4E8D-85CF-0DB9D0BAEABB}" dt="2022-08-15T08:49:45.654" v="2237" actId="1035"/>
          <ac:picMkLst>
            <pc:docMk/>
            <pc:sldMk cId="2940718900" sldId="261"/>
            <ac:picMk id="15" creationId="{DECBED88-D1CA-DEDE-44E8-4397950D8000}"/>
          </ac:picMkLst>
        </pc:picChg>
        <pc:picChg chg="add mod modCrop">
          <ac:chgData name="Novita Sari" userId="557972da-eb49-42ff-a0a8-d0abba1f54f6" providerId="ADAL" clId="{74D789D9-336F-4E8D-85CF-0DB9D0BAEABB}" dt="2022-08-30T02:37:11.827" v="5629" actId="164"/>
          <ac:picMkLst>
            <pc:docMk/>
            <pc:sldMk cId="2940718900" sldId="261"/>
            <ac:picMk id="16" creationId="{11052D83-BAB2-7E1A-92BD-718B24CEB299}"/>
          </ac:picMkLst>
        </pc:picChg>
        <pc:picChg chg="del">
          <ac:chgData name="Novita Sari" userId="557972da-eb49-42ff-a0a8-d0abba1f54f6" providerId="ADAL" clId="{74D789D9-336F-4E8D-85CF-0DB9D0BAEABB}" dt="2022-08-15T08:07:49.430" v="1120" actId="478"/>
          <ac:picMkLst>
            <pc:docMk/>
            <pc:sldMk cId="2940718900" sldId="261"/>
            <ac:picMk id="16" creationId="{1B3ACDDD-29B6-1CBE-73F2-B3CB8CABC52D}"/>
          </ac:picMkLst>
        </pc:picChg>
        <pc:picChg chg="add del mod modCrop">
          <ac:chgData name="Novita Sari" userId="557972da-eb49-42ff-a0a8-d0abba1f54f6" providerId="ADAL" clId="{74D789D9-336F-4E8D-85CF-0DB9D0BAEABB}" dt="2022-08-30T02:36:05.314" v="5623" actId="478"/>
          <ac:picMkLst>
            <pc:docMk/>
            <pc:sldMk cId="2940718900" sldId="261"/>
            <ac:picMk id="17" creationId="{BFDDB973-C8D3-20F5-0C6A-36EF2C142F92}"/>
          </ac:picMkLst>
        </pc:picChg>
      </pc:sldChg>
      <pc:sldChg chg="del">
        <pc:chgData name="Novita Sari" userId="557972da-eb49-42ff-a0a8-d0abba1f54f6" providerId="ADAL" clId="{74D789D9-336F-4E8D-85CF-0DB9D0BAEABB}" dt="2022-08-16T01:12:23.663" v="2387" actId="47"/>
        <pc:sldMkLst>
          <pc:docMk/>
          <pc:sldMk cId="3750175518" sldId="263"/>
        </pc:sldMkLst>
      </pc:sldChg>
      <pc:sldChg chg="del">
        <pc:chgData name="Novita Sari" userId="557972da-eb49-42ff-a0a8-d0abba1f54f6" providerId="ADAL" clId="{74D789D9-336F-4E8D-85CF-0DB9D0BAEABB}" dt="2022-08-16T01:50:23.608" v="3105" actId="47"/>
        <pc:sldMkLst>
          <pc:docMk/>
          <pc:sldMk cId="3497471565" sldId="265"/>
        </pc:sldMkLst>
      </pc:sldChg>
      <pc:sldChg chg="del">
        <pc:chgData name="Novita Sari" userId="557972da-eb49-42ff-a0a8-d0abba1f54f6" providerId="ADAL" clId="{74D789D9-336F-4E8D-85CF-0DB9D0BAEABB}" dt="2022-08-16T01:12:35.448" v="2388" actId="47"/>
        <pc:sldMkLst>
          <pc:docMk/>
          <pc:sldMk cId="832636092" sldId="266"/>
        </pc:sldMkLst>
      </pc:sldChg>
      <pc:sldChg chg="del">
        <pc:chgData name="Novita Sari" userId="557972da-eb49-42ff-a0a8-d0abba1f54f6" providerId="ADAL" clId="{74D789D9-336F-4E8D-85CF-0DB9D0BAEABB}" dt="2022-08-16T01:12:23.663" v="2387" actId="47"/>
        <pc:sldMkLst>
          <pc:docMk/>
          <pc:sldMk cId="2893591993" sldId="267"/>
        </pc:sldMkLst>
      </pc:sldChg>
      <pc:sldChg chg="addSp delSp modSp mod ord modNotesTx">
        <pc:chgData name="Novita Sari" userId="557972da-eb49-42ff-a0a8-d0abba1f54f6" providerId="ADAL" clId="{74D789D9-336F-4E8D-85CF-0DB9D0BAEABB}" dt="2022-08-30T04:04:17.931" v="6951" actId="1037"/>
        <pc:sldMkLst>
          <pc:docMk/>
          <pc:sldMk cId="3559457059" sldId="268"/>
        </pc:sldMkLst>
        <pc:spChg chg="add mod ord">
          <ac:chgData name="Novita Sari" userId="557972da-eb49-42ff-a0a8-d0abba1f54f6" providerId="ADAL" clId="{74D789D9-336F-4E8D-85CF-0DB9D0BAEABB}" dt="2022-08-30T01:46:55.556" v="5577" actId="1038"/>
          <ac:spMkLst>
            <pc:docMk/>
            <pc:sldMk cId="3559457059" sldId="268"/>
            <ac:spMk id="3" creationId="{8C5C9914-99F8-E23C-035B-BA61126D18B6}"/>
          </ac:spMkLst>
        </pc:spChg>
        <pc:spChg chg="mod">
          <ac:chgData name="Novita Sari" userId="557972da-eb49-42ff-a0a8-d0abba1f54f6" providerId="ADAL" clId="{74D789D9-336F-4E8D-85CF-0DB9D0BAEABB}" dt="2022-08-26T09:16:29.145" v="4825" actId="1076"/>
          <ac:spMkLst>
            <pc:docMk/>
            <pc:sldMk cId="3559457059" sldId="268"/>
            <ac:spMk id="7" creationId="{FB68D8A4-0445-0B8E-64BA-8BF0D58AF543}"/>
          </ac:spMkLst>
        </pc:spChg>
        <pc:spChg chg="add del mod">
          <ac:chgData name="Novita Sari" userId="557972da-eb49-42ff-a0a8-d0abba1f54f6" providerId="ADAL" clId="{74D789D9-336F-4E8D-85CF-0DB9D0BAEABB}" dt="2022-08-16T01:19:24.247" v="2516" actId="478"/>
          <ac:spMkLst>
            <pc:docMk/>
            <pc:sldMk cId="3559457059" sldId="268"/>
            <ac:spMk id="15" creationId="{61D00598-2BF2-729B-88BA-1B1F6650A2CA}"/>
          </ac:spMkLst>
        </pc:spChg>
        <pc:spChg chg="add mod">
          <ac:chgData name="Novita Sari" userId="557972da-eb49-42ff-a0a8-d0abba1f54f6" providerId="ADAL" clId="{74D789D9-336F-4E8D-85CF-0DB9D0BAEABB}" dt="2022-08-30T01:56:07.382" v="5601" actId="1036"/>
          <ac:spMkLst>
            <pc:docMk/>
            <pc:sldMk cId="3559457059" sldId="268"/>
            <ac:spMk id="15" creationId="{D6CADF50-2B52-3B8E-79E7-A67204914D04}"/>
          </ac:spMkLst>
        </pc:spChg>
        <pc:spChg chg="add del mod">
          <ac:chgData name="Novita Sari" userId="557972da-eb49-42ff-a0a8-d0abba1f54f6" providerId="ADAL" clId="{74D789D9-336F-4E8D-85CF-0DB9D0BAEABB}" dt="2022-08-16T01:19:24.247" v="2516" actId="478"/>
          <ac:spMkLst>
            <pc:docMk/>
            <pc:sldMk cId="3559457059" sldId="268"/>
            <ac:spMk id="16" creationId="{057F1452-792D-E3B1-C90E-11F6D7FA2CE4}"/>
          </ac:spMkLst>
        </pc:spChg>
        <pc:spChg chg="add del mod">
          <ac:chgData name="Novita Sari" userId="557972da-eb49-42ff-a0a8-d0abba1f54f6" providerId="ADAL" clId="{74D789D9-336F-4E8D-85CF-0DB9D0BAEABB}" dt="2022-08-16T01:19:24.247" v="2516" actId="478"/>
          <ac:spMkLst>
            <pc:docMk/>
            <pc:sldMk cId="3559457059" sldId="268"/>
            <ac:spMk id="17" creationId="{D9A9CFDC-E550-7CBD-A32F-B78FA07096A2}"/>
          </ac:spMkLst>
        </pc:spChg>
        <pc:spChg chg="mod">
          <ac:chgData name="Novita Sari" userId="557972da-eb49-42ff-a0a8-d0abba1f54f6" providerId="ADAL" clId="{74D789D9-336F-4E8D-85CF-0DB9D0BAEABB}" dt="2022-08-30T04:04:17.931" v="6951" actId="1037"/>
          <ac:spMkLst>
            <pc:docMk/>
            <pc:sldMk cId="3559457059" sldId="268"/>
            <ac:spMk id="18" creationId="{BE7D0F76-AAB6-3094-7CC5-39A3D2A2F1C5}"/>
          </ac:spMkLst>
        </pc:spChg>
        <pc:spChg chg="add del mod">
          <ac:chgData name="Novita Sari" userId="557972da-eb49-42ff-a0a8-d0abba1f54f6" providerId="ADAL" clId="{74D789D9-336F-4E8D-85CF-0DB9D0BAEABB}" dt="2022-08-16T01:19:24.247" v="2516" actId="478"/>
          <ac:spMkLst>
            <pc:docMk/>
            <pc:sldMk cId="3559457059" sldId="268"/>
            <ac:spMk id="19" creationId="{7C2531B6-776D-309F-30B7-24B2C6349B06}"/>
          </ac:spMkLst>
        </pc:spChg>
        <pc:spChg chg="add 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20" creationId="{DD06DCA0-DA7F-CAB7-C828-F5201F85807A}"/>
          </ac:spMkLst>
        </pc:spChg>
        <pc:spChg chg="add 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21" creationId="{B3B5EE39-5855-D187-B56F-43E3C16161C4}"/>
          </ac:spMkLst>
        </pc:spChg>
        <pc:spChg chg="add 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22" creationId="{C589CD02-04DD-47C0-BD6C-86DD4FF286F9}"/>
          </ac:spMkLst>
        </pc:spChg>
        <pc:spChg chg="add 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23" creationId="{C3CDFE8D-2372-6D7F-E27C-DA985B067478}"/>
          </ac:spMkLst>
        </pc:spChg>
        <pc:spChg chg="add 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24" creationId="{6903CF83-A1F3-F6E2-D03A-2BF44701C1B1}"/>
          </ac:spMkLst>
        </pc:spChg>
        <pc:spChg chg="add 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25" creationId="{D4D1C945-0F75-899B-7991-D77FD04FEBDB}"/>
          </ac:spMkLst>
        </pc:spChg>
        <pc:spChg chg="add 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26" creationId="{969CACB8-AF64-9D49-BDFC-5D0205DE79C9}"/>
          </ac:spMkLst>
        </pc:spChg>
        <pc:spChg chg="add 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27" creationId="{5632C7BE-8A7B-D654-8BE9-DC3C57449469}"/>
          </ac:spMkLst>
        </pc:spChg>
        <pc:spChg chg="add mod">
          <ac:chgData name="Novita Sari" userId="557972da-eb49-42ff-a0a8-d0abba1f54f6" providerId="ADAL" clId="{74D789D9-336F-4E8D-85CF-0DB9D0BAEABB}" dt="2022-08-30T01:46:55.556" v="5577" actId="1038"/>
          <ac:spMkLst>
            <pc:docMk/>
            <pc:sldMk cId="3559457059" sldId="268"/>
            <ac:spMk id="28" creationId="{506F6BC3-7DCB-CB70-36C2-DB9E12E78DC7}"/>
          </ac:spMkLst>
        </pc:spChg>
        <pc:spChg chg="del mod">
          <ac:chgData name="Novita Sari" userId="557972da-eb49-42ff-a0a8-d0abba1f54f6" providerId="ADAL" clId="{74D789D9-336F-4E8D-85CF-0DB9D0BAEABB}" dt="2022-08-16T01:28:04" v="2739" actId="478"/>
          <ac:spMkLst>
            <pc:docMk/>
            <pc:sldMk cId="3559457059" sldId="268"/>
            <ac:spMk id="32" creationId="{0331B5C1-1A6B-19B6-3B2A-E97807ECCAEB}"/>
          </ac:spMkLst>
        </pc:spChg>
        <pc:spChg chg="del mod">
          <ac:chgData name="Novita Sari" userId="557972da-eb49-42ff-a0a8-d0abba1f54f6" providerId="ADAL" clId="{74D789D9-336F-4E8D-85CF-0DB9D0BAEABB}" dt="2022-08-16T01:28:04" v="2739" actId="478"/>
          <ac:spMkLst>
            <pc:docMk/>
            <pc:sldMk cId="3559457059" sldId="268"/>
            <ac:spMk id="33" creationId="{13F56FEA-8C09-2660-0C1B-E2FE26B5ACF5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37" creationId="{2BA94D69-27EA-B099-8012-B5F288B6E038}"/>
          </ac:spMkLst>
        </pc:spChg>
        <pc:spChg chg="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38" creationId="{D77BDE11-9294-FFA1-CA81-6DD62AFC383F}"/>
          </ac:spMkLst>
        </pc:spChg>
        <pc:spChg chg="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39" creationId="{13A71627-5838-9A7E-4418-EFB68E30DF38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40" creationId="{93110CCE-C455-776C-C379-D2442E1D11BD}"/>
          </ac:spMkLst>
        </pc:spChg>
        <pc:spChg chg="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41" creationId="{2AB7E31F-A862-9A00-29DA-425A18C586A8}"/>
          </ac:spMkLst>
        </pc:spChg>
        <pc:spChg chg="del">
          <ac:chgData name="Novita Sari" userId="557972da-eb49-42ff-a0a8-d0abba1f54f6" providerId="ADAL" clId="{74D789D9-336F-4E8D-85CF-0DB9D0BAEABB}" dt="2022-08-16T01:18:31.400" v="2477" actId="478"/>
          <ac:spMkLst>
            <pc:docMk/>
            <pc:sldMk cId="3559457059" sldId="268"/>
            <ac:spMk id="44" creationId="{DC632974-A1E1-51D9-0E1C-1DE7BDE7332F}"/>
          </ac:spMkLst>
        </pc:spChg>
        <pc:spChg chg="del">
          <ac:chgData name="Novita Sari" userId="557972da-eb49-42ff-a0a8-d0abba1f54f6" providerId="ADAL" clId="{74D789D9-336F-4E8D-85CF-0DB9D0BAEABB}" dt="2022-08-16T01:18:31.400" v="2477" actId="478"/>
          <ac:spMkLst>
            <pc:docMk/>
            <pc:sldMk cId="3559457059" sldId="268"/>
            <ac:spMk id="45" creationId="{CC1B978E-1B1E-AA3A-2892-7B29BD2CF142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47" creationId="{19994F64-C203-E43D-3B18-6C79086341B0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50" creationId="{66C461D1-9E8D-1DEE-0ADE-047F51C01EAD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51" creationId="{BFCF1570-8899-6A6F-FB17-6926A6BA452E}"/>
          </ac:spMkLst>
        </pc:spChg>
        <pc:spChg chg="del">
          <ac:chgData name="Novita Sari" userId="557972da-eb49-42ff-a0a8-d0abba1f54f6" providerId="ADAL" clId="{74D789D9-336F-4E8D-85CF-0DB9D0BAEABB}" dt="2022-08-16T01:18:31.400" v="2477" actId="478"/>
          <ac:spMkLst>
            <pc:docMk/>
            <pc:sldMk cId="3559457059" sldId="268"/>
            <ac:spMk id="54" creationId="{81AA2BAE-50CA-DB62-37EE-D093B7AF3D5C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55" creationId="{0091F0E3-B73B-5920-A97E-42F93E7C991A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56" creationId="{0CAAE651-492B-1C1D-14B3-615434FC86C3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57" creationId="{52CE8247-5919-978B-A1A5-FF526C635AF5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58" creationId="{9419B966-2C0E-79C5-B9CD-5EE72FE4BCA6}"/>
          </ac:spMkLst>
        </pc:spChg>
        <pc:spChg chg="del">
          <ac:chgData name="Novita Sari" userId="557972da-eb49-42ff-a0a8-d0abba1f54f6" providerId="ADAL" clId="{74D789D9-336F-4E8D-85CF-0DB9D0BAEABB}" dt="2022-08-16T01:18:37.716" v="2481" actId="478"/>
          <ac:spMkLst>
            <pc:docMk/>
            <pc:sldMk cId="3559457059" sldId="268"/>
            <ac:spMk id="59" creationId="{4E6D806B-AEE7-518D-C515-88B9F2FECB0B}"/>
          </ac:spMkLst>
        </pc:spChg>
        <pc:spChg chg="del">
          <ac:chgData name="Novita Sari" userId="557972da-eb49-42ff-a0a8-d0abba1f54f6" providerId="ADAL" clId="{74D789D9-336F-4E8D-85CF-0DB9D0BAEABB}" dt="2022-08-16T01:18:37.035" v="2480" actId="478"/>
          <ac:spMkLst>
            <pc:docMk/>
            <pc:sldMk cId="3559457059" sldId="268"/>
            <ac:spMk id="60" creationId="{42FFF135-912B-5928-3CEF-D5BC01A2BEDB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61" creationId="{8A8CDA28-46AD-D162-3DA4-CB0AE8B7B372}"/>
          </ac:spMkLst>
        </pc:spChg>
        <pc:spChg chg="del">
          <ac:chgData name="Novita Sari" userId="557972da-eb49-42ff-a0a8-d0abba1f54f6" providerId="ADAL" clId="{74D789D9-336F-4E8D-85CF-0DB9D0BAEABB}" dt="2022-08-16T01:18:34.935" v="2479" actId="478"/>
          <ac:spMkLst>
            <pc:docMk/>
            <pc:sldMk cId="3559457059" sldId="268"/>
            <ac:spMk id="62" creationId="{ED47484E-993E-777A-420E-C4753CF210E8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63" creationId="{C0F10E91-3834-B972-D20B-CD144311D82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64" creationId="{C2A3830D-1702-741B-F2BC-16EE9ED6931B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65" creationId="{726BA400-C385-6973-985A-E6B398346ED6}"/>
          </ac:spMkLst>
        </pc:spChg>
        <pc:spChg chg="del">
          <ac:chgData name="Novita Sari" userId="557972da-eb49-42ff-a0a8-d0abba1f54f6" providerId="ADAL" clId="{74D789D9-336F-4E8D-85CF-0DB9D0BAEABB}" dt="2022-08-16T01:18:31.400" v="2477" actId="478"/>
          <ac:spMkLst>
            <pc:docMk/>
            <pc:sldMk cId="3559457059" sldId="268"/>
            <ac:spMk id="67" creationId="{EC391853-D966-F9EC-5B7E-D5C5E04A86C8}"/>
          </ac:spMkLst>
        </pc:spChg>
        <pc:spChg chg="del">
          <ac:chgData name="Novita Sari" userId="557972da-eb49-42ff-a0a8-d0abba1f54f6" providerId="ADAL" clId="{74D789D9-336F-4E8D-85CF-0DB9D0BAEABB}" dt="2022-08-16T01:18:31.400" v="2477" actId="478"/>
          <ac:spMkLst>
            <pc:docMk/>
            <pc:sldMk cId="3559457059" sldId="268"/>
            <ac:spMk id="68" creationId="{00629F99-D98E-0DCA-5874-5306ABF6692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69" creationId="{C6DC85C7-0157-8A8D-FCAB-35CDEFFC59AE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70" creationId="{B1E934A9-D63A-799F-BAFF-0A24ADEBE9D5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71" creationId="{BB5352B7-CA54-214D-AD0F-98F822BD758B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73" creationId="{E194A1B7-49A6-0B95-4963-7CBCE2A28579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74" creationId="{FF1F6030-ABD6-89D6-B96F-1053C15DBEF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75" creationId="{61D46DA7-1745-5D74-8370-8EDF0CD34BC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76" creationId="{64622B86-C59B-A436-394C-42DEBC017E54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77" creationId="{AC8E0664-EA9D-304F-EEAB-0026BDFD7726}"/>
          </ac:spMkLst>
        </pc:spChg>
        <pc:spChg chg="del">
          <ac:chgData name="Novita Sari" userId="557972da-eb49-42ff-a0a8-d0abba1f54f6" providerId="ADAL" clId="{74D789D9-336F-4E8D-85CF-0DB9D0BAEABB}" dt="2022-08-16T01:18:31.400" v="2477" actId="478"/>
          <ac:spMkLst>
            <pc:docMk/>
            <pc:sldMk cId="3559457059" sldId="268"/>
            <ac:spMk id="78" creationId="{A00F119C-8C3C-9D11-A77D-6C50D7C74D58}"/>
          </ac:spMkLst>
        </pc:spChg>
        <pc:spChg chg="del mod">
          <ac:chgData name="Novita Sari" userId="557972da-eb49-42ff-a0a8-d0abba1f54f6" providerId="ADAL" clId="{74D789D9-336F-4E8D-85CF-0DB9D0BAEABB}" dt="2022-08-16T01:23:00.490" v="2650" actId="478"/>
          <ac:spMkLst>
            <pc:docMk/>
            <pc:sldMk cId="3559457059" sldId="268"/>
            <ac:spMk id="79" creationId="{E7B17CB4-3FC9-E64F-6AFB-F023E133C319}"/>
          </ac:spMkLst>
        </pc:spChg>
        <pc:spChg chg="del">
          <ac:chgData name="Novita Sari" userId="557972da-eb49-42ff-a0a8-d0abba1f54f6" providerId="ADAL" clId="{74D789D9-336F-4E8D-85CF-0DB9D0BAEABB}" dt="2022-08-16T01:18:33.225" v="2478" actId="478"/>
          <ac:spMkLst>
            <pc:docMk/>
            <pc:sldMk cId="3559457059" sldId="268"/>
            <ac:spMk id="80" creationId="{03CACF3D-D24A-0078-3924-BAB0B00DF27E}"/>
          </ac:spMkLst>
        </pc:spChg>
        <pc:spChg chg="del">
          <ac:chgData name="Novita Sari" userId="557972da-eb49-42ff-a0a8-d0abba1f54f6" providerId="ADAL" clId="{74D789D9-336F-4E8D-85CF-0DB9D0BAEABB}" dt="2022-08-16T01:18:31.400" v="2477" actId="478"/>
          <ac:spMkLst>
            <pc:docMk/>
            <pc:sldMk cId="3559457059" sldId="268"/>
            <ac:spMk id="81" creationId="{BE0F0826-4801-B2CF-56F4-0A196EE440FC}"/>
          </ac:spMkLst>
        </pc:spChg>
        <pc:spChg chg="del">
          <ac:chgData name="Novita Sari" userId="557972da-eb49-42ff-a0a8-d0abba1f54f6" providerId="ADAL" clId="{74D789D9-336F-4E8D-85CF-0DB9D0BAEABB}" dt="2022-08-16T01:18:31.400" v="2477" actId="478"/>
          <ac:spMkLst>
            <pc:docMk/>
            <pc:sldMk cId="3559457059" sldId="268"/>
            <ac:spMk id="82" creationId="{41033DA5-E2F7-FDF6-63A1-B0194B0EEDD0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83" creationId="{D2734530-CBF5-7F1E-FD09-8BD59264AC96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84" creationId="{0D9DD8D7-C6B5-290B-62A7-43501095137C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85" creationId="{CF87976F-2F42-321C-E0E9-2813900E32B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86" creationId="{DFEC781A-D288-3C11-3BB3-110500BE400D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87" creationId="{58174A7B-089B-A22F-E15A-43D9E9665508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88" creationId="{C3B5C776-97C6-0EFD-4A9B-48AA4ED93111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89" creationId="{A0D15E7F-A624-EB65-B622-DB7E3081BDAA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91" creationId="{E5526CEE-CF48-105B-7452-C0F1B0A6442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92" creationId="{521FAFC7-088C-AB95-359B-B32B7DF8556D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93" creationId="{1AC9111E-B914-D5C2-34A5-9AA4FAF7A803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94" creationId="{92BE8127-15F2-8E7C-9E5B-C651404CD2CE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95" creationId="{65350A5E-709A-A626-7F0F-F870D01F4BD4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96" creationId="{56DB8107-E1C4-0F31-7BDE-9762D9E891C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97" creationId="{26779279-5ED1-5713-6CB8-787C9AB3E8E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98" creationId="{1A5A692A-07FB-82DF-7EE1-AD1A05850320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99" creationId="{1B888C96-1FC5-7CBE-A225-7B804A541DDD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00" creationId="{DE658187-F824-5C8B-3037-90B29E76CC6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01" creationId="{7888D87D-AE76-0134-72F7-40FEFD08D635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03" creationId="{6DDDBAF1-A1E1-3F6D-7950-2A89B6EED370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04" creationId="{7B563448-9A3A-0FB3-02E8-25C625CF58CB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05" creationId="{579AFD38-77E7-229D-B3BD-34B0CFEF296E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06" creationId="{88484673-A573-A549-7A4A-414B28A45E9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07" creationId="{73D3B86F-F31C-05F1-80DF-0653D2F7C25A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08" creationId="{5E7E1EFC-CA18-74AA-1291-5D8FCA2A9742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09" creationId="{086EE68C-BCDF-DD0A-2F4B-9081275E9FB0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10" creationId="{993DE8BE-6D69-15DF-ADE9-F63E7AF1853E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12" creationId="{5FCBE612-B1EC-D78E-D122-4086CC521A41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13" creationId="{7E7E9D0C-39A6-301B-B206-DB0CFA4DA19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14" creationId="{EA553131-5F23-B418-F05F-3C6A65D19BD1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15" creationId="{F77D54A3-CF70-196A-497A-532899D0FCB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18" creationId="{74FB3301-A58B-FF01-0E6F-08871DE7A9B9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19" creationId="{D44E593C-4A74-4187-48C4-EC12BE0EBE03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20" creationId="{211AA263-6321-2389-881F-16A0CBCC13D2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21" creationId="{DA273A3E-C0E3-B704-DA03-06A20C2287B5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22" creationId="{5DE95613-772A-8FE7-6CF1-4E2AE2673036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23" creationId="{982341BD-0991-CC20-6235-68C95333C5D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24" creationId="{EB98EB32-D2C9-0D32-1D40-3F186F6B691A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25" creationId="{0D4903C8-2BB3-89EB-BDEF-9DFB3B8C2CF5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26" creationId="{831DF0BA-10AC-06B3-2B6A-FD789D90AF52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28" creationId="{3DE4E514-9F1B-6594-2619-EB1B7194807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29" creationId="{8918149B-D888-F8A2-9EEF-A932D33C54E5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30" creationId="{7EB8D859-D88A-7787-BCD7-B64656790B2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31" creationId="{3A270A6A-7CA9-797C-01CE-FE77C8667FF4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32" creationId="{36553742-C76B-23CF-6A5F-F2E26004FEB4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33" creationId="{AEE16AC4-6E67-02B4-422C-C246296E96D0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34" creationId="{7376F38C-1535-1D82-C518-767738272A82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35" creationId="{BB44098A-99C8-4D03-3093-5AD686D5A7E3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36" creationId="{616E7220-3957-E7A7-FC84-EDF54A8F4323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37" creationId="{1E585469-324D-B122-8890-A43B9506E629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39" creationId="{97346874-DAD7-BFE9-F259-5C4D7E43D31B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40" creationId="{1DC49730-76D7-3D2A-2CC7-957346015C09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42" creationId="{F25CBACC-AB38-1D05-3F8F-A4C2A2060A63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43" creationId="{6DC49D3B-8AE7-91E7-6E4F-CB5B7E0F0F26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44" creationId="{03ED29B1-A3D7-E7C0-030A-1F2CB9AA47A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48" creationId="{F5276720-6513-CD7D-BD4B-7C04A0764221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49" creationId="{232317B4-DE46-150F-5165-BC8030BF5346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0" creationId="{1D866C05-0562-CE13-7EFC-9C5855C88AD9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1" creationId="{9FE2D2F3-35B3-61F2-0C21-CAB2E67D6DB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2" creationId="{E93B2285-1AF0-E233-1021-A849EECFEA4B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3" creationId="{06FCB217-3905-A540-69E4-A7BF3D813EAA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4" creationId="{6C83F816-9E30-4AC8-EB02-B65D585EB17D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5" creationId="{AE8EE1C2-A884-9DC7-3B83-E45A02CED5F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6" creationId="{9A42F8C1-9E42-BD9F-5EAF-647FAA1D2F8C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7" creationId="{7B87EDDF-2A2B-0BB4-CA66-742FDDBD6B9B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8" creationId="{B68FB0C2-B0DD-634D-6F85-140D5B9C89A2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59" creationId="{5EEDAB27-1D42-9663-7065-F14C70DCEFCD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0" creationId="{A093230E-1370-297F-63EA-A999173B758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1" creationId="{3017F4D9-8ABD-F82C-64C9-1AB3458AC253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2" creationId="{E2CFA64D-2FC5-6654-4D89-0288126C897A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3" creationId="{038E57ED-4EF0-0380-69DD-E046C73B81E3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4" creationId="{E6FA91DE-03E3-941A-41FA-D28C2081BDAC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5" creationId="{1D3AA884-C422-88DF-5621-A8D2F0772BB7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6" creationId="{191386A3-FCA1-592F-4D79-C1A29BFF4183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7" creationId="{8418D360-0EF6-17E5-FF7F-385CFEAD0F9E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8" creationId="{3B94CC3A-2A55-0465-A10C-21D1232A21DC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69" creationId="{059A9FDC-3803-81BC-9FFA-78D5DF60465A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0" creationId="{8BC3D6CC-A5AF-7F5C-C3DC-28677750CD12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1" creationId="{75ACF114-BA22-96EA-997E-704348B980CF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2" creationId="{8F0D2025-A048-DD2B-04A8-31E90E667A7E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3" creationId="{6BAD8EC1-8C8D-F955-52BB-F5819BA61556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4" creationId="{020FBCA6-BA4E-D3B9-451C-4FEAB3ABB4C6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5" creationId="{97E828C8-34BF-C97E-6A52-480FCA653C54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6" creationId="{449EEB81-9D01-46ED-432D-F6AA3893B9A4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7" creationId="{5B6D203C-5DAD-4B5A-B1CC-F1C307089540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8" creationId="{07C14FBD-DEF7-7115-3099-D0B9409775F0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79" creationId="{D960637F-2C84-BF8E-725A-4DF965FF93B5}"/>
          </ac:spMkLst>
        </pc:spChg>
        <pc:spChg chg="mod">
          <ac:chgData name="Novita Sari" userId="557972da-eb49-42ff-a0a8-d0abba1f54f6" providerId="ADAL" clId="{74D789D9-336F-4E8D-85CF-0DB9D0BAEABB}" dt="2022-08-16T01:25:08.600" v="2658"/>
          <ac:spMkLst>
            <pc:docMk/>
            <pc:sldMk cId="3559457059" sldId="268"/>
            <ac:spMk id="180" creationId="{BAF2A792-5BFC-1FED-DD05-389BE4AB5859}"/>
          </ac:spMkLst>
        </pc:spChg>
        <pc:spChg chg="add del">
          <ac:chgData name="Novita Sari" userId="557972da-eb49-42ff-a0a8-d0abba1f54f6" providerId="ADAL" clId="{74D789D9-336F-4E8D-85CF-0DB9D0BAEABB}" dt="2022-08-16T01:26:14.098" v="2724" actId="478"/>
          <ac:spMkLst>
            <pc:docMk/>
            <pc:sldMk cId="3559457059" sldId="268"/>
            <ac:spMk id="181" creationId="{E9328728-B0AB-4D43-D82C-14C6209A0F58}"/>
          </ac:spMkLst>
        </pc:spChg>
        <pc:spChg chg="add del mod">
          <ac:chgData name="Novita Sari" userId="557972da-eb49-42ff-a0a8-d0abba1f54f6" providerId="ADAL" clId="{74D789D9-336F-4E8D-85CF-0DB9D0BAEABB}" dt="2022-08-16T01:29:29.289" v="2828" actId="478"/>
          <ac:spMkLst>
            <pc:docMk/>
            <pc:sldMk cId="3559457059" sldId="268"/>
            <ac:spMk id="182" creationId="{C6976008-E05D-7E26-FBA5-65E9538F1F2A}"/>
          </ac:spMkLst>
        </pc:spChg>
        <pc:spChg chg="add del mod">
          <ac:chgData name="Novita Sari" userId="557972da-eb49-42ff-a0a8-d0abba1f54f6" providerId="ADAL" clId="{74D789D9-336F-4E8D-85CF-0DB9D0BAEABB}" dt="2022-08-16T01:29:34.252" v="2832" actId="478"/>
          <ac:spMkLst>
            <pc:docMk/>
            <pc:sldMk cId="3559457059" sldId="268"/>
            <ac:spMk id="183" creationId="{A4814303-5BC6-055A-EA7D-E9E1A2582A3F}"/>
          </ac:spMkLst>
        </pc:spChg>
        <pc:spChg chg="add del mod">
          <ac:chgData name="Novita Sari" userId="557972da-eb49-42ff-a0a8-d0abba1f54f6" providerId="ADAL" clId="{74D789D9-336F-4E8D-85CF-0DB9D0BAEABB}" dt="2022-08-16T01:29:31.686" v="2830" actId="478"/>
          <ac:spMkLst>
            <pc:docMk/>
            <pc:sldMk cId="3559457059" sldId="268"/>
            <ac:spMk id="184" creationId="{B50A92E4-9D2B-BAB8-2B81-DBFD31D314A4}"/>
          </ac:spMkLst>
        </pc:spChg>
        <pc:spChg chg="add del mod">
          <ac:chgData name="Novita Sari" userId="557972da-eb49-42ff-a0a8-d0abba1f54f6" providerId="ADAL" clId="{74D789D9-336F-4E8D-85CF-0DB9D0BAEABB}" dt="2022-08-16T01:29:33.325" v="2831" actId="478"/>
          <ac:spMkLst>
            <pc:docMk/>
            <pc:sldMk cId="3559457059" sldId="268"/>
            <ac:spMk id="185" creationId="{88D73C4A-0981-3229-4486-AF42FA670E70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186" creationId="{067D8550-56F3-4774-4062-2B00CD14760D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187" creationId="{C167DFE9-6789-B37B-208D-475204A8C40F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188" creationId="{4956BEAC-F48A-6BF3-D06B-E4D04FB45072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189" creationId="{7D009D58-AFFC-5F6A-43EE-0FB104902A90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190" creationId="{51BA3A2E-6F9F-4A76-B8CE-67B25E92E6AF}"/>
          </ac:spMkLst>
        </pc:spChg>
        <pc:spChg chg="add del mod">
          <ac:chgData name="Novita Sari" userId="557972da-eb49-42ff-a0a8-d0abba1f54f6" providerId="ADAL" clId="{74D789D9-336F-4E8D-85CF-0DB9D0BAEABB}" dt="2022-08-16T01:50:31.840" v="3107" actId="478"/>
          <ac:spMkLst>
            <pc:docMk/>
            <pc:sldMk cId="3559457059" sldId="268"/>
            <ac:spMk id="191" creationId="{6D33674E-8117-78E5-F3FB-5200C30E9675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192" creationId="{C57E6061-5825-2DA0-022F-6AD8C03313A7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193" creationId="{2B8EBD20-6A05-D063-5695-82B7F5A96137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194" creationId="{861F889A-F965-40E3-3423-03532DC40DEB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195" creationId="{85835D12-D1CD-E826-ACED-98EA97B82132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196" creationId="{C638B343-A657-67A2-3C0F-6ED628A45824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197" creationId="{F7B88E42-E5E5-9145-B50D-DD1636C29924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198" creationId="{D92E29B6-F42B-4676-2F78-61F1E2013D96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199" creationId="{7D7EA9C7-A610-F268-167F-7161654266E0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200" creationId="{3489283B-AB37-C1B0-BDF7-5E0F2A37BFFB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201" creationId="{0FCA396E-3C40-CBE8-34ED-A00CB7BD72AE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202" creationId="{879719F1-5801-8C2E-6880-2D680D8AF6D0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203" creationId="{D39AAA9E-3854-C320-5EA6-B0687F33B737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204" creationId="{59A9A9DC-D44F-597C-CB6C-1E5F6FD3B658}"/>
          </ac:spMkLst>
        </pc:spChg>
        <pc:spChg chg="add del mod">
          <ac:chgData name="Novita Sari" userId="557972da-eb49-42ff-a0a8-d0abba1f54f6" providerId="ADAL" clId="{74D789D9-336F-4E8D-85CF-0DB9D0BAEABB}" dt="2022-08-16T01:47:18.091" v="3008" actId="478"/>
          <ac:spMkLst>
            <pc:docMk/>
            <pc:sldMk cId="3559457059" sldId="268"/>
            <ac:spMk id="205" creationId="{6957C3DF-E826-9C8F-550A-07A86B0FDF43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206" creationId="{B3D01EAA-78A7-C1F1-4270-11B981AF44D1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207" creationId="{4EDA6DD8-7938-6099-C997-ECB8BF321D0E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208" creationId="{ECBEA61F-5BFF-3C8A-BD9A-7C95289E509C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209" creationId="{082502D2-8090-6BA8-FE6F-FF9D4CFAE3CB}"/>
          </ac:spMkLst>
        </pc:spChg>
        <pc:spChg chg="add del mod">
          <ac:chgData name="Novita Sari" userId="557972da-eb49-42ff-a0a8-d0abba1f54f6" providerId="ADAL" clId="{74D789D9-336F-4E8D-85CF-0DB9D0BAEABB}" dt="2022-08-16T01:50:20.592" v="3104" actId="478"/>
          <ac:spMkLst>
            <pc:docMk/>
            <pc:sldMk cId="3559457059" sldId="268"/>
            <ac:spMk id="210" creationId="{7C81A953-D2C6-CD77-7527-CDBCF0FFEEF7}"/>
          </ac:spMkLst>
        </pc:spChg>
        <pc:spChg chg="add del mod">
          <ac:chgData name="Novita Sari" userId="557972da-eb49-42ff-a0a8-d0abba1f54f6" providerId="ADAL" clId="{74D789D9-336F-4E8D-85CF-0DB9D0BAEABB}" dt="2022-08-16T01:48:47.849" v="3082" actId="478"/>
          <ac:spMkLst>
            <pc:docMk/>
            <pc:sldMk cId="3559457059" sldId="268"/>
            <ac:spMk id="211" creationId="{1983B417-5F5F-DC55-0389-C62746065342}"/>
          </ac:spMkLst>
        </pc:spChg>
        <pc:spChg chg="add del mod">
          <ac:chgData name="Novita Sari" userId="557972da-eb49-42ff-a0a8-d0abba1f54f6" providerId="ADAL" clId="{74D789D9-336F-4E8D-85CF-0DB9D0BAEABB}" dt="2022-08-16T01:48:47.050" v="3081" actId="478"/>
          <ac:spMkLst>
            <pc:docMk/>
            <pc:sldMk cId="3559457059" sldId="268"/>
            <ac:spMk id="212" creationId="{247C53A3-D351-7721-C83D-A346D672A188}"/>
          </ac:spMkLst>
        </pc:spChg>
        <pc:spChg chg="add del mod">
          <ac:chgData name="Novita Sari" userId="557972da-eb49-42ff-a0a8-d0abba1f54f6" providerId="ADAL" clId="{74D789D9-336F-4E8D-85CF-0DB9D0BAEABB}" dt="2022-08-16T01:48:46.414" v="3080" actId="478"/>
          <ac:spMkLst>
            <pc:docMk/>
            <pc:sldMk cId="3559457059" sldId="268"/>
            <ac:spMk id="213" creationId="{37FC5E6F-27B2-C571-C3A3-65D3222A8E0C}"/>
          </ac:spMkLst>
        </pc:spChg>
        <pc:spChg chg="add del mod">
          <ac:chgData name="Novita Sari" userId="557972da-eb49-42ff-a0a8-d0abba1f54f6" providerId="ADAL" clId="{74D789D9-336F-4E8D-85CF-0DB9D0BAEABB}" dt="2022-08-16T01:48:49.588" v="3083" actId="478"/>
          <ac:spMkLst>
            <pc:docMk/>
            <pc:sldMk cId="3559457059" sldId="268"/>
            <ac:spMk id="214" creationId="{B8792010-FD0C-A1A2-807C-9E7C56701871}"/>
          </ac:spMkLst>
        </pc:spChg>
        <pc:spChg chg="add del mod">
          <ac:chgData name="Novita Sari" userId="557972da-eb49-42ff-a0a8-d0abba1f54f6" providerId="ADAL" clId="{74D789D9-336F-4E8D-85CF-0DB9D0BAEABB}" dt="2022-08-16T01:48:52.697" v="3084" actId="478"/>
          <ac:spMkLst>
            <pc:docMk/>
            <pc:sldMk cId="3559457059" sldId="268"/>
            <ac:spMk id="215" creationId="{BF5297CF-5421-E829-7A2D-073F91120A67}"/>
          </ac:spMkLst>
        </pc:spChg>
        <pc:spChg chg="add del mod">
          <ac:chgData name="Novita Sari" userId="557972da-eb49-42ff-a0a8-d0abba1f54f6" providerId="ADAL" clId="{74D789D9-336F-4E8D-85CF-0DB9D0BAEABB}" dt="2022-08-16T01:50:15.388" v="3099"/>
          <ac:spMkLst>
            <pc:docMk/>
            <pc:sldMk cId="3559457059" sldId="268"/>
            <ac:spMk id="216" creationId="{CE7FB62F-085C-15C1-D31B-EDA4C1B71383}"/>
          </ac:spMkLst>
        </pc:spChg>
        <pc:spChg chg="add del mod">
          <ac:chgData name="Novita Sari" userId="557972da-eb49-42ff-a0a8-d0abba1f54f6" providerId="ADAL" clId="{74D789D9-336F-4E8D-85CF-0DB9D0BAEABB}" dt="2022-08-16T01:50:15.388" v="3099"/>
          <ac:spMkLst>
            <pc:docMk/>
            <pc:sldMk cId="3559457059" sldId="268"/>
            <ac:spMk id="217" creationId="{BBA1D36F-D2E9-9A88-B48D-AABFA6D0E9D9}"/>
          </ac:spMkLst>
        </pc:spChg>
        <pc:spChg chg="add del mod">
          <ac:chgData name="Novita Sari" userId="557972da-eb49-42ff-a0a8-d0abba1f54f6" providerId="ADAL" clId="{74D789D9-336F-4E8D-85CF-0DB9D0BAEABB}" dt="2022-08-16T01:50:15.388" v="3099"/>
          <ac:spMkLst>
            <pc:docMk/>
            <pc:sldMk cId="3559457059" sldId="268"/>
            <ac:spMk id="218" creationId="{9FC5C113-9375-A9C8-D45D-B55BF57C8327}"/>
          </ac:spMkLst>
        </pc:spChg>
        <pc:spChg chg="add del mod">
          <ac:chgData name="Novita Sari" userId="557972da-eb49-42ff-a0a8-d0abba1f54f6" providerId="ADAL" clId="{74D789D9-336F-4E8D-85CF-0DB9D0BAEABB}" dt="2022-08-16T01:50:15.388" v="3099"/>
          <ac:spMkLst>
            <pc:docMk/>
            <pc:sldMk cId="3559457059" sldId="268"/>
            <ac:spMk id="219" creationId="{DE6815A8-CA96-9119-2B89-5CEAC88C9C9D}"/>
          </ac:spMkLst>
        </pc:spChg>
        <pc:spChg chg="add del mod">
          <ac:chgData name="Novita Sari" userId="557972da-eb49-42ff-a0a8-d0abba1f54f6" providerId="ADAL" clId="{74D789D9-336F-4E8D-85CF-0DB9D0BAEABB}" dt="2022-08-16T01:50:15.388" v="3099"/>
          <ac:spMkLst>
            <pc:docMk/>
            <pc:sldMk cId="3559457059" sldId="268"/>
            <ac:spMk id="220" creationId="{B6E66E56-D626-4F60-51F6-E3B171DD2AF9}"/>
          </ac:spMkLst>
        </pc:spChg>
        <pc:spChg chg="add del mod">
          <ac:chgData name="Novita Sari" userId="557972da-eb49-42ff-a0a8-d0abba1f54f6" providerId="ADAL" clId="{74D789D9-336F-4E8D-85CF-0DB9D0BAEABB}" dt="2022-08-16T02:29:25.811" v="3734" actId="478"/>
          <ac:spMkLst>
            <pc:docMk/>
            <pc:sldMk cId="3559457059" sldId="268"/>
            <ac:spMk id="221" creationId="{1F336D93-B86B-0F02-228A-4DA3CBF6B6FE}"/>
          </ac:spMkLst>
        </pc:spChg>
        <pc:spChg chg="add del mod">
          <ac:chgData name="Novita Sari" userId="557972da-eb49-42ff-a0a8-d0abba1f54f6" providerId="ADAL" clId="{74D789D9-336F-4E8D-85CF-0DB9D0BAEABB}" dt="2022-08-16T02:29:25.811" v="3734" actId="478"/>
          <ac:spMkLst>
            <pc:docMk/>
            <pc:sldMk cId="3559457059" sldId="268"/>
            <ac:spMk id="222" creationId="{89E4445E-32F6-EDCA-87F0-84CB6FDFE0FB}"/>
          </ac:spMkLst>
        </pc:spChg>
        <pc:spChg chg="add del mod">
          <ac:chgData name="Novita Sari" userId="557972da-eb49-42ff-a0a8-d0abba1f54f6" providerId="ADAL" clId="{74D789D9-336F-4E8D-85CF-0DB9D0BAEABB}" dt="2022-08-16T02:29:25.811" v="3734" actId="478"/>
          <ac:spMkLst>
            <pc:docMk/>
            <pc:sldMk cId="3559457059" sldId="268"/>
            <ac:spMk id="223" creationId="{90A92AA0-2309-712C-4E80-55E5D3891D94}"/>
          </ac:spMkLst>
        </pc:spChg>
        <pc:spChg chg="add del mod">
          <ac:chgData name="Novita Sari" userId="557972da-eb49-42ff-a0a8-d0abba1f54f6" providerId="ADAL" clId="{74D789D9-336F-4E8D-85CF-0DB9D0BAEABB}" dt="2022-08-16T02:29:25.811" v="3734" actId="478"/>
          <ac:spMkLst>
            <pc:docMk/>
            <pc:sldMk cId="3559457059" sldId="268"/>
            <ac:spMk id="224" creationId="{942F1DCC-C22C-FB8B-DF07-3FBC7AD41326}"/>
          </ac:spMkLst>
        </pc:spChg>
        <pc:spChg chg="add del mod">
          <ac:chgData name="Novita Sari" userId="557972da-eb49-42ff-a0a8-d0abba1f54f6" providerId="ADAL" clId="{74D789D9-336F-4E8D-85CF-0DB9D0BAEABB}" dt="2022-08-16T01:59:56.761" v="3138" actId="478"/>
          <ac:spMkLst>
            <pc:docMk/>
            <pc:sldMk cId="3559457059" sldId="268"/>
            <ac:spMk id="225" creationId="{F254A39B-3DB2-42AC-0C2D-3747FB54EEF8}"/>
          </ac:spMkLst>
        </pc:spChg>
        <pc:spChg chg="add del mod">
          <ac:chgData name="Novita Sari" userId="557972da-eb49-42ff-a0a8-d0abba1f54f6" providerId="ADAL" clId="{74D789D9-336F-4E8D-85CF-0DB9D0BAEABB}" dt="2022-08-16T01:59:58.854" v="3139" actId="478"/>
          <ac:spMkLst>
            <pc:docMk/>
            <pc:sldMk cId="3559457059" sldId="268"/>
            <ac:spMk id="226" creationId="{BD2EDBB7-63CE-71CF-EA18-FB465CF3EFD7}"/>
          </ac:spMkLst>
        </pc:spChg>
        <pc:spChg chg="add del mod">
          <ac:chgData name="Novita Sari" userId="557972da-eb49-42ff-a0a8-d0abba1f54f6" providerId="ADAL" clId="{74D789D9-336F-4E8D-85CF-0DB9D0BAEABB}" dt="2022-08-16T01:59:56.761" v="3138" actId="478"/>
          <ac:spMkLst>
            <pc:docMk/>
            <pc:sldMk cId="3559457059" sldId="268"/>
            <ac:spMk id="227" creationId="{88492B4D-F494-14AE-E690-767F38BA7A76}"/>
          </ac:spMkLst>
        </pc:spChg>
        <pc:spChg chg="add del mod">
          <ac:chgData name="Novita Sari" userId="557972da-eb49-42ff-a0a8-d0abba1f54f6" providerId="ADAL" clId="{74D789D9-336F-4E8D-85CF-0DB9D0BAEABB}" dt="2022-08-16T01:59:56.761" v="3138" actId="478"/>
          <ac:spMkLst>
            <pc:docMk/>
            <pc:sldMk cId="3559457059" sldId="268"/>
            <ac:spMk id="228" creationId="{987F1BA4-9C56-6BD3-E171-E00BD2C433A8}"/>
          </ac:spMkLst>
        </pc:spChg>
        <pc:spChg chg="add del mod">
          <ac:chgData name="Novita Sari" userId="557972da-eb49-42ff-a0a8-d0abba1f54f6" providerId="ADAL" clId="{74D789D9-336F-4E8D-85CF-0DB9D0BAEABB}" dt="2022-08-16T02:00:39.767" v="3151" actId="478"/>
          <ac:spMkLst>
            <pc:docMk/>
            <pc:sldMk cId="3559457059" sldId="268"/>
            <ac:spMk id="229" creationId="{22A112EB-6D3D-B858-19E4-D7E31CEE4302}"/>
          </ac:spMkLst>
        </pc:spChg>
        <pc:spChg chg="add del mod">
          <ac:chgData name="Novita Sari" userId="557972da-eb49-42ff-a0a8-d0abba1f54f6" providerId="ADAL" clId="{74D789D9-336F-4E8D-85CF-0DB9D0BAEABB}" dt="2022-08-16T02:00:39.767" v="3151" actId="478"/>
          <ac:spMkLst>
            <pc:docMk/>
            <pc:sldMk cId="3559457059" sldId="268"/>
            <ac:spMk id="230" creationId="{43BA9DC5-3D4B-F445-602E-616F854DD66B}"/>
          </ac:spMkLst>
        </pc:spChg>
        <pc:spChg chg="add del mod">
          <ac:chgData name="Novita Sari" userId="557972da-eb49-42ff-a0a8-d0abba1f54f6" providerId="ADAL" clId="{74D789D9-336F-4E8D-85CF-0DB9D0BAEABB}" dt="2022-08-16T02:00:43.207" v="3152" actId="478"/>
          <ac:spMkLst>
            <pc:docMk/>
            <pc:sldMk cId="3559457059" sldId="268"/>
            <ac:spMk id="231" creationId="{D0438FF8-7D8E-3A35-7F6F-AD5E556A95F5}"/>
          </ac:spMkLst>
        </pc:spChg>
        <pc:spChg chg="add del mod">
          <ac:chgData name="Novita Sari" userId="557972da-eb49-42ff-a0a8-d0abba1f54f6" providerId="ADAL" clId="{74D789D9-336F-4E8D-85CF-0DB9D0BAEABB}" dt="2022-08-16T02:13:27.670" v="3307" actId="478"/>
          <ac:spMkLst>
            <pc:docMk/>
            <pc:sldMk cId="3559457059" sldId="268"/>
            <ac:spMk id="232" creationId="{838D3EA0-943C-AEF8-D3AA-78FF7B5A7248}"/>
          </ac:spMkLst>
        </pc:spChg>
        <pc:spChg chg="add del mod">
          <ac:chgData name="Novita Sari" userId="557972da-eb49-42ff-a0a8-d0abba1f54f6" providerId="ADAL" clId="{74D789D9-336F-4E8D-85CF-0DB9D0BAEABB}" dt="2022-08-16T02:13:27.670" v="3307" actId="478"/>
          <ac:spMkLst>
            <pc:docMk/>
            <pc:sldMk cId="3559457059" sldId="268"/>
            <ac:spMk id="233" creationId="{36A0C419-A4D2-7E7F-E699-1FF4FDB4229F}"/>
          </ac:spMkLst>
        </pc:spChg>
        <pc:spChg chg="add del mod">
          <ac:chgData name="Novita Sari" userId="557972da-eb49-42ff-a0a8-d0abba1f54f6" providerId="ADAL" clId="{74D789D9-336F-4E8D-85CF-0DB9D0BAEABB}" dt="2022-08-16T02:24:04.976" v="3603" actId="478"/>
          <ac:spMkLst>
            <pc:docMk/>
            <pc:sldMk cId="3559457059" sldId="268"/>
            <ac:spMk id="234" creationId="{BCEF495A-96AA-335C-5DAE-06F3552FCD16}"/>
          </ac:spMkLst>
        </pc:spChg>
        <pc:spChg chg="add del mod ord">
          <ac:chgData name="Novita Sari" userId="557972da-eb49-42ff-a0a8-d0abba1f54f6" providerId="ADAL" clId="{74D789D9-336F-4E8D-85CF-0DB9D0BAEABB}" dt="2022-08-16T02:29:12.991" v="3731" actId="478"/>
          <ac:spMkLst>
            <pc:docMk/>
            <pc:sldMk cId="3559457059" sldId="268"/>
            <ac:spMk id="235" creationId="{B9AB2A67-EE8F-DA8C-3594-17F0F602D19B}"/>
          </ac:spMkLst>
        </pc:spChg>
        <pc:spChg chg="add del mod ord">
          <ac:chgData name="Novita Sari" userId="557972da-eb49-42ff-a0a8-d0abba1f54f6" providerId="ADAL" clId="{74D789D9-336F-4E8D-85CF-0DB9D0BAEABB}" dt="2022-08-16T02:29:12.991" v="3731" actId="478"/>
          <ac:spMkLst>
            <pc:docMk/>
            <pc:sldMk cId="3559457059" sldId="268"/>
            <ac:spMk id="236" creationId="{BFC6C23E-0ED3-4A96-519A-1AE659F3452F}"/>
          </ac:spMkLst>
        </pc:spChg>
        <pc:spChg chg="add del mod">
          <ac:chgData name="Novita Sari" userId="557972da-eb49-42ff-a0a8-d0abba1f54f6" providerId="ADAL" clId="{74D789D9-336F-4E8D-85CF-0DB9D0BAEABB}" dt="2022-08-16T02:23:56.897" v="3600" actId="478"/>
          <ac:spMkLst>
            <pc:docMk/>
            <pc:sldMk cId="3559457059" sldId="268"/>
            <ac:spMk id="237" creationId="{CD1D81CE-7271-FC61-4E15-3F291957CD4B}"/>
          </ac:spMkLst>
        </pc:spChg>
        <pc:spChg chg="add del mod">
          <ac:chgData name="Novita Sari" userId="557972da-eb49-42ff-a0a8-d0abba1f54f6" providerId="ADAL" clId="{74D789D9-336F-4E8D-85CF-0DB9D0BAEABB}" dt="2022-08-16T02:17:36.201" v="3500" actId="478"/>
          <ac:spMkLst>
            <pc:docMk/>
            <pc:sldMk cId="3559457059" sldId="268"/>
            <ac:spMk id="238" creationId="{5B901009-C1C4-8A72-8322-16BAA153789E}"/>
          </ac:spMkLst>
        </pc:spChg>
        <pc:spChg chg="add del mod">
          <ac:chgData name="Novita Sari" userId="557972da-eb49-42ff-a0a8-d0abba1f54f6" providerId="ADAL" clId="{74D789D9-336F-4E8D-85CF-0DB9D0BAEABB}" dt="2022-08-16T02:17:36.201" v="3500" actId="478"/>
          <ac:spMkLst>
            <pc:docMk/>
            <pc:sldMk cId="3559457059" sldId="268"/>
            <ac:spMk id="239" creationId="{CD8690D8-4D12-8DE6-8CF5-D610E0A35F3B}"/>
          </ac:spMkLst>
        </pc:spChg>
        <pc:spChg chg="add del mod">
          <ac:chgData name="Novita Sari" userId="557972da-eb49-42ff-a0a8-d0abba1f54f6" providerId="ADAL" clId="{74D789D9-336F-4E8D-85CF-0DB9D0BAEABB}" dt="2022-08-16T02:17:36.201" v="3500" actId="478"/>
          <ac:spMkLst>
            <pc:docMk/>
            <pc:sldMk cId="3559457059" sldId="268"/>
            <ac:spMk id="240" creationId="{FE5A0E13-3B5E-8BA4-8745-34BBE78AB30B}"/>
          </ac:spMkLst>
        </pc:spChg>
        <pc:spChg chg="add del mod">
          <ac:chgData name="Novita Sari" userId="557972da-eb49-42ff-a0a8-d0abba1f54f6" providerId="ADAL" clId="{74D789D9-336F-4E8D-85CF-0DB9D0BAEABB}" dt="2022-08-16T02:17:36.201" v="3500" actId="478"/>
          <ac:spMkLst>
            <pc:docMk/>
            <pc:sldMk cId="3559457059" sldId="268"/>
            <ac:spMk id="241" creationId="{31C123F9-9B61-E703-8D3E-BC32D9B68337}"/>
          </ac:spMkLst>
        </pc:spChg>
        <pc:spChg chg="add del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42" creationId="{D72BC71C-A64E-38D2-B368-9D9AF11ED94A}"/>
          </ac:spMkLst>
        </pc:spChg>
        <pc:spChg chg="add del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43" creationId="{C950083D-3ED6-8476-4F6F-E8BBCF71F9A7}"/>
          </ac:spMkLst>
        </pc:spChg>
        <pc:spChg chg="add del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44" creationId="{2BAC2F5F-05CA-3971-EE27-150CC89A6320}"/>
          </ac:spMkLst>
        </pc:spChg>
        <pc:spChg chg="add del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45" creationId="{EF778A73-29AC-9596-98CE-20FCB865FAE5}"/>
          </ac:spMkLst>
        </pc:spChg>
        <pc:spChg chg="add del mod">
          <ac:chgData name="Novita Sari" userId="557972da-eb49-42ff-a0a8-d0abba1f54f6" providerId="ADAL" clId="{74D789D9-336F-4E8D-85CF-0DB9D0BAEABB}" dt="2022-08-16T02:29:12.991" v="3731" actId="478"/>
          <ac:spMkLst>
            <pc:docMk/>
            <pc:sldMk cId="3559457059" sldId="268"/>
            <ac:spMk id="246" creationId="{313E8EE7-09FE-B5CC-86D2-54719C496108}"/>
          </ac:spMkLst>
        </pc:spChg>
        <pc:spChg chg="add del mod">
          <ac:chgData name="Novita Sari" userId="557972da-eb49-42ff-a0a8-d0abba1f54f6" providerId="ADAL" clId="{74D789D9-336F-4E8D-85CF-0DB9D0BAEABB}" dt="2022-08-16T02:24:10.929" v="3605" actId="478"/>
          <ac:spMkLst>
            <pc:docMk/>
            <pc:sldMk cId="3559457059" sldId="268"/>
            <ac:spMk id="247" creationId="{1AA6AD0F-1F75-B945-2835-004968E49375}"/>
          </ac:spMkLst>
        </pc:spChg>
        <pc:spChg chg="add del mod">
          <ac:chgData name="Novita Sari" userId="557972da-eb49-42ff-a0a8-d0abba1f54f6" providerId="ADAL" clId="{74D789D9-336F-4E8D-85CF-0DB9D0BAEABB}" dt="2022-08-16T02:24:09.991" v="3604" actId="478"/>
          <ac:spMkLst>
            <pc:docMk/>
            <pc:sldMk cId="3559457059" sldId="268"/>
            <ac:spMk id="248" creationId="{EFBEFCC0-8A55-5733-38B7-E3FF7B5F9EA5}"/>
          </ac:spMkLst>
        </pc:spChg>
        <pc:spChg chg="add del mod">
          <ac:chgData name="Novita Sari" userId="557972da-eb49-42ff-a0a8-d0abba1f54f6" providerId="ADAL" clId="{74D789D9-336F-4E8D-85CF-0DB9D0BAEABB}" dt="2022-08-16T02:29:14.930" v="3732" actId="478"/>
          <ac:spMkLst>
            <pc:docMk/>
            <pc:sldMk cId="3559457059" sldId="268"/>
            <ac:spMk id="249" creationId="{04A4D0E4-7205-7BA3-CC36-5A5FE68BED5D}"/>
          </ac:spMkLst>
        </pc:spChg>
        <pc:spChg chg="add del mod">
          <ac:chgData name="Novita Sari" userId="557972da-eb49-42ff-a0a8-d0abba1f54f6" providerId="ADAL" clId="{74D789D9-336F-4E8D-85CF-0DB9D0BAEABB}" dt="2022-08-16T02:28:14.418" v="3721"/>
          <ac:spMkLst>
            <pc:docMk/>
            <pc:sldMk cId="3559457059" sldId="268"/>
            <ac:spMk id="250" creationId="{8E1AFC22-C66D-A3C5-D8EB-5D4BFFEA8A3C}"/>
          </ac:spMkLst>
        </pc:spChg>
        <pc:spChg chg="add del mod">
          <ac:chgData name="Novita Sari" userId="557972da-eb49-42ff-a0a8-d0abba1f54f6" providerId="ADAL" clId="{74D789D9-336F-4E8D-85CF-0DB9D0BAEABB}" dt="2022-08-16T02:28:14.418" v="3721"/>
          <ac:spMkLst>
            <pc:docMk/>
            <pc:sldMk cId="3559457059" sldId="268"/>
            <ac:spMk id="251" creationId="{3BEC5B7C-5A93-14D8-8D69-887368863FFB}"/>
          </ac:spMkLst>
        </pc:spChg>
        <pc:spChg chg="add del mod">
          <ac:chgData name="Novita Sari" userId="557972da-eb49-42ff-a0a8-d0abba1f54f6" providerId="ADAL" clId="{74D789D9-336F-4E8D-85CF-0DB9D0BAEABB}" dt="2022-08-16T02:28:14.418" v="3721"/>
          <ac:spMkLst>
            <pc:docMk/>
            <pc:sldMk cId="3559457059" sldId="268"/>
            <ac:spMk id="252" creationId="{65E2FD85-1698-13FA-3618-1EFA95FFE155}"/>
          </ac:spMkLst>
        </pc:spChg>
        <pc:spChg chg="add del mod">
          <ac:chgData name="Novita Sari" userId="557972da-eb49-42ff-a0a8-d0abba1f54f6" providerId="ADAL" clId="{74D789D9-336F-4E8D-85CF-0DB9D0BAEABB}" dt="2022-08-16T02:28:14.418" v="3721"/>
          <ac:spMkLst>
            <pc:docMk/>
            <pc:sldMk cId="3559457059" sldId="268"/>
            <ac:spMk id="253" creationId="{577176A4-C34F-678B-E837-F9D0AD2603DF}"/>
          </ac:spMkLst>
        </pc:spChg>
        <pc:spChg chg="add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54" creationId="{4DFB0BDE-8660-A92A-86A2-5DF78A260899}"/>
          </ac:spMkLst>
        </pc:spChg>
        <pc:spChg chg="add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55" creationId="{72CB5073-D794-3792-8BA5-21503BE85C42}"/>
          </ac:spMkLst>
        </pc:spChg>
        <pc:spChg chg="add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56" creationId="{89948CD5-C66B-7D19-CB1E-84A2E7560C49}"/>
          </ac:spMkLst>
        </pc:spChg>
        <pc:spChg chg="add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57" creationId="{C14A8943-5224-2436-DA4B-7330F030E99C}"/>
          </ac:spMkLst>
        </pc:spChg>
        <pc:spChg chg="add del mod">
          <ac:chgData name="Novita Sari" userId="557972da-eb49-42ff-a0a8-d0abba1f54f6" providerId="ADAL" clId="{74D789D9-336F-4E8D-85CF-0DB9D0BAEABB}" dt="2022-08-16T02:29:25.811" v="3734" actId="478"/>
          <ac:spMkLst>
            <pc:docMk/>
            <pc:sldMk cId="3559457059" sldId="268"/>
            <ac:spMk id="258" creationId="{A0E9F8D7-C968-42D9-358E-91E7EF6323F0}"/>
          </ac:spMkLst>
        </pc:spChg>
        <pc:spChg chg="add del mod">
          <ac:chgData name="Novita Sari" userId="557972da-eb49-42ff-a0a8-d0abba1f54f6" providerId="ADAL" clId="{74D789D9-336F-4E8D-85CF-0DB9D0BAEABB}" dt="2022-08-16T02:29:25.811" v="3734" actId="478"/>
          <ac:spMkLst>
            <pc:docMk/>
            <pc:sldMk cId="3559457059" sldId="268"/>
            <ac:spMk id="259" creationId="{DCD03C78-B9F9-E476-A290-D12A06D56A5D}"/>
          </ac:spMkLst>
        </pc:spChg>
        <pc:spChg chg="add del mod">
          <ac:chgData name="Novita Sari" userId="557972da-eb49-42ff-a0a8-d0abba1f54f6" providerId="ADAL" clId="{74D789D9-336F-4E8D-85CF-0DB9D0BAEABB}" dt="2022-08-16T02:29:25.811" v="3734" actId="478"/>
          <ac:spMkLst>
            <pc:docMk/>
            <pc:sldMk cId="3559457059" sldId="268"/>
            <ac:spMk id="260" creationId="{F979B04A-2F22-8488-0307-1C72CCBECFB0}"/>
          </ac:spMkLst>
        </pc:spChg>
        <pc:spChg chg="add del mod">
          <ac:chgData name="Novita Sari" userId="557972da-eb49-42ff-a0a8-d0abba1f54f6" providerId="ADAL" clId="{74D789D9-336F-4E8D-85CF-0DB9D0BAEABB}" dt="2022-08-16T02:29:25.811" v="3734" actId="478"/>
          <ac:spMkLst>
            <pc:docMk/>
            <pc:sldMk cId="3559457059" sldId="268"/>
            <ac:spMk id="261" creationId="{9D6555D6-A0EC-B466-BCB0-1EA683F747B4}"/>
          </ac:spMkLst>
        </pc:spChg>
        <pc:spChg chg="add mod">
          <ac:chgData name="Novita Sari" userId="557972da-eb49-42ff-a0a8-d0abba1f54f6" providerId="ADAL" clId="{74D789D9-336F-4E8D-85CF-0DB9D0BAEABB}" dt="2022-08-16T02:39:30.671" v="4039" actId="14100"/>
          <ac:spMkLst>
            <pc:docMk/>
            <pc:sldMk cId="3559457059" sldId="268"/>
            <ac:spMk id="262" creationId="{7C0110D8-D3FC-5B45-4438-997BC6B2DAF0}"/>
          </ac:spMkLst>
        </pc:spChg>
        <pc:spChg chg="add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63" creationId="{C38290CB-EA49-7233-E413-0465B009161F}"/>
          </ac:spMkLst>
        </pc:spChg>
        <pc:spChg chg="add mod">
          <ac:chgData name="Novita Sari" userId="557972da-eb49-42ff-a0a8-d0abba1f54f6" providerId="ADAL" clId="{74D789D9-336F-4E8D-85CF-0DB9D0BAEABB}" dt="2022-08-16T02:31:40.732" v="3864" actId="1035"/>
          <ac:spMkLst>
            <pc:docMk/>
            <pc:sldMk cId="3559457059" sldId="268"/>
            <ac:spMk id="264" creationId="{9C6D0042-9175-D6E9-C7EC-1132B16861E1}"/>
          </ac:spMkLst>
        </pc:spChg>
        <pc:spChg chg="add mod">
          <ac:chgData name="Novita Sari" userId="557972da-eb49-42ff-a0a8-d0abba1f54f6" providerId="ADAL" clId="{74D789D9-336F-4E8D-85CF-0DB9D0BAEABB}" dt="2022-08-16T02:35:42.028" v="3943" actId="20577"/>
          <ac:spMkLst>
            <pc:docMk/>
            <pc:sldMk cId="3559457059" sldId="268"/>
            <ac:spMk id="265" creationId="{4858CCC3-282E-6C6A-58EA-72EF24A76D1B}"/>
          </ac:spMkLst>
        </pc:spChg>
        <pc:spChg chg="add mod">
          <ac:chgData name="Novita Sari" userId="557972da-eb49-42ff-a0a8-d0abba1f54f6" providerId="ADAL" clId="{74D789D9-336F-4E8D-85CF-0DB9D0BAEABB}" dt="2022-08-26T09:16:24.093" v="4823" actId="1037"/>
          <ac:spMkLst>
            <pc:docMk/>
            <pc:sldMk cId="3559457059" sldId="268"/>
            <ac:spMk id="266" creationId="{9DE17A60-ABDB-7734-7056-ADC805BB509F}"/>
          </ac:spMkLst>
        </pc:spChg>
        <pc:spChg chg="add mod">
          <ac:chgData name="Novita Sari" userId="557972da-eb49-42ff-a0a8-d0abba1f54f6" providerId="ADAL" clId="{74D789D9-336F-4E8D-85CF-0DB9D0BAEABB}" dt="2022-08-16T02:39:49.468" v="4049" actId="20577"/>
          <ac:spMkLst>
            <pc:docMk/>
            <pc:sldMk cId="3559457059" sldId="268"/>
            <ac:spMk id="267" creationId="{99104CC1-1C3E-818A-3FB6-388B6E32E59E}"/>
          </ac:spMkLst>
        </pc:spChg>
        <pc:grpChg chg="mod">
          <ac:chgData name="Novita Sari" userId="557972da-eb49-42ff-a0a8-d0abba1f54f6" providerId="ADAL" clId="{74D789D9-336F-4E8D-85CF-0DB9D0BAEABB}" dt="2022-08-16T01:18:42.314" v="2483" actId="1076"/>
          <ac:grpSpMkLst>
            <pc:docMk/>
            <pc:sldMk cId="3559457059" sldId="268"/>
            <ac:grpSpMk id="8" creationId="{C9C7D843-010E-5F3E-1A24-14387A1D55E9}"/>
          </ac:grpSpMkLst>
        </pc:grpChg>
        <pc:grpChg chg="add mod">
          <ac:chgData name="Novita Sari" userId="557972da-eb49-42ff-a0a8-d0abba1f54f6" providerId="ADAL" clId="{74D789D9-336F-4E8D-85CF-0DB9D0BAEABB}" dt="2022-08-30T01:46:55.556" v="5577" actId="1038"/>
          <ac:grpSpMkLst>
            <pc:docMk/>
            <pc:sldMk cId="3559457059" sldId="268"/>
            <ac:grpSpMk id="29" creationId="{A1B88FA2-8609-1DDB-A915-49E65A7487E6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30" creationId="{921F47AD-C9CF-994F-9C5A-06B8F538B763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31" creationId="{D49FDE57-E984-D0E1-B21B-AC0E9BAC4BFE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34" creationId="{91D700FD-85B6-CA43-A1D7-E4A4C016CCD3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35" creationId="{706A1AE3-8747-C931-6C4F-C28FE4DD86F8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36" creationId="{CAAFA0AE-0334-B05C-4EB3-6BDE4EE44FD1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43" creationId="{573CB5E2-680F-5B8B-C913-9770C277BF00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46" creationId="{FFB306E5-1A4A-ACF9-371C-452F85B6FB61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52" creationId="{68F8F710-5B2F-9A62-A80D-CDF3713CA0CE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53" creationId="{7FEA9743-1DF0-48D9-1C6B-6413817A7F00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66" creationId="{FC127999-5E44-A988-677B-E1B73AEB3D2E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72" creationId="{B0602506-108B-2868-8C74-51DDF1FB8DB0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90" creationId="{CA0B2A3D-E10B-C3DB-AFA4-05445CE1633D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02" creationId="{66C89A55-B651-B0AC-FEED-8D760C7E9CA8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11" creationId="{8F1670C6-F1ED-8831-442B-4F4C71D06891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16" creationId="{08F9ACE7-0B2C-E979-7DA0-E6CE5869E516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17" creationId="{F78EBED7-2E3B-61D9-A599-85C0014A10B2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27" creationId="{CDC99536-C4AA-0BF4-1F40-57F51F16AB86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38" creationId="{90682B5E-89F3-1A52-02A1-11809F073FAC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41" creationId="{A4A820F0-58D3-B6EE-27D9-87098B67C240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45" creationId="{B812EFB4-7DA0-6DE1-6CF2-BA2CC425475A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46" creationId="{1506E33B-D076-8C4D-9608-E40D44DDF05A}"/>
          </ac:grpSpMkLst>
        </pc:grpChg>
        <pc:grpChg chg="mod">
          <ac:chgData name="Novita Sari" userId="557972da-eb49-42ff-a0a8-d0abba1f54f6" providerId="ADAL" clId="{74D789D9-336F-4E8D-85CF-0DB9D0BAEABB}" dt="2022-08-16T01:25:08.600" v="2658"/>
          <ac:grpSpMkLst>
            <pc:docMk/>
            <pc:sldMk cId="3559457059" sldId="268"/>
            <ac:grpSpMk id="147" creationId="{F21469CA-F0F6-8575-5C0B-97ADF4C82DB4}"/>
          </ac:grpSpMkLst>
        </pc:grpChg>
        <pc:picChg chg="del">
          <ac:chgData name="Novita Sari" userId="557972da-eb49-42ff-a0a8-d0abba1f54f6" providerId="ADAL" clId="{74D789D9-336F-4E8D-85CF-0DB9D0BAEABB}" dt="2022-08-16T01:16:29.359" v="2462" actId="478"/>
          <ac:picMkLst>
            <pc:docMk/>
            <pc:sldMk cId="3559457059" sldId="268"/>
            <ac:picMk id="3" creationId="{221D9C94-88A2-BE1C-5A1F-828E3D8DAA60}"/>
          </ac:picMkLst>
        </pc:picChg>
        <pc:picChg chg="add mod">
          <ac:chgData name="Novita Sari" userId="557972da-eb49-42ff-a0a8-d0abba1f54f6" providerId="ADAL" clId="{74D789D9-336F-4E8D-85CF-0DB9D0BAEABB}" dt="2022-08-30T01:56:07.382" v="5601" actId="1036"/>
          <ac:picMkLst>
            <pc:docMk/>
            <pc:sldMk cId="3559457059" sldId="268"/>
            <ac:picMk id="4" creationId="{233CC1E6-8653-9CC9-4A07-1ADC5E59331B}"/>
          </ac:picMkLst>
        </pc:picChg>
        <pc:picChg chg="add mod modCrop">
          <ac:chgData name="Novita Sari" userId="557972da-eb49-42ff-a0a8-d0abba1f54f6" providerId="ADAL" clId="{74D789D9-336F-4E8D-85CF-0DB9D0BAEABB}" dt="2022-08-30T01:46:55.556" v="5577" actId="1038"/>
          <ac:picMkLst>
            <pc:docMk/>
            <pc:sldMk cId="3559457059" sldId="268"/>
            <ac:picMk id="5" creationId="{6D184C7B-F6D9-0A7A-A2B1-31FD98F172CF}"/>
          </ac:picMkLst>
        </pc:picChg>
        <pc:picChg chg="del">
          <ac:chgData name="Novita Sari" userId="557972da-eb49-42ff-a0a8-d0abba1f54f6" providerId="ADAL" clId="{74D789D9-336F-4E8D-85CF-0DB9D0BAEABB}" dt="2022-08-16T01:16:28.638" v="2461" actId="478"/>
          <ac:picMkLst>
            <pc:docMk/>
            <pc:sldMk cId="3559457059" sldId="268"/>
            <ac:picMk id="42" creationId="{7484B12A-C6A8-01EA-14EB-7CE758A9EE12}"/>
          </ac:picMkLst>
        </pc:picChg>
      </pc:sldChg>
      <pc:sldChg chg="del">
        <pc:chgData name="Novita Sari" userId="557972da-eb49-42ff-a0a8-d0abba1f54f6" providerId="ADAL" clId="{74D789D9-336F-4E8D-85CF-0DB9D0BAEABB}" dt="2022-08-16T01:12:23.663" v="2387" actId="47"/>
        <pc:sldMkLst>
          <pc:docMk/>
          <pc:sldMk cId="2347783119" sldId="269"/>
        </pc:sldMkLst>
      </pc:sldChg>
      <pc:sldChg chg="del">
        <pc:chgData name="Novita Sari" userId="557972da-eb49-42ff-a0a8-d0abba1f54f6" providerId="ADAL" clId="{74D789D9-336F-4E8D-85CF-0DB9D0BAEABB}" dt="2022-08-16T01:12:23.663" v="2387" actId="47"/>
        <pc:sldMkLst>
          <pc:docMk/>
          <pc:sldMk cId="3998703267" sldId="270"/>
        </pc:sldMkLst>
      </pc:sldChg>
      <pc:sldChg chg="del">
        <pc:chgData name="Novita Sari" userId="557972da-eb49-42ff-a0a8-d0abba1f54f6" providerId="ADAL" clId="{74D789D9-336F-4E8D-85CF-0DB9D0BAEABB}" dt="2022-08-16T01:12:23.663" v="2387" actId="47"/>
        <pc:sldMkLst>
          <pc:docMk/>
          <pc:sldMk cId="3516859333" sldId="271"/>
        </pc:sldMkLst>
      </pc:sldChg>
      <pc:sldChg chg="del">
        <pc:chgData name="Novita Sari" userId="557972da-eb49-42ff-a0a8-d0abba1f54f6" providerId="ADAL" clId="{74D789D9-336F-4E8D-85CF-0DB9D0BAEABB}" dt="2022-08-16T01:12:23.663" v="2387" actId="47"/>
        <pc:sldMkLst>
          <pc:docMk/>
          <pc:sldMk cId="2868566318" sldId="272"/>
        </pc:sldMkLst>
      </pc:sldChg>
      <pc:sldChg chg="del">
        <pc:chgData name="Novita Sari" userId="557972da-eb49-42ff-a0a8-d0abba1f54f6" providerId="ADAL" clId="{74D789D9-336F-4E8D-85CF-0DB9D0BAEABB}" dt="2022-08-16T01:12:23.663" v="2387" actId="47"/>
        <pc:sldMkLst>
          <pc:docMk/>
          <pc:sldMk cId="3491981679" sldId="274"/>
        </pc:sldMkLst>
      </pc:sldChg>
      <pc:sldChg chg="addSp delSp modSp del mod">
        <pc:chgData name="Novita Sari" userId="557972da-eb49-42ff-a0a8-d0abba1f54f6" providerId="ADAL" clId="{74D789D9-336F-4E8D-85CF-0DB9D0BAEABB}" dt="2022-08-16T01:12:23.663" v="2387" actId="47"/>
        <pc:sldMkLst>
          <pc:docMk/>
          <pc:sldMk cId="153576991" sldId="276"/>
        </pc:sldMkLst>
        <pc:spChg chg="add mod">
          <ac:chgData name="Novita Sari" userId="557972da-eb49-42ff-a0a8-d0abba1f54f6" providerId="ADAL" clId="{74D789D9-336F-4E8D-85CF-0DB9D0BAEABB}" dt="2022-08-15T07:07:34.212" v="114"/>
          <ac:spMkLst>
            <pc:docMk/>
            <pc:sldMk cId="153576991" sldId="276"/>
            <ac:spMk id="4" creationId="{16ED5F37-A0BE-7316-1387-F78AC2CE49D7}"/>
          </ac:spMkLst>
        </pc:spChg>
        <pc:spChg chg="add mod">
          <ac:chgData name="Novita Sari" userId="557972da-eb49-42ff-a0a8-d0abba1f54f6" providerId="ADAL" clId="{74D789D9-336F-4E8D-85CF-0DB9D0BAEABB}" dt="2022-08-15T07:07:39.429" v="116" actId="20577"/>
          <ac:spMkLst>
            <pc:docMk/>
            <pc:sldMk cId="153576991" sldId="276"/>
            <ac:spMk id="5" creationId="{C5D2DA1A-6611-EE0F-C6E3-24B12C7EA9B5}"/>
          </ac:spMkLst>
        </pc:spChg>
        <pc:spChg chg="del">
          <ac:chgData name="Novita Sari" userId="557972da-eb49-42ff-a0a8-d0abba1f54f6" providerId="ADAL" clId="{74D789D9-336F-4E8D-85CF-0DB9D0BAEABB}" dt="2022-08-15T07:07:30.630" v="112" actId="478"/>
          <ac:spMkLst>
            <pc:docMk/>
            <pc:sldMk cId="153576991" sldId="276"/>
            <ac:spMk id="6" creationId="{9E606F01-06E6-FCA4-C99F-33D412DDAA96}"/>
          </ac:spMkLst>
        </pc:spChg>
        <pc:spChg chg="add mod">
          <ac:chgData name="Novita Sari" userId="557972da-eb49-42ff-a0a8-d0abba1f54f6" providerId="ADAL" clId="{74D789D9-336F-4E8D-85CF-0DB9D0BAEABB}" dt="2022-08-15T07:07:42.037" v="118" actId="20577"/>
          <ac:spMkLst>
            <pc:docMk/>
            <pc:sldMk cId="153576991" sldId="276"/>
            <ac:spMk id="17" creationId="{9256B165-D632-9A56-4614-BE23136975A9}"/>
          </ac:spMkLst>
        </pc:spChg>
        <pc:spChg chg="del">
          <ac:chgData name="Novita Sari" userId="557972da-eb49-42ff-a0a8-d0abba1f54f6" providerId="ADAL" clId="{74D789D9-336F-4E8D-85CF-0DB9D0BAEABB}" dt="2022-08-15T07:07:33.401" v="113" actId="478"/>
          <ac:spMkLst>
            <pc:docMk/>
            <pc:sldMk cId="153576991" sldId="276"/>
            <ac:spMk id="212" creationId="{C99BAAEA-D918-E653-6070-373C0898AC32}"/>
          </ac:spMkLst>
        </pc:spChg>
      </pc:sldChg>
      <pc:sldChg chg="add del ord">
        <pc:chgData name="Novita Sari" userId="557972da-eb49-42ff-a0a8-d0abba1f54f6" providerId="ADAL" clId="{74D789D9-336F-4E8D-85CF-0DB9D0BAEABB}" dt="2022-08-16T01:50:25.963" v="3106" actId="47"/>
        <pc:sldMkLst>
          <pc:docMk/>
          <pc:sldMk cId="3509914196" sldId="278"/>
        </pc:sldMkLst>
      </pc:sldChg>
      <pc:sldChg chg="addSp delSp modSp add mod modNotesTx">
        <pc:chgData name="Novita Sari" userId="557972da-eb49-42ff-a0a8-d0abba1f54f6" providerId="ADAL" clId="{74D789D9-336F-4E8D-85CF-0DB9D0BAEABB}" dt="2022-08-30T03:39:46.439" v="6283" actId="1037"/>
        <pc:sldMkLst>
          <pc:docMk/>
          <pc:sldMk cId="2557610702" sldId="279"/>
        </pc:sldMkLst>
        <pc:spChg chg="add mod ord">
          <ac:chgData name="Novita Sari" userId="557972da-eb49-42ff-a0a8-d0abba1f54f6" providerId="ADAL" clId="{74D789D9-336F-4E8D-85CF-0DB9D0BAEABB}" dt="2022-08-30T03:00:32.267" v="5770" actId="1038"/>
          <ac:spMkLst>
            <pc:docMk/>
            <pc:sldMk cId="2557610702" sldId="279"/>
            <ac:spMk id="3" creationId="{47D807F5-DE45-B74E-2FBD-6A481B9D0A01}"/>
          </ac:spMkLst>
        </pc:spChg>
        <pc:spChg chg="add mod ord">
          <ac:chgData name="Novita Sari" userId="557972da-eb49-42ff-a0a8-d0abba1f54f6" providerId="ADAL" clId="{74D789D9-336F-4E8D-85CF-0DB9D0BAEABB}" dt="2022-08-15T07:15:56.437" v="276" actId="167"/>
          <ac:spMkLst>
            <pc:docMk/>
            <pc:sldMk cId="2557610702" sldId="279"/>
            <ac:spMk id="5" creationId="{44751B9C-EDB4-BE9D-D24C-37454D835E8D}"/>
          </ac:spMkLst>
        </pc:spChg>
        <pc:spChg chg="del">
          <ac:chgData name="Novita Sari" userId="557972da-eb49-42ff-a0a8-d0abba1f54f6" providerId="ADAL" clId="{74D789D9-336F-4E8D-85CF-0DB9D0BAEABB}" dt="2022-08-15T07:15:53.319" v="274" actId="478"/>
          <ac:spMkLst>
            <pc:docMk/>
            <pc:sldMk cId="2557610702" sldId="279"/>
            <ac:spMk id="6" creationId="{9E606F01-06E6-FCA4-C99F-33D412DDAA96}"/>
          </ac:spMkLst>
        </pc:spChg>
        <pc:spChg chg="mod">
          <ac:chgData name="Novita Sari" userId="557972da-eb49-42ff-a0a8-d0abba1f54f6" providerId="ADAL" clId="{74D789D9-336F-4E8D-85CF-0DB9D0BAEABB}" dt="2022-08-26T09:15:49.535" v="4792" actId="20577"/>
          <ac:spMkLst>
            <pc:docMk/>
            <pc:sldMk cId="2557610702" sldId="279"/>
            <ac:spMk id="7" creationId="{FB68D8A4-0445-0B8E-64BA-8BF0D58AF543}"/>
          </ac:spMkLst>
        </pc:spChg>
        <pc:spChg chg="ord">
          <ac:chgData name="Novita Sari" userId="557972da-eb49-42ff-a0a8-d0abba1f54f6" providerId="ADAL" clId="{74D789D9-336F-4E8D-85CF-0DB9D0BAEABB}" dt="2022-08-15T07:15:59.154" v="277" actId="167"/>
          <ac:spMkLst>
            <pc:docMk/>
            <pc:sldMk cId="2557610702" sldId="279"/>
            <ac:spMk id="14" creationId="{75282A02-D69A-8348-D2F3-6B95D9CE81C7}"/>
          </ac:spMkLst>
        </pc:spChg>
        <pc:spChg chg="mod">
          <ac:chgData name="Novita Sari" userId="557972da-eb49-42ff-a0a8-d0abba1f54f6" providerId="ADAL" clId="{74D789D9-336F-4E8D-85CF-0DB9D0BAEABB}" dt="2022-08-15T07:35:03.270" v="779" actId="1036"/>
          <ac:spMkLst>
            <pc:docMk/>
            <pc:sldMk cId="2557610702" sldId="279"/>
            <ac:spMk id="15" creationId="{0C07C309-F41D-5CE5-3A44-9179A03BA065}"/>
          </ac:spMkLst>
        </pc:spChg>
        <pc:spChg chg="mod">
          <ac:chgData name="Novita Sari" userId="557972da-eb49-42ff-a0a8-d0abba1f54f6" providerId="ADAL" clId="{74D789D9-336F-4E8D-85CF-0DB9D0BAEABB}" dt="2022-08-16T03:56:25.408" v="4356" actId="1076"/>
          <ac:spMkLst>
            <pc:docMk/>
            <pc:sldMk cId="2557610702" sldId="279"/>
            <ac:spMk id="16" creationId="{5B3956DD-2DCA-B409-8374-F01E3A2B9C57}"/>
          </ac:spMkLst>
        </pc:spChg>
        <pc:spChg chg="add del mod">
          <ac:chgData name="Novita Sari" userId="557972da-eb49-42ff-a0a8-d0abba1f54f6" providerId="ADAL" clId="{74D789D9-336F-4E8D-85CF-0DB9D0BAEABB}" dt="2022-08-15T07:25:58.469" v="690" actId="478"/>
          <ac:spMkLst>
            <pc:docMk/>
            <pc:sldMk cId="2557610702" sldId="279"/>
            <ac:spMk id="17" creationId="{91BED580-DEEA-106A-EA79-14995FEAF67F}"/>
          </ac:spMkLst>
        </pc:spChg>
        <pc:spChg chg="mod">
          <ac:chgData name="Novita Sari" userId="557972da-eb49-42ff-a0a8-d0abba1f54f6" providerId="ADAL" clId="{74D789D9-336F-4E8D-85CF-0DB9D0BAEABB}" dt="2022-08-30T03:39:46.439" v="6283" actId="1037"/>
          <ac:spMkLst>
            <pc:docMk/>
            <pc:sldMk cId="2557610702" sldId="279"/>
            <ac:spMk id="18" creationId="{BE7D0F76-AAB6-3094-7CC5-39A3D2A2F1C5}"/>
          </ac:spMkLst>
        </pc:spChg>
        <pc:spChg chg="add mod">
          <ac:chgData name="Novita Sari" userId="557972da-eb49-42ff-a0a8-d0abba1f54f6" providerId="ADAL" clId="{74D789D9-336F-4E8D-85CF-0DB9D0BAEABB}" dt="2022-08-29T02:22:19.491" v="4935" actId="207"/>
          <ac:spMkLst>
            <pc:docMk/>
            <pc:sldMk cId="2557610702" sldId="279"/>
            <ac:spMk id="19" creationId="{F7906145-FF19-9E41-D269-226855202242}"/>
          </ac:spMkLst>
        </pc:spChg>
        <pc:spChg chg="mod">
          <ac:chgData name="Novita Sari" userId="557972da-eb49-42ff-a0a8-d0abba1f54f6" providerId="ADAL" clId="{74D789D9-336F-4E8D-85CF-0DB9D0BAEABB}" dt="2022-08-15T07:37:54.776" v="792" actId="207"/>
          <ac:spMkLst>
            <pc:docMk/>
            <pc:sldMk cId="2557610702" sldId="279"/>
            <ac:spMk id="26" creationId="{0867338B-B77C-57BF-B026-61699840ACE4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7" creationId="{F2FBCCA2-00E6-2EF9-85CC-986A6CA9369D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30" creationId="{4707AAD9-02C8-95CB-3D7D-82CB2B13AEF2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31" creationId="{95D27A1C-4127-1014-9A8D-B0AC98BDD4C0}"/>
          </ac:spMkLst>
        </pc:spChg>
        <pc:spChg chg="mod">
          <ac:chgData name="Novita Sari" userId="557972da-eb49-42ff-a0a8-d0abba1f54f6" providerId="ADAL" clId="{74D789D9-336F-4E8D-85CF-0DB9D0BAEABB}" dt="2022-08-15T07:37:50.404" v="791" actId="207"/>
          <ac:spMkLst>
            <pc:docMk/>
            <pc:sldMk cId="2557610702" sldId="279"/>
            <ac:spMk id="32" creationId="{2B523664-E8E0-DAC2-3CB8-12250C0151D9}"/>
          </ac:spMkLst>
        </pc:spChg>
        <pc:spChg chg="mod">
          <ac:chgData name="Novita Sari" userId="557972da-eb49-42ff-a0a8-d0abba1f54f6" providerId="ADAL" clId="{74D789D9-336F-4E8D-85CF-0DB9D0BAEABB}" dt="2022-08-15T07:40:05.968" v="806" actId="207"/>
          <ac:spMkLst>
            <pc:docMk/>
            <pc:sldMk cId="2557610702" sldId="279"/>
            <ac:spMk id="35" creationId="{A739C65A-AA52-C35C-AF12-834128B0696E}"/>
          </ac:spMkLst>
        </pc:spChg>
        <pc:spChg chg="mod">
          <ac:chgData name="Novita Sari" userId="557972da-eb49-42ff-a0a8-d0abba1f54f6" providerId="ADAL" clId="{74D789D9-336F-4E8D-85CF-0DB9D0BAEABB}" dt="2022-08-15T07:40:20.182" v="808" actId="207"/>
          <ac:spMkLst>
            <pc:docMk/>
            <pc:sldMk cId="2557610702" sldId="279"/>
            <ac:spMk id="36" creationId="{24B27033-18F0-5A7B-9FEC-7F98A620D85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37" creationId="{1B1AEA30-378B-117F-707D-0374DE9DF7E4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38" creationId="{2F42EE16-9D3E-5E85-A338-0E895553B02E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39" creationId="{B226692A-6A78-4A50-D736-6F0551DEAA3A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40" creationId="{53990A62-1A1E-43C3-F04D-D46F442703B2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41" creationId="{EB4A4352-D159-1CA6-2732-EC3F17CEA2A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42" creationId="{B4E6533D-45B1-662E-8B84-8A5C5067AB32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44" creationId="{7D1DDDBB-8F75-2AB4-676A-DC0CC7F7D19C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45" creationId="{5DE81C92-432F-06F3-A14F-6E6C71D12E96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46" creationId="{CE2EC07A-436A-E558-352C-90396717786C}"/>
          </ac:spMkLst>
        </pc:spChg>
        <pc:spChg chg="mod">
          <ac:chgData name="Novita Sari" userId="557972da-eb49-42ff-a0a8-d0abba1f54f6" providerId="ADAL" clId="{74D789D9-336F-4E8D-85CF-0DB9D0BAEABB}" dt="2022-08-15T07:40:02.427" v="805" actId="207"/>
          <ac:spMkLst>
            <pc:docMk/>
            <pc:sldMk cId="2557610702" sldId="279"/>
            <ac:spMk id="50" creationId="{4E8EFD50-D30A-5FBD-1271-4163F5B81DB6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51" creationId="{2BECE23E-A35C-C1AE-8EF6-A3F981D6ACBA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52" creationId="{11E6D940-CA68-3A57-41F1-04E953E2A93D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53" creationId="{20EF7F65-320C-A845-96FB-58185D570EBE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54" creationId="{1FF3967B-E750-CEAA-47F8-5B2155DE6236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55" creationId="{4C908A55-C4B6-505E-C165-311D1561F99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56" creationId="{D827E025-A15B-FF15-26C3-F56D525E7068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57" creationId="{EA416ED3-F271-07A3-79B4-C49A3F326AF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58" creationId="{34F8D53B-0D41-0F09-D120-88A62AD24B03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59" creationId="{CAE7C3A3-63E9-E9F7-C72A-AECF41679737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60" creationId="{A7CA39C8-12F8-9683-6ED2-1684E4C0B819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61" creationId="{F5CCD273-66FF-8FC9-27E5-DF51E6DF35F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63" creationId="{975B24C7-D810-6A77-EC7D-946F23729CA6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64" creationId="{862EEC37-B805-9F95-221A-83793A6F735D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65" creationId="{6FB432AF-E6EC-B063-E4B1-AF3258146FA1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66" creationId="{4EA90CE2-3337-4F9A-297E-1551A4B7C7A5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67" creationId="{84D8B68A-D6F1-2DF1-3C36-B3963F30061E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68" creationId="{6BBE2017-3CE1-B978-5124-26F6EECD670E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69" creationId="{FB2E5BCF-0145-A075-F9F3-A0D33C3D9419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70" creationId="{658BEAFC-1D29-A078-E0CB-9010DDC8B536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71" creationId="{245C4B8B-7CA3-62DB-FC61-D94303B84EF6}"/>
          </ac:spMkLst>
        </pc:spChg>
        <pc:spChg chg="mod">
          <ac:chgData name="Novita Sari" userId="557972da-eb49-42ff-a0a8-d0abba1f54f6" providerId="ADAL" clId="{74D789D9-336F-4E8D-85CF-0DB9D0BAEABB}" dt="2022-08-15T07:39:51.114" v="804" actId="207"/>
          <ac:spMkLst>
            <pc:docMk/>
            <pc:sldMk cId="2557610702" sldId="279"/>
            <ac:spMk id="72" creationId="{4DD90C26-C62E-45FF-4AE6-32575A095146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73" creationId="{6DD12100-EDDD-237B-8E91-7C208F5114F6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75" creationId="{20D63CE2-08C7-3302-C250-72024039B128}"/>
          </ac:spMkLst>
        </pc:spChg>
        <pc:spChg chg="mod">
          <ac:chgData name="Novita Sari" userId="557972da-eb49-42ff-a0a8-d0abba1f54f6" providerId="ADAL" clId="{74D789D9-336F-4E8D-85CF-0DB9D0BAEABB}" dt="2022-08-15T07:39:12.602" v="802" actId="207"/>
          <ac:spMkLst>
            <pc:docMk/>
            <pc:sldMk cId="2557610702" sldId="279"/>
            <ac:spMk id="76" creationId="{6EC0DD2D-35C2-129B-6478-8E502D4B7226}"/>
          </ac:spMkLst>
        </pc:spChg>
        <pc:spChg chg="mod">
          <ac:chgData name="Novita Sari" userId="557972da-eb49-42ff-a0a8-d0abba1f54f6" providerId="ADAL" clId="{74D789D9-336F-4E8D-85CF-0DB9D0BAEABB}" dt="2022-08-15T07:39:23.868" v="803" actId="207"/>
          <ac:spMkLst>
            <pc:docMk/>
            <pc:sldMk cId="2557610702" sldId="279"/>
            <ac:spMk id="77" creationId="{16A03797-8D7C-2A27-37D8-3509D266CB78}"/>
          </ac:spMkLst>
        </pc:spChg>
        <pc:spChg chg="mod">
          <ac:chgData name="Novita Sari" userId="557972da-eb49-42ff-a0a8-d0abba1f54f6" providerId="ADAL" clId="{74D789D9-336F-4E8D-85CF-0DB9D0BAEABB}" dt="2022-08-15T07:38:22.529" v="794" actId="207"/>
          <ac:spMkLst>
            <pc:docMk/>
            <pc:sldMk cId="2557610702" sldId="279"/>
            <ac:spMk id="78" creationId="{B4DBC393-F661-27EF-CDC8-0BE2BA9D7E40}"/>
          </ac:spMkLst>
        </pc:spChg>
        <pc:spChg chg="mod">
          <ac:chgData name="Novita Sari" userId="557972da-eb49-42ff-a0a8-d0abba1f54f6" providerId="ADAL" clId="{74D789D9-336F-4E8D-85CF-0DB9D0BAEABB}" dt="2022-08-15T07:38:49.188" v="799" actId="207"/>
          <ac:spMkLst>
            <pc:docMk/>
            <pc:sldMk cId="2557610702" sldId="279"/>
            <ac:spMk id="79" creationId="{6269FE3F-0D4B-263E-DE89-6B0CD7B3B55F}"/>
          </ac:spMkLst>
        </pc:spChg>
        <pc:spChg chg="mod">
          <ac:chgData name="Novita Sari" userId="557972da-eb49-42ff-a0a8-d0abba1f54f6" providerId="ADAL" clId="{74D789D9-336F-4E8D-85CF-0DB9D0BAEABB}" dt="2022-08-15T07:39:09.795" v="801" actId="207"/>
          <ac:spMkLst>
            <pc:docMk/>
            <pc:sldMk cId="2557610702" sldId="279"/>
            <ac:spMk id="80" creationId="{F5973A47-7D43-3B89-C6FD-175AD392D8E8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81" creationId="{B7B8EF89-79EE-B274-8B58-2EC345000C51}"/>
          </ac:spMkLst>
        </pc:spChg>
        <pc:spChg chg="mod">
          <ac:chgData name="Novita Sari" userId="557972da-eb49-42ff-a0a8-d0abba1f54f6" providerId="ADAL" clId="{74D789D9-336F-4E8D-85CF-0DB9D0BAEABB}" dt="2022-08-15T07:38:57.735" v="800" actId="207"/>
          <ac:spMkLst>
            <pc:docMk/>
            <pc:sldMk cId="2557610702" sldId="279"/>
            <ac:spMk id="82" creationId="{127DD485-01B8-5A71-6F5C-A7E7BEB20693}"/>
          </ac:spMkLst>
        </pc:spChg>
        <pc:spChg chg="mod">
          <ac:chgData name="Novita Sari" userId="557972da-eb49-42ff-a0a8-d0abba1f54f6" providerId="ADAL" clId="{74D789D9-336F-4E8D-85CF-0DB9D0BAEABB}" dt="2022-08-15T07:40:28.017" v="809" actId="207"/>
          <ac:spMkLst>
            <pc:docMk/>
            <pc:sldMk cId="2557610702" sldId="279"/>
            <ac:spMk id="84" creationId="{2E61074B-1F2C-8755-6FC5-EEC4055BA6A2}"/>
          </ac:spMkLst>
        </pc:spChg>
        <pc:spChg chg="mod">
          <ac:chgData name="Novita Sari" userId="557972da-eb49-42ff-a0a8-d0abba1f54f6" providerId="ADAL" clId="{74D789D9-336F-4E8D-85CF-0DB9D0BAEABB}" dt="2022-08-15T07:40:32.357" v="810" actId="207"/>
          <ac:spMkLst>
            <pc:docMk/>
            <pc:sldMk cId="2557610702" sldId="279"/>
            <ac:spMk id="85" creationId="{16D510A1-7F1B-8CAE-07BE-FC5C26375BBA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86" creationId="{8F2C5332-F269-DFE4-9FBA-9E92D89EE261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87" creationId="{F6F062C4-AAC4-9B21-BBBA-61F3DCC12AAE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90" creationId="{0016BC50-189E-44A8-FF70-B32951F7A83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91" creationId="{B646A73D-DA7F-FC47-DBAF-1907C3046276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92" creationId="{7376B69E-A1EC-2A47-646E-1FF4EE8958C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93" creationId="{912FEE3F-26F0-FB4D-D6AD-EFEB212686C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94" creationId="{5BBF5F89-086C-91A5-FCAF-6B5222105A24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95" creationId="{E57574E6-E9A8-3AD1-90BB-1CF62EAE55DB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96" creationId="{F434CAD7-DD26-E49C-348D-E912BF3CFAE2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97" creationId="{09DF455F-F8B8-260F-9067-9495C0A06385}"/>
          </ac:spMkLst>
        </pc:spChg>
        <pc:spChg chg="mod">
          <ac:chgData name="Novita Sari" userId="557972da-eb49-42ff-a0a8-d0abba1f54f6" providerId="ADAL" clId="{74D789D9-336F-4E8D-85CF-0DB9D0BAEABB}" dt="2022-08-15T07:38:18.422" v="793" actId="207"/>
          <ac:spMkLst>
            <pc:docMk/>
            <pc:sldMk cId="2557610702" sldId="279"/>
            <ac:spMk id="98" creationId="{FD2145E8-1468-2500-A703-42474D3EEADD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0" creationId="{5F17CB81-0DDC-70CC-9B63-52C87FA1FF81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1" creationId="{77DBBCFA-A12D-FF76-758B-CD290511802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2" creationId="{AC226ABE-B7BF-BBE9-DD87-09A080FB1A5B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3" creationId="{5786A233-0CC4-1DDC-B58E-0FD0C42A0C5C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4" creationId="{E4857EE9-3CE7-20E8-A67D-F1177E2B38F8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5" creationId="{8394567F-BA7C-33EA-72AD-5EBE04875F22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6" creationId="{C2DFB4E6-DEB3-7D0E-7DD5-17191DC7EC25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7" creationId="{1DCCFF95-3B0C-E5C0-78D6-038362648603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8" creationId="{0BB2D953-3A5B-30C1-C4F7-C2E47CE7386B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09" creationId="{2A516849-0FBC-87FF-09AF-21F6AB52B735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11" creationId="{22682A3F-D463-3A74-1D18-7F13A903C057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12" creationId="{E8ACA877-5645-E46F-6D21-68A88A13E14D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14" creationId="{DA02C570-EF24-29DD-EC7D-76B9E98DE1AE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15" creationId="{F4086500-1101-8206-394A-69F3E1A0993A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16" creationId="{E1198936-FB7B-3D1D-C2F6-20651F617BBB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20" creationId="{C3F84610-B584-7295-0C0C-5F074401FCBA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21" creationId="{62EC0834-3416-614C-6C76-BD1CCDA98065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22" creationId="{BB468B65-30FD-9E4C-93B7-52A1A4FA2850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23" creationId="{19D0F850-EAB0-7D57-F961-20EDB9BB4584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24" creationId="{93792CC4-FE1B-2A9E-B60C-205D91311445}"/>
          </ac:spMkLst>
        </pc:spChg>
        <pc:spChg chg="mod">
          <ac:chgData name="Novita Sari" userId="557972da-eb49-42ff-a0a8-d0abba1f54f6" providerId="ADAL" clId="{74D789D9-336F-4E8D-85CF-0DB9D0BAEABB}" dt="2022-08-15T07:25:39.310" v="687" actId="179"/>
          <ac:spMkLst>
            <pc:docMk/>
            <pc:sldMk cId="2557610702" sldId="279"/>
            <ac:spMk id="125" creationId="{709AEB06-270B-8ED8-BE9A-10A653310677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26" creationId="{6F948EBB-CA48-82C3-A19F-D0D477B12BF0}"/>
          </ac:spMkLst>
        </pc:spChg>
        <pc:spChg chg="mod">
          <ac:chgData name="Novita Sari" userId="557972da-eb49-42ff-a0a8-d0abba1f54f6" providerId="ADAL" clId="{74D789D9-336F-4E8D-85CF-0DB9D0BAEABB}" dt="2022-08-15T07:24:00.960" v="644" actId="14100"/>
          <ac:spMkLst>
            <pc:docMk/>
            <pc:sldMk cId="2557610702" sldId="279"/>
            <ac:spMk id="127" creationId="{D16673B2-BBF9-945A-D29F-0A9B1DEDAF7B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128" creationId="{BFD1545D-AD29-C928-6E3B-E23A0153D266}"/>
          </ac:spMkLst>
        </pc:spChg>
        <pc:spChg chg="mod">
          <ac:chgData name="Novita Sari" userId="557972da-eb49-42ff-a0a8-d0abba1f54f6" providerId="ADAL" clId="{74D789D9-336F-4E8D-85CF-0DB9D0BAEABB}" dt="2022-08-30T03:00:32.267" v="5770" actId="1038"/>
          <ac:spMkLst>
            <pc:docMk/>
            <pc:sldMk cId="2557610702" sldId="279"/>
            <ac:spMk id="130" creationId="{7A043710-F7D5-89A3-CB67-477024562F03}"/>
          </ac:spMkLst>
        </pc:spChg>
        <pc:spChg chg="mod">
          <ac:chgData name="Novita Sari" userId="557972da-eb49-42ff-a0a8-d0abba1f54f6" providerId="ADAL" clId="{74D789D9-336F-4E8D-85CF-0DB9D0BAEABB}" dt="2022-08-30T03:00:32.267" v="5770" actId="1038"/>
          <ac:spMkLst>
            <pc:docMk/>
            <pc:sldMk cId="2557610702" sldId="279"/>
            <ac:spMk id="131" creationId="{A43237ED-6A2B-33A9-8585-E216CFC38A02}"/>
          </ac:spMkLst>
        </pc:spChg>
        <pc:spChg chg="mod ord">
          <ac:chgData name="Novita Sari" userId="557972da-eb49-42ff-a0a8-d0abba1f54f6" providerId="ADAL" clId="{74D789D9-336F-4E8D-85CF-0DB9D0BAEABB}" dt="2022-08-30T03:00:32.267" v="5770" actId="1038"/>
          <ac:spMkLst>
            <pc:docMk/>
            <pc:sldMk cId="2557610702" sldId="279"/>
            <ac:spMk id="132" creationId="{2B0C1006-E49E-4262-E426-A4F511F1DAFC}"/>
          </ac:spMkLst>
        </pc:spChg>
        <pc:spChg chg="del mod">
          <ac:chgData name="Novita Sari" userId="557972da-eb49-42ff-a0a8-d0abba1f54f6" providerId="ADAL" clId="{74D789D9-336F-4E8D-85CF-0DB9D0BAEABB}" dt="2022-08-16T03:52:46.304" v="4305" actId="478"/>
          <ac:spMkLst>
            <pc:docMk/>
            <pc:sldMk cId="2557610702" sldId="279"/>
            <ac:spMk id="142" creationId="{851AE570-46DB-BA00-A185-74852DED738E}"/>
          </ac:spMkLst>
        </pc:spChg>
        <pc:spChg chg="del mod">
          <ac:chgData name="Novita Sari" userId="557972da-eb49-42ff-a0a8-d0abba1f54f6" providerId="ADAL" clId="{74D789D9-336F-4E8D-85CF-0DB9D0BAEABB}" dt="2022-08-16T03:52:44.738" v="4304" actId="478"/>
          <ac:spMkLst>
            <pc:docMk/>
            <pc:sldMk cId="2557610702" sldId="279"/>
            <ac:spMk id="143" creationId="{6C57F4AC-160E-F842-5FC7-838A782292B8}"/>
          </ac:spMkLst>
        </pc:spChg>
        <pc:spChg chg="del mod">
          <ac:chgData name="Novita Sari" userId="557972da-eb49-42ff-a0a8-d0abba1f54f6" providerId="ADAL" clId="{74D789D9-336F-4E8D-85CF-0DB9D0BAEABB}" dt="2022-08-16T03:52:33.585" v="4300" actId="478"/>
          <ac:spMkLst>
            <pc:docMk/>
            <pc:sldMk cId="2557610702" sldId="279"/>
            <ac:spMk id="144" creationId="{8D75E6CA-088A-C446-6BD5-75EB6477DA7B}"/>
          </ac:spMkLst>
        </pc:spChg>
        <pc:spChg chg="del mod">
          <ac:chgData name="Novita Sari" userId="557972da-eb49-42ff-a0a8-d0abba1f54f6" providerId="ADAL" clId="{74D789D9-336F-4E8D-85CF-0DB9D0BAEABB}" dt="2022-08-16T03:52:42.694" v="4303" actId="478"/>
          <ac:spMkLst>
            <pc:docMk/>
            <pc:sldMk cId="2557610702" sldId="279"/>
            <ac:spMk id="145" creationId="{169B3F77-C18E-DFDF-5C20-F99871B04C3E}"/>
          </ac:spMkLst>
        </pc:spChg>
        <pc:spChg chg="del mod">
          <ac:chgData name="Novita Sari" userId="557972da-eb49-42ff-a0a8-d0abba1f54f6" providerId="ADAL" clId="{74D789D9-336F-4E8D-85CF-0DB9D0BAEABB}" dt="2022-08-16T03:52:51.574" v="4308" actId="478"/>
          <ac:spMkLst>
            <pc:docMk/>
            <pc:sldMk cId="2557610702" sldId="279"/>
            <ac:spMk id="146" creationId="{7EE8006B-149D-DE15-C47B-EFE78B3941D0}"/>
          </ac:spMkLst>
        </pc:spChg>
        <pc:spChg chg="del mod">
          <ac:chgData name="Novita Sari" userId="557972da-eb49-42ff-a0a8-d0abba1f54f6" providerId="ADAL" clId="{74D789D9-336F-4E8D-85CF-0DB9D0BAEABB}" dt="2022-08-16T03:52:57.739" v="4309" actId="478"/>
          <ac:spMkLst>
            <pc:docMk/>
            <pc:sldMk cId="2557610702" sldId="279"/>
            <ac:spMk id="147" creationId="{7FE97A33-DA74-8C1C-8CF2-733CE87A45D5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49" creationId="{6A4DB55B-7B18-5537-5BD6-461749BF29AA}"/>
          </ac:spMkLst>
        </pc:spChg>
        <pc:spChg chg="del mod">
          <ac:chgData name="Novita Sari" userId="557972da-eb49-42ff-a0a8-d0abba1f54f6" providerId="ADAL" clId="{74D789D9-336F-4E8D-85CF-0DB9D0BAEABB}" dt="2022-08-16T03:52:59.954" v="4310" actId="478"/>
          <ac:spMkLst>
            <pc:docMk/>
            <pc:sldMk cId="2557610702" sldId="279"/>
            <ac:spMk id="150" creationId="{0489F944-8326-030E-E3DF-857C115BB349}"/>
          </ac:spMkLst>
        </pc:spChg>
        <pc:spChg chg="del mod">
          <ac:chgData name="Novita Sari" userId="557972da-eb49-42ff-a0a8-d0abba1f54f6" providerId="ADAL" clId="{74D789D9-336F-4E8D-85CF-0DB9D0BAEABB}" dt="2022-08-16T03:52:49.716" v="4307" actId="478"/>
          <ac:spMkLst>
            <pc:docMk/>
            <pc:sldMk cId="2557610702" sldId="279"/>
            <ac:spMk id="151" creationId="{3E79E414-87C8-85C5-02B5-8E43D92F8F95}"/>
          </ac:spMkLst>
        </pc:spChg>
        <pc:spChg chg="del mod">
          <ac:chgData name="Novita Sari" userId="557972da-eb49-42ff-a0a8-d0abba1f54f6" providerId="ADAL" clId="{74D789D9-336F-4E8D-85CF-0DB9D0BAEABB}" dt="2022-08-16T03:53:02.559" v="4311" actId="478"/>
          <ac:spMkLst>
            <pc:docMk/>
            <pc:sldMk cId="2557610702" sldId="279"/>
            <ac:spMk id="152" creationId="{6B44BC5C-EA65-F4D9-F3E2-7EE117A794F5}"/>
          </ac:spMkLst>
        </pc:spChg>
        <pc:spChg chg="del mod">
          <ac:chgData name="Novita Sari" userId="557972da-eb49-42ff-a0a8-d0abba1f54f6" providerId="ADAL" clId="{74D789D9-336F-4E8D-85CF-0DB9D0BAEABB}" dt="2022-08-16T03:53:04.551" v="4312" actId="478"/>
          <ac:spMkLst>
            <pc:docMk/>
            <pc:sldMk cId="2557610702" sldId="279"/>
            <ac:spMk id="153" creationId="{16396BA0-AAE4-73BF-5855-266704CA41C9}"/>
          </ac:spMkLst>
        </pc:spChg>
        <pc:spChg chg="del mod">
          <ac:chgData name="Novita Sari" userId="557972da-eb49-42ff-a0a8-d0abba1f54f6" providerId="ADAL" clId="{74D789D9-336F-4E8D-85CF-0DB9D0BAEABB}" dt="2022-08-16T03:52:36.167" v="4301" actId="478"/>
          <ac:spMkLst>
            <pc:docMk/>
            <pc:sldMk cId="2557610702" sldId="279"/>
            <ac:spMk id="154" creationId="{1FA1BADF-3A1B-2249-3934-622101AE09F6}"/>
          </ac:spMkLst>
        </pc:spChg>
        <pc:spChg chg="del mod">
          <ac:chgData name="Novita Sari" userId="557972da-eb49-42ff-a0a8-d0abba1f54f6" providerId="ADAL" clId="{74D789D9-336F-4E8D-85CF-0DB9D0BAEABB}" dt="2022-08-16T03:52:39.785" v="4302" actId="478"/>
          <ac:spMkLst>
            <pc:docMk/>
            <pc:sldMk cId="2557610702" sldId="279"/>
            <ac:spMk id="155" creationId="{EF6A3AC4-0BE2-53C2-4085-EF060801711A}"/>
          </ac:spMkLst>
        </pc:spChg>
        <pc:spChg chg="del mod">
          <ac:chgData name="Novita Sari" userId="557972da-eb49-42ff-a0a8-d0abba1f54f6" providerId="ADAL" clId="{74D789D9-336F-4E8D-85CF-0DB9D0BAEABB}" dt="2022-08-16T03:52:48.136" v="4306" actId="478"/>
          <ac:spMkLst>
            <pc:docMk/>
            <pc:sldMk cId="2557610702" sldId="279"/>
            <ac:spMk id="156" creationId="{D7BC6E06-C04A-33D9-6876-275D5CCB87CE}"/>
          </ac:spMkLst>
        </pc:spChg>
        <pc:spChg chg="del mod">
          <ac:chgData name="Novita Sari" userId="557972da-eb49-42ff-a0a8-d0abba1f54f6" providerId="ADAL" clId="{74D789D9-336F-4E8D-85CF-0DB9D0BAEABB}" dt="2022-08-16T03:52:21.598" v="4295" actId="478"/>
          <ac:spMkLst>
            <pc:docMk/>
            <pc:sldMk cId="2557610702" sldId="279"/>
            <ac:spMk id="158" creationId="{F9C0E34C-CC95-18AF-E498-FDE4231D5B6F}"/>
          </ac:spMkLst>
        </pc:spChg>
        <pc:spChg chg="del mod">
          <ac:chgData name="Novita Sari" userId="557972da-eb49-42ff-a0a8-d0abba1f54f6" providerId="ADAL" clId="{74D789D9-336F-4E8D-85CF-0DB9D0BAEABB}" dt="2022-08-16T03:52:19.429" v="4294" actId="478"/>
          <ac:spMkLst>
            <pc:docMk/>
            <pc:sldMk cId="2557610702" sldId="279"/>
            <ac:spMk id="159" creationId="{EC905B59-6156-681E-A902-CD0BF6EF6F03}"/>
          </ac:spMkLst>
        </pc:spChg>
        <pc:spChg chg="del mod">
          <ac:chgData name="Novita Sari" userId="557972da-eb49-42ff-a0a8-d0abba1f54f6" providerId="ADAL" clId="{74D789D9-336F-4E8D-85CF-0DB9D0BAEABB}" dt="2022-08-16T03:52:05.659" v="4289" actId="478"/>
          <ac:spMkLst>
            <pc:docMk/>
            <pc:sldMk cId="2557610702" sldId="279"/>
            <ac:spMk id="160" creationId="{CD227C14-176E-6B85-A57A-E6B407747F05}"/>
          </ac:spMkLst>
        </pc:spChg>
        <pc:spChg chg="del mod">
          <ac:chgData name="Novita Sari" userId="557972da-eb49-42ff-a0a8-d0abba1f54f6" providerId="ADAL" clId="{74D789D9-336F-4E8D-85CF-0DB9D0BAEABB}" dt="2022-08-16T03:52:09.506" v="4292" actId="478"/>
          <ac:spMkLst>
            <pc:docMk/>
            <pc:sldMk cId="2557610702" sldId="279"/>
            <ac:spMk id="161" creationId="{8BD48300-F2A7-E3A2-9786-99CFDE126DF7}"/>
          </ac:spMkLst>
        </pc:spChg>
        <pc:spChg chg="del mod">
          <ac:chgData name="Novita Sari" userId="557972da-eb49-42ff-a0a8-d0abba1f54f6" providerId="ADAL" clId="{74D789D9-336F-4E8D-85CF-0DB9D0BAEABB}" dt="2022-08-16T03:52:12.621" v="4293" actId="478"/>
          <ac:spMkLst>
            <pc:docMk/>
            <pc:sldMk cId="2557610702" sldId="279"/>
            <ac:spMk id="162" creationId="{85E30B94-536E-E782-50F7-344BEE9DEFCA}"/>
          </ac:spMkLst>
        </pc:spChg>
        <pc:spChg chg="del mod">
          <ac:chgData name="Novita Sari" userId="557972da-eb49-42ff-a0a8-d0abba1f54f6" providerId="ADAL" clId="{74D789D9-336F-4E8D-85CF-0DB9D0BAEABB}" dt="2022-08-16T03:52:30.250" v="4298" actId="478"/>
          <ac:spMkLst>
            <pc:docMk/>
            <pc:sldMk cId="2557610702" sldId="279"/>
            <ac:spMk id="163" creationId="{439302F6-2C52-E8BB-0BC6-74881BED802D}"/>
          </ac:spMkLst>
        </pc:spChg>
        <pc:spChg chg="del mod">
          <ac:chgData name="Novita Sari" userId="557972da-eb49-42ff-a0a8-d0abba1f54f6" providerId="ADAL" clId="{74D789D9-336F-4E8D-85CF-0DB9D0BAEABB}" dt="2022-08-16T03:52:24.701" v="4296" actId="478"/>
          <ac:spMkLst>
            <pc:docMk/>
            <pc:sldMk cId="2557610702" sldId="279"/>
            <ac:spMk id="164" creationId="{435398EC-366A-527D-4F5D-2C49CB13834E}"/>
          </ac:spMkLst>
        </pc:spChg>
        <pc:spChg chg="del mod">
          <ac:chgData name="Novita Sari" userId="557972da-eb49-42ff-a0a8-d0abba1f54f6" providerId="ADAL" clId="{74D789D9-336F-4E8D-85CF-0DB9D0BAEABB}" dt="2022-08-16T03:52:28.052" v="4297" actId="478"/>
          <ac:spMkLst>
            <pc:docMk/>
            <pc:sldMk cId="2557610702" sldId="279"/>
            <ac:spMk id="165" creationId="{2CBEBA15-A500-A9F2-F6E4-BC26B169EDFF}"/>
          </ac:spMkLst>
        </pc:spChg>
        <pc:spChg chg="del mod">
          <ac:chgData name="Novita Sari" userId="557972da-eb49-42ff-a0a8-d0abba1f54f6" providerId="ADAL" clId="{74D789D9-336F-4E8D-85CF-0DB9D0BAEABB}" dt="2022-08-16T03:53:06.406" v="4313" actId="478"/>
          <ac:spMkLst>
            <pc:docMk/>
            <pc:sldMk cId="2557610702" sldId="279"/>
            <ac:spMk id="167" creationId="{8BFF7C65-7070-06B0-F5AE-0FCDF216EBBE}"/>
          </ac:spMkLst>
        </pc:spChg>
        <pc:spChg chg="del mod">
          <ac:chgData name="Novita Sari" userId="557972da-eb49-42ff-a0a8-d0abba1f54f6" providerId="ADAL" clId="{74D789D9-336F-4E8D-85CF-0DB9D0BAEABB}" dt="2022-08-16T03:53:10.986" v="4316" actId="478"/>
          <ac:spMkLst>
            <pc:docMk/>
            <pc:sldMk cId="2557610702" sldId="279"/>
            <ac:spMk id="168" creationId="{D8CB94C3-15A8-2AF0-80A8-C44EC34147FE}"/>
          </ac:spMkLst>
        </pc:spChg>
        <pc:spChg chg="del mod">
          <ac:chgData name="Novita Sari" userId="557972da-eb49-42ff-a0a8-d0abba1f54f6" providerId="ADAL" clId="{74D789D9-336F-4E8D-85CF-0DB9D0BAEABB}" dt="2022-08-16T03:53:16.456" v="4318" actId="478"/>
          <ac:spMkLst>
            <pc:docMk/>
            <pc:sldMk cId="2557610702" sldId="279"/>
            <ac:spMk id="169" creationId="{01E97063-C25B-6543-CB42-F97973C4DE39}"/>
          </ac:spMkLst>
        </pc:spChg>
        <pc:spChg chg="del mod">
          <ac:chgData name="Novita Sari" userId="557972da-eb49-42ff-a0a8-d0abba1f54f6" providerId="ADAL" clId="{74D789D9-336F-4E8D-85CF-0DB9D0BAEABB}" dt="2022-08-16T03:53:12.967" v="4317" actId="478"/>
          <ac:spMkLst>
            <pc:docMk/>
            <pc:sldMk cId="2557610702" sldId="279"/>
            <ac:spMk id="170" creationId="{C4F6E664-B072-D832-9727-3271863A1E03}"/>
          </ac:spMkLst>
        </pc:spChg>
        <pc:spChg chg="del mod">
          <ac:chgData name="Novita Sari" userId="557972da-eb49-42ff-a0a8-d0abba1f54f6" providerId="ADAL" clId="{74D789D9-336F-4E8D-85CF-0DB9D0BAEABB}" dt="2022-08-16T03:53:20.085" v="4319" actId="478"/>
          <ac:spMkLst>
            <pc:docMk/>
            <pc:sldMk cId="2557610702" sldId="279"/>
            <ac:spMk id="171" creationId="{6ABFD518-E9F2-6C87-2C01-C2DA7C05FFC8}"/>
          </ac:spMkLst>
        </pc:spChg>
        <pc:spChg chg="del mod">
          <ac:chgData name="Novita Sari" userId="557972da-eb49-42ff-a0a8-d0abba1f54f6" providerId="ADAL" clId="{74D789D9-336F-4E8D-85CF-0DB9D0BAEABB}" dt="2022-08-16T03:53:22.187" v="4320" actId="478"/>
          <ac:spMkLst>
            <pc:docMk/>
            <pc:sldMk cId="2557610702" sldId="279"/>
            <ac:spMk id="172" creationId="{1337C1CA-0E79-D10A-0D20-6C83D5E5FCAF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74" creationId="{881CE5E2-0FF1-8C37-BE80-8444D4414092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75" creationId="{C9389B31-2D7A-F9EE-9542-B5C20A4D3B1B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76" creationId="{5A37E316-1EAB-BCAC-E6EE-7A38B06E9EF9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78" creationId="{2418F47D-72DC-3278-008B-E1E2BC690DB9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79" creationId="{CB7F3CA2-1D73-D69F-9B5B-FEC472656672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0" creationId="{9AEF99D3-8C85-BE04-C62D-2069CC41F03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1" creationId="{D65083C1-9C09-121E-3221-938A9F72CB6A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2" creationId="{7E2D36AC-5A86-26C4-2353-E54DCADD31B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3" creationId="{6864527D-7C84-6A98-8301-C63EEE60D020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4" creationId="{22606026-0A30-15AA-FF65-A54A2C111F7F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5" creationId="{F03092E0-D5AE-4461-C8DD-B6CFCBC3814F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6" creationId="{DBE79313-6FDC-FFCC-9B15-58CE955FF437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7" creationId="{3444F5D8-BA4A-A305-D500-DBFD7C90ABF8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8" creationId="{6E25DCC0-04CF-F8F8-146A-0BF5E18E0D5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89" creationId="{BD1AF4CD-69E4-BE49-9E7A-5F0D4359D082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91" creationId="{9DA34338-7137-C338-58D1-DCFB0AC347D9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92" creationId="{7FED51DB-3AA4-011D-3230-A204689359B3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93" creationId="{2597F899-21BC-717E-4945-86FC71CC952A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94" creationId="{C7339CD8-1778-E28A-503C-64CB5768AEE9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95" creationId="{B1CFD6CB-6429-DF29-7FCB-3A7989D4093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96" creationId="{5D9E31C0-F038-E918-DF57-DE1DC8986788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97" creationId="{8B219637-9AB9-20BA-234D-654FDD592F06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98" creationId="{3B019644-A209-6D40-C995-0A9647758755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199" creationId="{7BF03BA3-38F5-9C03-C80B-0186AEC75B5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00" creationId="{43659089-6FD9-7AEA-FEDA-E477DE9AA072}"/>
          </ac:spMkLst>
        </pc:spChg>
        <pc:spChg chg="mod ord">
          <ac:chgData name="Novita Sari" userId="557972da-eb49-42ff-a0a8-d0abba1f54f6" providerId="ADAL" clId="{74D789D9-336F-4E8D-85CF-0DB9D0BAEABB}" dt="2022-08-16T03:54:42.726" v="4338" actId="166"/>
          <ac:spMkLst>
            <pc:docMk/>
            <pc:sldMk cId="2557610702" sldId="279"/>
            <ac:spMk id="201" creationId="{9611ED0A-69AC-2543-1C6A-7AF24D62E244}"/>
          </ac:spMkLst>
        </pc:spChg>
        <pc:spChg chg="mod ord">
          <ac:chgData name="Novita Sari" userId="557972da-eb49-42ff-a0a8-d0abba1f54f6" providerId="ADAL" clId="{74D789D9-336F-4E8D-85CF-0DB9D0BAEABB}" dt="2022-08-16T03:55:50.561" v="4347" actId="166"/>
          <ac:spMkLst>
            <pc:docMk/>
            <pc:sldMk cId="2557610702" sldId="279"/>
            <ac:spMk id="203" creationId="{D0A9CD3C-1B41-2226-B0ED-A480580F96F2}"/>
          </ac:spMkLst>
        </pc:spChg>
        <pc:spChg chg="mod ord">
          <ac:chgData name="Novita Sari" userId="557972da-eb49-42ff-a0a8-d0abba1f54f6" providerId="ADAL" clId="{74D789D9-336F-4E8D-85CF-0DB9D0BAEABB}" dt="2022-08-16T03:55:50.561" v="4347" actId="166"/>
          <ac:spMkLst>
            <pc:docMk/>
            <pc:sldMk cId="2557610702" sldId="279"/>
            <ac:spMk id="204" creationId="{215E7E9C-9F4B-94A2-EA10-18AE84C3342F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05" creationId="{76B5648B-6D07-67E9-D4CD-AB8D1791ED9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06" creationId="{FE9B0419-9CC7-759F-5ED6-67E2C5832D73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07" creationId="{D5935414-2757-A451-43BE-72C12246DF6E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08" creationId="{064F2DA7-4546-C100-A377-377EA9311FFE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09" creationId="{DE9C0A8F-BBA8-1F4F-39F2-78995B859DB3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10" creationId="{DB5A5D57-32D8-BFFD-EA03-BBB7EB778A47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11" creationId="{4D5CD9F5-44D7-3898-9CDC-2B45C9FB355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12" creationId="{46247197-A3A4-844B-3082-2A5FD3DDF168}"/>
          </ac:spMkLst>
        </pc:spChg>
        <pc:spChg chg="del">
          <ac:chgData name="Novita Sari" userId="557972da-eb49-42ff-a0a8-d0abba1f54f6" providerId="ADAL" clId="{74D789D9-336F-4E8D-85CF-0DB9D0BAEABB}" dt="2022-08-15T07:09:32.249" v="122" actId="478"/>
          <ac:spMkLst>
            <pc:docMk/>
            <pc:sldMk cId="2557610702" sldId="279"/>
            <ac:spMk id="212" creationId="{C99BAAEA-D918-E653-6070-373C0898AC32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13" creationId="{9A816BF4-67B6-4823-9AD9-725B403BE9D4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14" creationId="{0E853735-B383-3E20-73D1-9736CEB57FB5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15" creationId="{6C3260EE-A1C0-6689-F7D4-DA74992DF66F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16" creationId="{6F6FA27B-C6DA-C9E9-F69D-455183B4E1EF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17" creationId="{3038FC12-2700-89B7-4A30-7AFBE7B5B4EC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18" creationId="{05D4E6B1-1080-66F8-6777-CC8A56E0E9F1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19" creationId="{CF76DF95-0B87-17D3-4DC5-1688B2148BB9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0" creationId="{D675939D-463B-DC98-3411-52774182C587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1" creationId="{779E7817-7A5E-AB8C-F84A-3C67F526A50E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2" creationId="{7E2F4E2C-0FAF-F8C9-7457-583232BDFFC9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3" creationId="{7C8C4C05-0EBA-B9B8-8316-DA2E214FA03B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4" creationId="{29ECCA0C-1725-91AE-C163-D7F157A42064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5" creationId="{AEB62BDE-5C04-9BB4-FC03-5391645D312F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6" creationId="{730F1A75-4BBF-501A-216E-F48E2627F927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7" creationId="{D1614703-0B1D-1D8C-FA06-3EE218D5A5E3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8" creationId="{7FF07D4A-A40D-3902-B91A-E954BDFE91EE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29" creationId="{8D6527B1-C07C-362A-C2CC-93DD0A2C7258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30" creationId="{40A419CB-1FE4-0181-231B-B9B2FA40540E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31" creationId="{FB11E7EB-A53D-A174-121D-AFBF56959DB5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32" creationId="{6EA42C55-1C39-D2F1-A526-91170E8AE1DA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33" creationId="{CDD047D0-9F5D-DFB0-2590-FD201B0B3B75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34" creationId="{84C8A259-EC04-5160-1019-128955A16207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35" creationId="{26529034-31BA-085D-4A8C-98F0CB7C7758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36" creationId="{87FA3025-DCA0-B9F7-A28D-5E68AF6AF822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37" creationId="{77155287-A234-BBEC-A921-D5C647812B12}"/>
          </ac:spMkLst>
        </pc:spChg>
        <pc:spChg chg="mod">
          <ac:chgData name="Novita Sari" userId="557972da-eb49-42ff-a0a8-d0abba1f54f6" providerId="ADAL" clId="{74D789D9-336F-4E8D-85CF-0DB9D0BAEABB}" dt="2022-08-15T07:36:50.055" v="782"/>
          <ac:spMkLst>
            <pc:docMk/>
            <pc:sldMk cId="2557610702" sldId="279"/>
            <ac:spMk id="238" creationId="{149255E8-A574-EEA0-FCEF-9BC8407A42FB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41" creationId="{8E8AE6FA-F729-E08B-FFA9-93545AEEE6B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42" creationId="{8434910E-26FF-3DF3-68FE-44AE2CE1EE5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43" creationId="{DB3FB841-3826-D4D2-E92C-17E79CF57547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44" creationId="{3826E700-1430-947E-8BB2-9ADD8D418D23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45" creationId="{7A4AB007-8213-E72A-C1F3-89649977A302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47" creationId="{1E77EF00-C18A-82BC-D80F-AD65D6049427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48" creationId="{97F83BD3-D77A-1631-17CB-A304C9FE709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0" creationId="{0ABF8CA4-B6D7-6654-53AD-3289367F2570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1" creationId="{441D9AEF-1CB6-C8CB-0424-C3410705F6E7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2" creationId="{FBF9DFB3-D3D3-3CA5-B647-4453486B5BEB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3" creationId="{A676BA22-A2A6-1D8E-3B09-2045AD0079C7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4" creationId="{2A1A7DB0-884C-2FE0-EDEE-F14D0D158467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5" creationId="{89A4456F-FC0F-45B0-7005-B53733FC5163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6" creationId="{4E56927B-E537-EFCB-129D-52D54C88C6A6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7" creationId="{F7297DE8-065B-6797-5EBF-563149FBAD32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8" creationId="{0B1694D9-ABF7-178E-8EA3-1B55F5372EB5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59" creationId="{939194E9-988E-7A11-3E55-E6BA6068C4FB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60" creationId="{C7A7A778-248A-1A9D-FCE2-E9A9DBE0F146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62" creationId="{D9A76CBA-5609-214C-3092-437FE285AB2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63" creationId="{9042AD84-B53D-70D8-ADA5-B2F2090CBE5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64" creationId="{012CEA89-E29C-724F-6535-18E7042B15B6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65" creationId="{A1B3FF47-908E-3CC0-A3C1-1D1F690B75A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66" creationId="{E33033C8-3A1F-DBF7-6515-9FFC6004645E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67" creationId="{D2BB161F-69E4-4B12-DE00-E6AE687D3166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68" creationId="{D9D5C03F-166E-8825-84F5-8BEC9D54634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69" creationId="{A1A6CB9B-6B96-5CE8-63E6-9906CD6E0EA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70" creationId="{5CA1A08C-962D-8970-EBC7-52393A22CD6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72" creationId="{970F5376-908C-C837-93BD-B0638253B245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73" creationId="{7BC6C221-C83E-1E54-52E5-9BF58073C8B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74" creationId="{A8E341DB-E1B5-B000-065A-713BA15763E7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75" creationId="{2F1A5031-B579-0EF4-4034-32701436961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76" creationId="{E01EBA54-CF0F-BAA1-1C9A-399FFC43831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77" creationId="{576E1EA2-A485-4B55-F7B0-692F938726CF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78" creationId="{222E43E6-38E2-AFB8-5793-444A172B1260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79" creationId="{23A5B5F7-7C60-8EED-1C97-E5BAE191C605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0" creationId="{982CAD59-B14F-CEA9-8F12-F18A06D4EBE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1" creationId="{5E3976E4-1E32-1965-4FEA-8EC5B43E2A52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2" creationId="{4155F5DA-5709-674C-DAD3-0E9307A8DD53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3" creationId="{6514B63A-46BA-4C99-3BCE-ED66648F379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4" creationId="{4BE8AC4E-99C3-5C1E-FD03-FE8A6C776599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5" creationId="{3407C4B7-36B2-F7A1-39C5-4059669F4A06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6" creationId="{05C31FCB-EEDA-26E9-5B81-EA1D4248A76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7" creationId="{39754BA0-3422-D639-511A-C07A33D93B78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8" creationId="{7AAC8782-0046-3594-3E77-BF941E9091C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89" creationId="{28C1DC5C-2BAE-C4C0-823E-FC06BC9512BB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0" creationId="{40F9902B-790F-9674-BE3D-E4E5FCAA8F62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1" creationId="{FA474650-12B8-B9BE-1527-8A0DE25E360A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2" creationId="{6719977C-FF4C-F624-624D-0243FB28746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3" creationId="{80B82308-2542-B28D-63A3-E59E0594E7D9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4" creationId="{04E65C35-BC09-B065-9388-16D82F4AF5C6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5" creationId="{48B32E31-C161-EB7B-2052-903902D99AC3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6" creationId="{60407179-B435-6E70-79C6-8823DF6E357A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7" creationId="{12F44AD2-6C97-5BFA-19D2-DAD78F3AAE1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8" creationId="{A055D5C2-C2CA-B78D-03FA-3535119FD23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299" creationId="{5D6345D5-5C4D-09A0-90BA-66178227E892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0" creationId="{006EF22C-F5A0-CFCD-A41D-D766417877CB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1" creationId="{2883B231-F149-3924-1765-8BEB1AA56343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2" creationId="{A04B3E82-F46C-C50B-3767-A30F5C16125D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3" creationId="{14DB9EB3-C8A6-F5DE-E90F-A93DE670AB5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4" creationId="{5306E26B-92C6-FC81-032D-E8B36B6EF572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5" creationId="{550DCCBB-62D9-36F4-151D-26D008F7C9FA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6" creationId="{87D7DC91-D001-E1C9-A9DA-7F3B312E99B8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7" creationId="{B6D30865-437F-C869-B5BF-08613FE7B8DC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8" creationId="{59A3345A-A23E-E36C-A683-820471CCEECF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09" creationId="{9A6A8630-8D59-DDB7-C6F1-A4740C64E616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11" creationId="{97AFE921-2AA6-22E3-7EC1-91202FE3D586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12" creationId="{ADD268F5-7028-1ECC-31CA-84BA50439A3A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13" creationId="{989F1EBB-AF26-A2E6-3A12-362E2FD3DC59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14" creationId="{EC1178BE-79F2-37F5-729B-8A9D4ABF3091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15" creationId="{0FE5350A-79D3-DC85-8765-09A6B758523B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16" creationId="{0659A7EC-15DF-305D-D31D-CC46A62329B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17" creationId="{66C80D03-1C9E-699F-0676-70CA73FE3107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18" creationId="{5D2120A3-8B6C-B2C3-4E32-C947AFF20345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19" creationId="{69870073-1855-818B-2606-1BA1D341834A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0" creationId="{C2F3C01C-6AFC-2338-0B40-B12666E1769F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1" creationId="{0D9F6D89-582F-3BC9-BA8D-4B1471E006B0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2" creationId="{ED7F7C37-64AF-C327-D819-5970376B089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3" creationId="{9A9456C4-DED1-7A37-616C-1963E201E64E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4" creationId="{23E1E835-AB16-DB47-AAA5-ADFFB5BA951A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5" creationId="{B33A543F-FAF5-130D-256F-B225B999612E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6" creationId="{AFDEF1D5-8965-5F26-2FAD-8C1A9EA98DC0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7" creationId="{D714018B-45AF-84A6-DE24-10AADF593118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8" creationId="{B0EBD048-4382-BC32-9115-8734B614E42F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29" creationId="{F86AE1F5-60F5-3C94-6060-450B89620F64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30" creationId="{340F6A46-0B44-AA4B-2D8C-B03997439558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31" creationId="{608D9252-8D92-6C8D-5C10-EE1F3BA82748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32" creationId="{AA4F4EF5-F6AE-F8A6-0141-56D9EECAAF4E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33" creationId="{B576BCFA-04AB-4154-34A2-E6B348D5156B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34" creationId="{032FFA09-FF04-7DF1-7FCB-E895051592B9}"/>
          </ac:spMkLst>
        </pc:spChg>
        <pc:spChg chg="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35" creationId="{C2A9CE99-9860-435E-E3D7-6B83A60B88BA}"/>
          </ac:spMkLst>
        </pc:spChg>
        <pc:spChg chg="del mod ord">
          <ac:chgData name="Novita Sari" userId="557972da-eb49-42ff-a0a8-d0abba1f54f6" providerId="ADAL" clId="{74D789D9-336F-4E8D-85CF-0DB9D0BAEABB}" dt="2022-08-16T03:56:19.357" v="4354" actId="478"/>
          <ac:spMkLst>
            <pc:docMk/>
            <pc:sldMk cId="2557610702" sldId="279"/>
            <ac:spMk id="337" creationId="{9D7BCD54-48FD-957A-61D7-90BFFCC23CA3}"/>
          </ac:spMkLst>
        </pc:spChg>
        <pc:spChg chg="del mod ord">
          <ac:chgData name="Novita Sari" userId="557972da-eb49-42ff-a0a8-d0abba1f54f6" providerId="ADAL" clId="{74D789D9-336F-4E8D-85CF-0DB9D0BAEABB}" dt="2022-08-16T03:56:15.489" v="4351" actId="478"/>
          <ac:spMkLst>
            <pc:docMk/>
            <pc:sldMk cId="2557610702" sldId="279"/>
            <ac:spMk id="338" creationId="{D816E683-4333-C43D-B252-836C4348ECDB}"/>
          </ac:spMkLst>
        </pc:spChg>
        <pc:spChg chg="del mod ord">
          <ac:chgData name="Novita Sari" userId="557972da-eb49-42ff-a0a8-d0abba1f54f6" providerId="ADAL" clId="{74D789D9-336F-4E8D-85CF-0DB9D0BAEABB}" dt="2022-08-16T03:56:15.489" v="4351" actId="478"/>
          <ac:spMkLst>
            <pc:docMk/>
            <pc:sldMk cId="2557610702" sldId="279"/>
            <ac:spMk id="339" creationId="{80A93899-4FDA-0DE4-1642-191924E6AA5E}"/>
          </ac:spMkLst>
        </pc:spChg>
        <pc:spChg chg="del mod ord">
          <ac:chgData name="Novita Sari" userId="557972da-eb49-42ff-a0a8-d0abba1f54f6" providerId="ADAL" clId="{74D789D9-336F-4E8D-85CF-0DB9D0BAEABB}" dt="2022-08-16T03:56:15.489" v="4351" actId="478"/>
          <ac:spMkLst>
            <pc:docMk/>
            <pc:sldMk cId="2557610702" sldId="279"/>
            <ac:spMk id="340" creationId="{54259E52-3BCF-87F8-499B-D52397236818}"/>
          </ac:spMkLst>
        </pc:spChg>
        <pc:spChg chg="del mod">
          <ac:chgData name="Novita Sari" userId="557972da-eb49-42ff-a0a8-d0abba1f54f6" providerId="ADAL" clId="{74D789D9-336F-4E8D-85CF-0DB9D0BAEABB}" dt="2022-08-16T03:56:15.489" v="4351" actId="478"/>
          <ac:spMkLst>
            <pc:docMk/>
            <pc:sldMk cId="2557610702" sldId="279"/>
            <ac:spMk id="342" creationId="{F4BEE1E8-24C3-8608-7FBD-A251F75073BB}"/>
          </ac:spMkLst>
        </pc:spChg>
        <pc:spChg chg="del mod ord">
          <ac:chgData name="Novita Sari" userId="557972da-eb49-42ff-a0a8-d0abba1f54f6" providerId="ADAL" clId="{74D789D9-336F-4E8D-85CF-0DB9D0BAEABB}" dt="2022-08-16T03:56:06.536" v="4350" actId="478"/>
          <ac:spMkLst>
            <pc:docMk/>
            <pc:sldMk cId="2557610702" sldId="279"/>
            <ac:spMk id="343" creationId="{849B4B7C-90B5-4EDD-44C9-19E315A4C72F}"/>
          </ac:spMkLst>
        </pc:spChg>
        <pc:spChg chg="add 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44" creationId="{9D973F8A-01E2-C91F-4954-ADB2A0D9B687}"/>
          </ac:spMkLst>
        </pc:spChg>
        <pc:spChg chg="add 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45" creationId="{C2E80925-08D8-569A-1403-7D348CEDD050}"/>
          </ac:spMkLst>
        </pc:spChg>
        <pc:spChg chg="add 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46" creationId="{005DEF7D-525F-42B1-1FA1-551EC6C35662}"/>
          </ac:spMkLst>
        </pc:spChg>
        <pc:spChg chg="add 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47" creationId="{D2978979-80EA-3A02-1BA1-F7832101386D}"/>
          </ac:spMkLst>
        </pc:spChg>
        <pc:spChg chg="add mod">
          <ac:chgData name="Novita Sari" userId="557972da-eb49-42ff-a0a8-d0abba1f54f6" providerId="ADAL" clId="{74D789D9-336F-4E8D-85CF-0DB9D0BAEABB}" dt="2022-08-16T03:54:05.037" v="4332" actId="571"/>
          <ac:spMkLst>
            <pc:docMk/>
            <pc:sldMk cId="2557610702" sldId="279"/>
            <ac:spMk id="348" creationId="{00A87A20-5362-1D1A-C5FF-21467C6A086B}"/>
          </ac:spMkLst>
        </pc:spChg>
        <pc:grpChg chg="add mod">
          <ac:chgData name="Novita Sari" userId="557972da-eb49-42ff-a0a8-d0abba1f54f6" providerId="ADAL" clId="{74D789D9-336F-4E8D-85CF-0DB9D0BAEABB}" dt="2022-08-15T07:37:29.210" v="790" actId="1076"/>
          <ac:grpSpMkLst>
            <pc:docMk/>
            <pc:sldMk cId="2557610702" sldId="279"/>
            <ac:grpSpMk id="20" creationId="{746214FC-1DF6-B940-F919-D77F166CAA40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21" creationId="{5397673E-24BD-96D1-F85C-C46EB1F33323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22" creationId="{579AB4AC-E90C-6D94-B225-7356587E06E7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23" creationId="{67DEFF9E-345C-4D06-B72F-91A442FA975F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24" creationId="{F54593ED-A25C-E820-3B8C-EEBD05F1B042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25" creationId="{D44DD690-A2EB-7D38-4659-1D80A05173AE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28" creationId="{AB9B0C6C-41E8-F65E-38A6-5BACA7E5F3FF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29" creationId="{DED3BECE-6873-6547-CC82-61E2922D3E43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33" creationId="{83967E3B-C734-E8D0-14CD-E27FDF1FF7AB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34" creationId="{EADA7720-70B5-8441-DB02-BE81E64B35C0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43" creationId="{961BC31E-8C7E-009F-B1ED-3E8228D75BC0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47" creationId="{2D194E4D-6A54-F590-321C-CA5D7EDB7D90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62" creationId="{07220C52-1536-6500-5991-30EBE0F537D4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74" creationId="{FED76471-5C37-D8F9-3D6E-97C2576E1B67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83" creationId="{8CDA88D1-DB08-CFDA-F805-CAB25D30416C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88" creationId="{93817A76-5FB6-C554-882D-6743D24F9329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89" creationId="{F7117F92-0849-E587-A5F0-347C6D7F28AD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99" creationId="{525CB63F-CE2C-6288-313E-9D4EE6A20D7F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110" creationId="{58CBDD36-5D39-CE55-1CE7-D61A76891777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113" creationId="{AB40FF2D-F591-44C4-E118-E5AEA512E8E0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117" creationId="{CBCF6ADB-BDC4-F653-4FBE-CE9E2FB67D7F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118" creationId="{9CADD825-A4F7-3885-DBEB-4F16FD6171DC}"/>
          </ac:grpSpMkLst>
        </pc:grpChg>
        <pc:grpChg chg="mod">
          <ac:chgData name="Novita Sari" userId="557972da-eb49-42ff-a0a8-d0abba1f54f6" providerId="ADAL" clId="{74D789D9-336F-4E8D-85CF-0DB9D0BAEABB}" dt="2022-08-15T07:36:50.055" v="782"/>
          <ac:grpSpMkLst>
            <pc:docMk/>
            <pc:sldMk cId="2557610702" sldId="279"/>
            <ac:grpSpMk id="119" creationId="{EC106D5F-BAD3-319D-0F34-2C7AD7BBD80B}"/>
          </ac:grpSpMkLst>
        </pc:grpChg>
        <pc:grpChg chg="del">
          <ac:chgData name="Novita Sari" userId="557972da-eb49-42ff-a0a8-d0abba1f54f6" providerId="ADAL" clId="{74D789D9-336F-4E8D-85CF-0DB9D0BAEABB}" dt="2022-08-15T07:14:17.655" v="220" actId="478"/>
          <ac:grpSpMkLst>
            <pc:docMk/>
            <pc:sldMk cId="2557610702" sldId="279"/>
            <ac:grpSpMk id="133" creationId="{36547FBF-41C3-464B-B8F3-CE3330F0F6C0}"/>
          </ac:grpSpMkLst>
        </pc:grpChg>
        <pc:grpChg chg="add del mod">
          <ac:chgData name="Novita Sari" userId="557972da-eb49-42ff-a0a8-d0abba1f54f6" providerId="ADAL" clId="{74D789D9-336F-4E8D-85CF-0DB9D0BAEABB}" dt="2022-08-30T03:00:32.267" v="5770" actId="1038"/>
          <ac:grpSpMkLst>
            <pc:docMk/>
            <pc:sldMk cId="2557610702" sldId="279"/>
            <ac:grpSpMk id="140" creationId="{6CB60F8A-8E60-83D8-E35F-040DA8A57127}"/>
          </ac:grpSpMkLst>
        </pc:grpChg>
        <pc:grpChg chg="del mod">
          <ac:chgData name="Novita Sari" userId="557972da-eb49-42ff-a0a8-d0abba1f54f6" providerId="ADAL" clId="{74D789D9-336F-4E8D-85CF-0DB9D0BAEABB}" dt="2022-08-16T03:53:04.551" v="4312" actId="478"/>
          <ac:grpSpMkLst>
            <pc:docMk/>
            <pc:sldMk cId="2557610702" sldId="279"/>
            <ac:grpSpMk id="141" creationId="{98B72F87-3E28-DDDF-9E16-8B46EB16457E}"/>
          </ac:grpSpMkLst>
        </pc:grpChg>
        <pc:grpChg chg="del mod">
          <ac:chgData name="Novita Sari" userId="557972da-eb49-42ff-a0a8-d0abba1f54f6" providerId="ADAL" clId="{74D789D9-336F-4E8D-85CF-0DB9D0BAEABB}" dt="2022-08-16T03:52:59.954" v="4310" actId="478"/>
          <ac:grpSpMkLst>
            <pc:docMk/>
            <pc:sldMk cId="2557610702" sldId="279"/>
            <ac:grpSpMk id="148" creationId="{434952DA-77B5-E031-10E7-82D40834DAB9}"/>
          </ac:grpSpMkLst>
        </pc:grpChg>
        <pc:grpChg chg="del mod">
          <ac:chgData name="Novita Sari" userId="557972da-eb49-42ff-a0a8-d0abba1f54f6" providerId="ADAL" clId="{74D789D9-336F-4E8D-85CF-0DB9D0BAEABB}" dt="2022-08-16T03:52:28.052" v="4297" actId="478"/>
          <ac:grpSpMkLst>
            <pc:docMk/>
            <pc:sldMk cId="2557610702" sldId="279"/>
            <ac:grpSpMk id="157" creationId="{A7C67544-0A6E-0C1F-8885-EC5B763D3DDB}"/>
          </ac:grpSpMkLst>
        </pc:grpChg>
        <pc:grpChg chg="del mod">
          <ac:chgData name="Novita Sari" userId="557972da-eb49-42ff-a0a8-d0abba1f54f6" providerId="ADAL" clId="{74D789D9-336F-4E8D-85CF-0DB9D0BAEABB}" dt="2022-08-16T03:53:20.085" v="4319" actId="478"/>
          <ac:grpSpMkLst>
            <pc:docMk/>
            <pc:sldMk cId="2557610702" sldId="279"/>
            <ac:grpSpMk id="166" creationId="{29F8AE6A-50DD-C0BA-8107-D3C42F4A6C35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173" creationId="{9AFE53AC-E5EE-0C40-A5DA-61DEC79337F3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177" creationId="{9DE5567D-5A2C-8939-5EC0-40C838F8A754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190" creationId="{D0421E1E-C266-7438-FCD4-F8B140F5388D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202" creationId="{C6B17CE0-A0B6-A42D-2975-3D7AB9B597D0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239" creationId="{5EF4461A-8B19-C8AA-8653-AA5EEA6AA17D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240" creationId="{A5AC121A-F61E-6108-D8E5-82D7763892D3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246" creationId="{026C818A-B03C-8759-7ED5-0BBD662726C6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249" creationId="{C68BCEBC-EA3B-0F34-E7FA-0416FF021D34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261" creationId="{C5E0D5C0-5743-9BAA-CA12-8BB8CC5A74EA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271" creationId="{C309D0B9-E751-F34F-509A-95AF3F2E0791}"/>
          </ac:grpSpMkLst>
        </pc:grpChg>
        <pc:grpChg chg="mod">
          <ac:chgData name="Novita Sari" userId="557972da-eb49-42ff-a0a8-d0abba1f54f6" providerId="ADAL" clId="{74D789D9-336F-4E8D-85CF-0DB9D0BAEABB}" dt="2022-08-16T03:54:05.037" v="4332" actId="571"/>
          <ac:grpSpMkLst>
            <pc:docMk/>
            <pc:sldMk cId="2557610702" sldId="279"/>
            <ac:grpSpMk id="310" creationId="{53F435C3-9058-00E7-BF83-FE8877719148}"/>
          </ac:grpSpMkLst>
        </pc:grpChg>
        <pc:grpChg chg="del mod">
          <ac:chgData name="Novita Sari" userId="557972da-eb49-42ff-a0a8-d0abba1f54f6" providerId="ADAL" clId="{74D789D9-336F-4E8D-85CF-0DB9D0BAEABB}" dt="2022-08-16T03:56:15.489" v="4351" actId="478"/>
          <ac:grpSpMkLst>
            <pc:docMk/>
            <pc:sldMk cId="2557610702" sldId="279"/>
            <ac:grpSpMk id="336" creationId="{52D4D3AC-C748-B19F-6DFD-A21C95E9B044}"/>
          </ac:grpSpMkLst>
        </pc:grpChg>
        <pc:grpChg chg="del mod">
          <ac:chgData name="Novita Sari" userId="557972da-eb49-42ff-a0a8-d0abba1f54f6" providerId="ADAL" clId="{74D789D9-336F-4E8D-85CF-0DB9D0BAEABB}" dt="2022-08-16T03:56:06.536" v="4350" actId="478"/>
          <ac:grpSpMkLst>
            <pc:docMk/>
            <pc:sldMk cId="2557610702" sldId="279"/>
            <ac:grpSpMk id="341" creationId="{2B91C0C4-D08B-6EB5-A3F5-08B31B6C07B1}"/>
          </ac:grpSpMkLst>
        </pc:grpChg>
        <pc:picChg chg="del">
          <ac:chgData name="Novita Sari" userId="557972da-eb49-42ff-a0a8-d0abba1f54f6" providerId="ADAL" clId="{74D789D9-336F-4E8D-85CF-0DB9D0BAEABB}" dt="2022-08-15T07:09:59.893" v="123" actId="478"/>
          <ac:picMkLst>
            <pc:docMk/>
            <pc:sldMk cId="2557610702" sldId="279"/>
            <ac:picMk id="3" creationId="{790F49ED-9368-19D9-4638-3D0FC9007FC6}"/>
          </ac:picMkLst>
        </pc:picChg>
        <pc:picChg chg="add mod">
          <ac:chgData name="Novita Sari" userId="557972da-eb49-42ff-a0a8-d0abba1f54f6" providerId="ADAL" clId="{74D789D9-336F-4E8D-85CF-0DB9D0BAEABB}" dt="2022-08-16T06:31:31.405" v="4387" actId="1035"/>
          <ac:picMkLst>
            <pc:docMk/>
            <pc:sldMk cId="2557610702" sldId="279"/>
            <ac:picMk id="4" creationId="{F27CB553-B2DC-D324-0A34-733D185498B1}"/>
          </ac:picMkLst>
        </pc:picChg>
        <pc:picChg chg="add del mod">
          <ac:chgData name="Novita Sari" userId="557972da-eb49-42ff-a0a8-d0abba1f54f6" providerId="ADAL" clId="{74D789D9-336F-4E8D-85CF-0DB9D0BAEABB}" dt="2022-08-16T02:52:04.746" v="4059" actId="478"/>
          <ac:picMkLst>
            <pc:docMk/>
            <pc:sldMk cId="2557610702" sldId="279"/>
            <ac:picMk id="6" creationId="{28A29905-8635-22CE-DC99-EA4F0F4A993A}"/>
          </ac:picMkLst>
        </pc:picChg>
        <pc:picChg chg="mod">
          <ac:chgData name="Novita Sari" userId="557972da-eb49-42ff-a0a8-d0abba1f54f6" providerId="ADAL" clId="{74D789D9-336F-4E8D-85CF-0DB9D0BAEABB}" dt="2022-08-15T07:23:56.669" v="643" actId="1038"/>
          <ac:picMkLst>
            <pc:docMk/>
            <pc:sldMk cId="2557610702" sldId="279"/>
            <ac:picMk id="129" creationId="{84C08ED5-FDA1-B873-D6DF-7EAA5CAF17A3}"/>
          </ac:picMkLst>
        </pc:picChg>
        <pc:picChg chg="add del mod">
          <ac:chgData name="Novita Sari" userId="557972da-eb49-42ff-a0a8-d0abba1f54f6" providerId="ADAL" clId="{74D789D9-336F-4E8D-85CF-0DB9D0BAEABB}" dt="2022-08-16T02:54:49.681" v="4071" actId="478"/>
          <ac:picMkLst>
            <pc:docMk/>
            <pc:sldMk cId="2557610702" sldId="279"/>
            <ac:picMk id="133" creationId="{ADF0BC6C-1FC1-2E20-84C5-FDC68866DB84}"/>
          </ac:picMkLst>
        </pc:picChg>
        <pc:picChg chg="add del mod">
          <ac:chgData name="Novita Sari" userId="557972da-eb49-42ff-a0a8-d0abba1f54f6" providerId="ADAL" clId="{74D789D9-336F-4E8D-85CF-0DB9D0BAEABB}" dt="2022-08-16T03:27:33.655" v="4145" actId="478"/>
          <ac:picMkLst>
            <pc:docMk/>
            <pc:sldMk cId="2557610702" sldId="279"/>
            <ac:picMk id="135" creationId="{1FA2E5EB-ABC4-9CBD-7C65-1FC27001EF3E}"/>
          </ac:picMkLst>
        </pc:picChg>
        <pc:picChg chg="add del mod">
          <ac:chgData name="Novita Sari" userId="557972da-eb49-42ff-a0a8-d0abba1f54f6" providerId="ADAL" clId="{74D789D9-336F-4E8D-85CF-0DB9D0BAEABB}" dt="2022-08-16T03:28:31.178" v="4156" actId="478"/>
          <ac:picMkLst>
            <pc:docMk/>
            <pc:sldMk cId="2557610702" sldId="279"/>
            <ac:picMk id="137" creationId="{F65CBCF6-578D-04ED-CC2D-6E028157B0E3}"/>
          </ac:picMkLst>
        </pc:picChg>
        <pc:picChg chg="add del mod">
          <ac:chgData name="Novita Sari" userId="557972da-eb49-42ff-a0a8-d0abba1f54f6" providerId="ADAL" clId="{74D789D9-336F-4E8D-85CF-0DB9D0BAEABB}" dt="2022-08-16T03:51:15.057" v="4280" actId="27803"/>
          <ac:picMkLst>
            <pc:docMk/>
            <pc:sldMk cId="2557610702" sldId="279"/>
            <ac:picMk id="139" creationId="{2788089A-31FF-CF0D-9C00-9AC010A21C15}"/>
          </ac:picMkLst>
        </pc:picChg>
      </pc:sldChg>
      <pc:sldChg chg="addSp delSp modSp add mod modAnim modNotesTx">
        <pc:chgData name="Novita Sari" userId="557972da-eb49-42ff-a0a8-d0abba1f54f6" providerId="ADAL" clId="{74D789D9-336F-4E8D-85CF-0DB9D0BAEABB}" dt="2022-08-30T04:03:38.900" v="6918" actId="20577"/>
        <pc:sldMkLst>
          <pc:docMk/>
          <pc:sldMk cId="673052073" sldId="280"/>
        </pc:sldMkLst>
        <pc:spChg chg="add mod">
          <ac:chgData name="Novita Sari" userId="557972da-eb49-42ff-a0a8-d0abba1f54f6" providerId="ADAL" clId="{74D789D9-336F-4E8D-85CF-0DB9D0BAEABB}" dt="2022-08-30T01:00:53.766" v="5246" actId="1038"/>
          <ac:spMkLst>
            <pc:docMk/>
            <pc:sldMk cId="673052073" sldId="280"/>
            <ac:spMk id="3" creationId="{3BEB1996-2885-C083-3862-2077533A2F35}"/>
          </ac:spMkLst>
        </pc:spChg>
        <pc:spChg chg="mod">
          <ac:chgData name="Novita Sari" userId="557972da-eb49-42ff-a0a8-d0abba1f54f6" providerId="ADAL" clId="{74D789D9-336F-4E8D-85CF-0DB9D0BAEABB}" dt="2022-08-26T09:15:57.794" v="4793"/>
          <ac:spMkLst>
            <pc:docMk/>
            <pc:sldMk cId="673052073" sldId="280"/>
            <ac:spMk id="7" creationId="{FB68D8A4-0445-0B8E-64BA-8BF0D58AF543}"/>
          </ac:spMkLst>
        </pc:spChg>
        <pc:spChg chg="add mod ord">
          <ac:chgData name="Novita Sari" userId="557972da-eb49-42ff-a0a8-d0abba1f54f6" providerId="ADAL" clId="{74D789D9-336F-4E8D-85CF-0DB9D0BAEABB}" dt="2022-08-30T00:59:27.192" v="5231" actId="167"/>
          <ac:spMkLst>
            <pc:docMk/>
            <pc:sldMk cId="673052073" sldId="280"/>
            <ac:spMk id="15" creationId="{FB8A1D93-E095-BD0F-583B-A2294C2408EE}"/>
          </ac:spMkLst>
        </pc:spChg>
        <pc:spChg chg="mod">
          <ac:chgData name="Novita Sari" userId="557972da-eb49-42ff-a0a8-d0abba1f54f6" providerId="ADAL" clId="{74D789D9-336F-4E8D-85CF-0DB9D0BAEABB}" dt="2022-08-30T04:03:38.900" v="6918" actId="20577"/>
          <ac:spMkLst>
            <pc:docMk/>
            <pc:sldMk cId="673052073" sldId="280"/>
            <ac:spMk id="18" creationId="{BE7D0F76-AAB6-3094-7CC5-39A3D2A2F1C5}"/>
          </ac:spMkLst>
        </pc:spChg>
        <pc:spChg chg="add del mod">
          <ac:chgData name="Novita Sari" userId="557972da-eb49-42ff-a0a8-d0abba1f54f6" providerId="ADAL" clId="{74D789D9-336F-4E8D-85CF-0DB9D0BAEABB}" dt="2022-08-29T02:34:55.640" v="5159" actId="478"/>
          <ac:spMkLst>
            <pc:docMk/>
            <pc:sldMk cId="673052073" sldId="280"/>
            <ac:spMk id="19" creationId="{7C7E03C6-9B2E-C32E-1F27-48EA7C6B37E1}"/>
          </ac:spMkLst>
        </pc:spChg>
        <pc:spChg chg="add mod">
          <ac:chgData name="Novita Sari" userId="557972da-eb49-42ff-a0a8-d0abba1f54f6" providerId="ADAL" clId="{74D789D9-336F-4E8D-85CF-0DB9D0BAEABB}" dt="2022-08-29T02:42:27.835" v="5208" actId="1038"/>
          <ac:spMkLst>
            <pc:docMk/>
            <pc:sldMk cId="673052073" sldId="280"/>
            <ac:spMk id="21" creationId="{E9A9CCE4-FF9D-0A90-8CB3-55A207E8239A}"/>
          </ac:spMkLst>
        </pc:spChg>
        <pc:spChg chg="mod topLvl">
          <ac:chgData name="Novita Sari" userId="557972da-eb49-42ff-a0a8-d0abba1f54f6" providerId="ADAL" clId="{74D789D9-336F-4E8D-85CF-0DB9D0BAEABB}" dt="2022-08-30T00:59:51.844" v="5235" actId="1076"/>
          <ac:spMkLst>
            <pc:docMk/>
            <pc:sldMk cId="673052073" sldId="280"/>
            <ac:spMk id="22" creationId="{5B1F935B-D06B-3C2C-CC6F-7364D04F7803}"/>
          </ac:spMkLst>
        </pc:spChg>
        <pc:spChg chg="add mod">
          <ac:chgData name="Novita Sari" userId="557972da-eb49-42ff-a0a8-d0abba1f54f6" providerId="ADAL" clId="{74D789D9-336F-4E8D-85CF-0DB9D0BAEABB}" dt="2022-08-29T02:42:27.835" v="5208" actId="1038"/>
          <ac:spMkLst>
            <pc:docMk/>
            <pc:sldMk cId="673052073" sldId="280"/>
            <ac:spMk id="23" creationId="{2D59BB97-8675-B532-1382-50326FDDB69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30" creationId="{866F56B6-7000-B722-891A-EDBBA214F8C2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31" creationId="{499DE723-9D4C-F458-E7CA-DADA9F74BDD8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34" creationId="{681FD852-87ED-C3BC-AC34-006A2C703C5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35" creationId="{8F8BE83F-D5B4-0974-14D0-A51F34278B39}"/>
          </ac:spMkLst>
        </pc:spChg>
        <pc:spChg chg="del mod">
          <ac:chgData name="Novita Sari" userId="557972da-eb49-42ff-a0a8-d0abba1f54f6" providerId="ADAL" clId="{74D789D9-336F-4E8D-85CF-0DB9D0BAEABB}" dt="2022-08-15T07:44:38.198" v="815" actId="478"/>
          <ac:spMkLst>
            <pc:docMk/>
            <pc:sldMk cId="673052073" sldId="280"/>
            <ac:spMk id="36" creationId="{38B28FD4-1921-D30B-842A-217E78941B9E}"/>
          </ac:spMkLst>
        </pc:spChg>
        <pc:spChg chg="del mod">
          <ac:chgData name="Novita Sari" userId="557972da-eb49-42ff-a0a8-d0abba1f54f6" providerId="ADAL" clId="{74D789D9-336F-4E8D-85CF-0DB9D0BAEABB}" dt="2022-08-15T07:44:36.574" v="814" actId="478"/>
          <ac:spMkLst>
            <pc:docMk/>
            <pc:sldMk cId="673052073" sldId="280"/>
            <ac:spMk id="37" creationId="{D0DC92AF-66B9-1E5B-ADB8-249E6F5D1DFE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38" creationId="{1F2D3C26-1341-6EB7-3496-25E9BE555BE0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41" creationId="{D53945E1-F63B-41D3-C33B-8D4CEAFF6D6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42" creationId="{D5E13FD9-1B11-7E4F-CCBD-DDE3F21A2693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43" creationId="{25B704FC-A7AF-4E95-2BA6-E29C40B1A54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44" creationId="{CB14764B-B3C4-3B40-F29E-DF5088EE513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45" creationId="{36EC1A7B-A0D9-C676-F8A6-0061A2ED51B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46" creationId="{5C99A942-96CE-317D-8D16-74A8F75E927A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47" creationId="{D6EEF91E-24BB-AA17-D6B9-9475828437AA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50" creationId="{6DAA97E8-7D07-C2F1-F094-C38F478B1CDA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51" creationId="{44E86D64-253F-44D8-8E92-C32BAB03C713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52" creationId="{BDA171FF-D09F-6C86-A3C3-530166CC6E15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53" creationId="{7940A51C-056E-9485-A5FB-996CB6F4653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54" creationId="{05FD2229-4595-39F3-8E48-CCEA445130B0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55" creationId="{84BF0F46-7C60-C660-5676-E868ED50EE37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56" creationId="{199A1062-D71B-D3E5-0638-CA5A1E333188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57" creationId="{ED0629CF-5A5D-20F3-5752-15C6EAACDDF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58" creationId="{1BA2CC15-8289-8150-CAB6-8A172936EC93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60" creationId="{C06D0CBA-95E1-FBAC-659F-A321B42752B3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61" creationId="{A6C69344-12E4-EBDE-B4C4-2EC974ECC21A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62" creationId="{EFCD725D-F1A2-496A-7C6D-E99C0328C942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63" creationId="{7127DADD-782A-909B-6B4E-A78A1C34364D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64" creationId="{E2635CFF-FEA6-704E-DC77-356C204FD07D}"/>
          </ac:spMkLst>
        </pc:spChg>
        <pc:spChg chg="del">
          <ac:chgData name="Novita Sari" userId="557972da-eb49-42ff-a0a8-d0abba1f54f6" providerId="ADAL" clId="{74D789D9-336F-4E8D-85CF-0DB9D0BAEABB}" dt="2022-08-15T07:43:50.945" v="812" actId="478"/>
          <ac:spMkLst>
            <pc:docMk/>
            <pc:sldMk cId="673052073" sldId="280"/>
            <ac:spMk id="65" creationId="{B21BEE39-18D1-85A1-67D3-11E598C29BFE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66" creationId="{1BA08596-C488-71B0-B988-F10468066DEC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68" creationId="{5EA9A7F3-E544-1375-BBE4-E1DDB8F9695E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69" creationId="{72053A90-6A63-AD4F-D3CE-21366B7EA34B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70" creationId="{1AA0345A-478A-ECEF-4B40-459E5B8C7C88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71" creationId="{5187534E-4DBF-BB1B-ED1C-6E3A93F5578C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72" creationId="{B2DBC7DB-6FDA-FB41-3D8D-AFB22AAF984B}"/>
          </ac:spMkLst>
        </pc:spChg>
        <pc:spChg chg="del">
          <ac:chgData name="Novita Sari" userId="557972da-eb49-42ff-a0a8-d0abba1f54f6" providerId="ADAL" clId="{74D789D9-336F-4E8D-85CF-0DB9D0BAEABB}" dt="2022-08-15T07:43:51.434" v="813" actId="478"/>
          <ac:spMkLst>
            <pc:docMk/>
            <pc:sldMk cId="673052073" sldId="280"/>
            <ac:spMk id="73" creationId="{44AFE616-6E4D-6342-5D1F-A82C06374EBF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74" creationId="{51E9E8B8-CD0F-E1CD-D77E-AC5159817835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75" creationId="{463E4E62-CB69-5F91-D5E3-9314EBBA571D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76" creationId="{A49256CA-964B-21EA-3256-EED95F7D3139}"/>
          </ac:spMkLst>
        </pc:spChg>
        <pc:spChg chg="del">
          <ac:chgData name="Novita Sari" userId="557972da-eb49-42ff-a0a8-d0abba1f54f6" providerId="ADAL" clId="{74D789D9-336F-4E8D-85CF-0DB9D0BAEABB}" dt="2022-08-15T07:43:49.872" v="811" actId="478"/>
          <ac:spMkLst>
            <pc:docMk/>
            <pc:sldMk cId="673052073" sldId="280"/>
            <ac:spMk id="77" creationId="{3335F575-4F68-4AD3-5337-074E857C763C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78" creationId="{D62CFCD6-2A08-61DE-91D2-091C7965B1FD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79" creationId="{876C4CFE-5BA8-7570-E168-A6535E23F9D7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80" creationId="{6C9F3E4E-FDC3-A65D-A989-F7F4BDDC830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81" creationId="{BD305C6D-AC20-4763-6320-47965B2B04D3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82" creationId="{62B00605-7758-4962-BD19-F8F29EC2044A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83" creationId="{9A0159A3-A382-D99E-D2CF-EA8575DCB26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84" creationId="{4A6F0716-6F69-01EC-0A90-271CFE5F906A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85" creationId="{C68F0012-CC4A-6FA1-9EF1-43A79E46F51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86" creationId="{86E01F2E-F826-1FE2-685F-8496B3584D6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87" creationId="{422E74B4-60A1-9EA6-2CA7-D0940A344CC9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89" creationId="{1921DC49-05C4-3422-B368-B43CE6390E6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0" creationId="{1C892522-93AF-CDBD-9D33-7BD7ADDD712C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1" creationId="{4B32FA35-28EC-48FD-0F89-5CA2B397E57C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2" creationId="{BFEAE550-FADA-7033-7441-EDF252AD9FF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3" creationId="{1FFBF189-7DBB-59CF-33CB-7DDA6210C54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4" creationId="{6DCB2D13-4F5F-BB51-F71F-C9F367567A88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5" creationId="{AE6005A0-5B6D-D448-584D-D911DD6B78C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6" creationId="{4D12BA9F-15C0-19D4-6942-76DFE824BE17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7" creationId="{1B05EB08-4E4A-4D36-0B03-A4AFA64A995B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8" creationId="{490A686A-7DFF-C09C-3C5D-4D64D980429C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99" creationId="{559456F0-7DF4-600E-54BE-5AB18E4B119C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01" creationId="{06DCB829-4B61-1E39-C22A-C760FD97C16A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02" creationId="{8588AF8D-C440-9B1C-483E-3B19D8B1985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03" creationId="{CF7EC642-D7DF-F32E-BBE2-93B08C01EF40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04" creationId="{591A40DB-66C1-CED7-E63F-81C577680202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05" creationId="{60837FCB-D4BB-5188-87DE-7013F386E8E9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06" creationId="{6991F255-A5E7-426C-5BBA-429213436777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07" creationId="{E9424641-99A7-1DCD-F316-DE6E4B73521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08" creationId="{99C3616B-FA6A-B092-75DE-FE47F0062A5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10" creationId="{F22B5876-F03B-46AD-9282-999F0D64277C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11" creationId="{457E6FEE-6FEB-EB0F-2FFA-A4CE7769583D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12" creationId="{E932CD54-B7AF-5C00-5036-AA299B54391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13" creationId="{8331C70A-546A-6317-8889-A1A6A8601560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16" creationId="{94BB168F-1D90-8D93-580F-E72D2CAD86C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17" creationId="{8E59E150-01D5-63D4-44D6-2E3AC2874DE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18" creationId="{8570D625-B9B2-B62E-5DC9-7F9353563DDA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19" creationId="{AF7A83B6-4719-5614-73A2-BC2CE4DA1F73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20" creationId="{22C0EAF8-A81E-6E06-9F83-2A03B64C02D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21" creationId="{24250A2D-33EA-3817-E1FB-31A2D225D069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22" creationId="{EC5B01C4-8E20-E777-549B-58E969A060BA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23" creationId="{1A96B381-E82E-D377-DFF8-3591A2F3E62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24" creationId="{6FAA627F-E91B-EFFF-86D1-6B480561E097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26" creationId="{1C4E26B4-B959-60A8-762E-3EA719AEBF17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27" creationId="{6D7C7080-6006-5561-1E24-37BF37EFF509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28" creationId="{1E9B7930-05D2-1CAA-3C64-86EDB955E2B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29" creationId="{5D25D72E-3F4E-5060-E6A6-3DBE3C8B5C2D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30" creationId="{71637CF5-D52B-A2DC-09EE-7BFA24DC59E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31" creationId="{6C623C68-3897-EDFE-B9AB-8BD70C33073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32" creationId="{F95AC446-1AE0-8027-15DA-1D0C696D13A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33" creationId="{7DD38A52-9451-E5F0-8CFD-20F344CE15C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34" creationId="{A26254C2-56F3-2A50-2568-071763A9846D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35" creationId="{24520F2D-C44D-7F09-78AB-5DC28082D852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37" creationId="{47346560-702C-3A8F-C2C5-C7C4E5CB0AB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38" creationId="{96DDE049-C6A9-DC87-ACEB-CC968DC5284C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40" creationId="{CFF84C6A-1833-9508-7C2D-0014BB7EDDBE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41" creationId="{96BBDD12-5682-9B51-D8BD-3ECD11E5E60E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42" creationId="{6D72894A-124A-82FA-FE4F-61725D4AA6F9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46" creationId="{9CF81847-B699-BA74-F55B-FD6BDACEB46D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47" creationId="{95719EDF-205C-F02F-B221-AA5DEBB54FB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48" creationId="{C47ADC7D-73D3-6747-6649-2C78E0082FF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49" creationId="{70D78183-DC26-F4B6-7A58-E128A73E7E97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0" creationId="{213E256E-4079-A446-1761-B160BCC25282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1" creationId="{2FF2E3A9-0F26-DAB3-3EBF-ADDE9FCFCA83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2" creationId="{6F5E6C0C-AF1B-8D50-7298-3BA626AAFAE0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3" creationId="{BD8965E4-A85E-1F66-ED11-65CF4D768A4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4" creationId="{E3AA12F5-27BC-C2F8-0A8D-7EDC18A5127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5" creationId="{315D529C-F3B5-2513-A3EB-F11CF3BA53C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6" creationId="{2A17C16C-D638-7439-CD2C-B6B50519B23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7" creationId="{DE402A75-B55F-F15F-089A-4EBBEFF06907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8" creationId="{1140C521-6B93-6C54-A9CF-F5455A1139F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59" creationId="{7F180C75-697D-1541-AB90-1EDF9F812592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0" creationId="{6EAA393D-CF26-3328-E832-D95D40E5E5CA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1" creationId="{3AC3F332-434F-7446-A981-5E3BA49BDF9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2" creationId="{CE5C945D-A514-025D-54FF-1C430AE00977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3" creationId="{FC008C8B-B201-E56C-F6C4-1DDE35CD5D31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4" creationId="{E7BEFA15-FE7B-C3CC-A98A-1FCF66DB96C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5" creationId="{937DBC0A-8D78-9A4C-30D9-B1D7D3894353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6" creationId="{F1CC0758-A069-1005-3A7A-4E04CE1FF32E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7" creationId="{F05C35D5-4004-CA6F-3407-EC2C9F1E9BE4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8" creationId="{15FED1AD-5F4C-4AD4-D065-FE821DE39488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69" creationId="{AD42B9B3-79A6-3323-FE71-F5C3E156391F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70" creationId="{D22C9CEC-5C62-13FD-D09A-5AEF4C12C342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71" creationId="{EB32A5DE-E5B7-9BFB-DB44-44FC841C6B13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72" creationId="{9809796C-D824-7FFB-AA5C-041A61701596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73" creationId="{C5DA2962-50F5-00CA-5A47-8C2DD3E57A40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74" creationId="{A36A06B5-68D4-6B7D-5B0F-6CABC48196FD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75" creationId="{3160FB1C-60D1-D8C4-5CF1-A77D0B27720A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76" creationId="{AE982C4C-6740-9684-004C-120D1413CF33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77" creationId="{BD3B9C20-6456-DAC1-4031-42D5F5CAD39E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78" creationId="{9CC8662F-7060-B759-D6E0-594856B88BC5}"/>
          </ac:spMkLst>
        </pc:spChg>
        <pc:spChg chg="add mod">
          <ac:chgData name="Novita Sari" userId="557972da-eb49-42ff-a0a8-d0abba1f54f6" providerId="ADAL" clId="{74D789D9-336F-4E8D-85CF-0DB9D0BAEABB}" dt="2022-08-30T01:00:53.766" v="5246" actId="1038"/>
          <ac:spMkLst>
            <pc:docMk/>
            <pc:sldMk cId="673052073" sldId="280"/>
            <ac:spMk id="181" creationId="{9EB3F0F4-0CA6-FBD7-6899-A20113A9E02E}"/>
          </ac:spMkLst>
        </pc:spChg>
        <pc:spChg chg="add del mod">
          <ac:chgData name="Novita Sari" userId="557972da-eb49-42ff-a0a8-d0abba1f54f6" providerId="ADAL" clId="{74D789D9-336F-4E8D-85CF-0DB9D0BAEABB}" dt="2022-08-29T02:32:28.957" v="5020"/>
          <ac:spMkLst>
            <pc:docMk/>
            <pc:sldMk cId="673052073" sldId="280"/>
            <ac:spMk id="185" creationId="{876D95F4-B503-302C-DD11-5B9B5F13DC7A}"/>
          </ac:spMkLst>
        </pc:spChg>
        <pc:spChg chg="mod">
          <ac:chgData name="Novita Sari" userId="557972da-eb49-42ff-a0a8-d0abba1f54f6" providerId="ADAL" clId="{74D789D9-336F-4E8D-85CF-0DB9D0BAEABB}" dt="2022-08-15T07:53:55.091" v="1068" actId="207"/>
          <ac:spMkLst>
            <pc:docMk/>
            <pc:sldMk cId="673052073" sldId="280"/>
            <ac:spMk id="187" creationId="{3799314B-E6E5-694B-770D-2F2279A1267A}"/>
          </ac:spMkLst>
        </pc:spChg>
        <pc:spChg chg="mod">
          <ac:chgData name="Novita Sari" userId="557972da-eb49-42ff-a0a8-d0abba1f54f6" providerId="ADAL" clId="{74D789D9-336F-4E8D-85CF-0DB9D0BAEABB}" dt="2022-08-15T07:55:02.794" v="1075" actId="207"/>
          <ac:spMkLst>
            <pc:docMk/>
            <pc:sldMk cId="673052073" sldId="280"/>
            <ac:spMk id="188" creationId="{FD6EF913-76E3-186B-8929-306F021E4FC6}"/>
          </ac:spMkLst>
        </pc:spChg>
        <pc:spChg chg="mod">
          <ac:chgData name="Novita Sari" userId="557972da-eb49-42ff-a0a8-d0abba1f54f6" providerId="ADAL" clId="{74D789D9-336F-4E8D-85CF-0DB9D0BAEABB}" dt="2022-08-15T07:54:04.935" v="1069" actId="207"/>
          <ac:spMkLst>
            <pc:docMk/>
            <pc:sldMk cId="673052073" sldId="280"/>
            <ac:spMk id="189" creationId="{EEDC7EFC-D88D-AACC-8057-05FCC0DF74D7}"/>
          </ac:spMkLst>
        </pc:spChg>
        <pc:spChg chg="mod">
          <ac:chgData name="Novita Sari" userId="557972da-eb49-42ff-a0a8-d0abba1f54f6" providerId="ADAL" clId="{74D789D9-336F-4E8D-85CF-0DB9D0BAEABB}" dt="2022-08-15T07:54:12.287" v="1070" actId="207"/>
          <ac:spMkLst>
            <pc:docMk/>
            <pc:sldMk cId="673052073" sldId="280"/>
            <ac:spMk id="190" creationId="{738681C7-0DFC-7C3B-8504-32CFDD452A93}"/>
          </ac:spMkLst>
        </pc:spChg>
        <pc:spChg chg="mod">
          <ac:chgData name="Novita Sari" userId="557972da-eb49-42ff-a0a8-d0abba1f54f6" providerId="ADAL" clId="{74D789D9-336F-4E8D-85CF-0DB9D0BAEABB}" dt="2022-08-15T07:54:20.502" v="1071" actId="207"/>
          <ac:spMkLst>
            <pc:docMk/>
            <pc:sldMk cId="673052073" sldId="280"/>
            <ac:spMk id="191" creationId="{93E73CED-2E12-D137-3AAB-90A6954EA390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93" creationId="{F8495A57-D55F-E59D-81B6-6DBA7764F9C9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94" creationId="{DB909729-B995-FAC7-009B-67812628CAC5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95" creationId="{AC524C48-C328-D7AA-5A82-666F611F87CA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96" creationId="{8628DAAB-9010-A237-7022-33D27A5A1C59}"/>
          </ac:spMkLst>
        </pc:spChg>
        <pc:spChg chg="mod">
          <ac:chgData name="Novita Sari" userId="557972da-eb49-42ff-a0a8-d0abba1f54f6" providerId="ADAL" clId="{74D789D9-336F-4E8D-85CF-0DB9D0BAEABB}" dt="2022-08-15T07:44:39.156" v="816"/>
          <ac:spMkLst>
            <pc:docMk/>
            <pc:sldMk cId="673052073" sldId="280"/>
            <ac:spMk id="197" creationId="{32886400-2E9E-FDF8-3FA4-599A81326EE6}"/>
          </ac:spMkLst>
        </pc:spChg>
        <pc:spChg chg="mod">
          <ac:chgData name="Novita Sari" userId="557972da-eb49-42ff-a0a8-d0abba1f54f6" providerId="ADAL" clId="{74D789D9-336F-4E8D-85CF-0DB9D0BAEABB}" dt="2022-08-15T07:55:09.109" v="1076"/>
          <ac:spMkLst>
            <pc:docMk/>
            <pc:sldMk cId="673052073" sldId="280"/>
            <ac:spMk id="201" creationId="{DEDD7A10-0C3E-5D87-91E5-53956995C007}"/>
          </ac:spMkLst>
        </pc:spChg>
        <pc:spChg chg="mod">
          <ac:chgData name="Novita Sari" userId="557972da-eb49-42ff-a0a8-d0abba1f54f6" providerId="ADAL" clId="{74D789D9-336F-4E8D-85CF-0DB9D0BAEABB}" dt="2022-08-15T07:55:09.109" v="1076"/>
          <ac:spMkLst>
            <pc:docMk/>
            <pc:sldMk cId="673052073" sldId="280"/>
            <ac:spMk id="202" creationId="{75E33ED1-5FA7-E622-859F-B478A6267EFD}"/>
          </ac:spMkLst>
        </pc:spChg>
        <pc:spChg chg="mod">
          <ac:chgData name="Novita Sari" userId="557972da-eb49-42ff-a0a8-d0abba1f54f6" providerId="ADAL" clId="{74D789D9-336F-4E8D-85CF-0DB9D0BAEABB}" dt="2022-08-15T07:55:09.109" v="1076"/>
          <ac:spMkLst>
            <pc:docMk/>
            <pc:sldMk cId="673052073" sldId="280"/>
            <ac:spMk id="203" creationId="{1460FF47-81A3-1657-4FF0-07CC63F2CEE0}"/>
          </ac:spMkLst>
        </pc:spChg>
        <pc:spChg chg="mod">
          <ac:chgData name="Novita Sari" userId="557972da-eb49-42ff-a0a8-d0abba1f54f6" providerId="ADAL" clId="{74D789D9-336F-4E8D-85CF-0DB9D0BAEABB}" dt="2022-08-15T07:55:09.109" v="1076"/>
          <ac:spMkLst>
            <pc:docMk/>
            <pc:sldMk cId="673052073" sldId="280"/>
            <ac:spMk id="204" creationId="{64369BF8-66C4-5560-807E-79A2CEF9FA23}"/>
          </ac:spMkLst>
        </pc:spChg>
        <pc:spChg chg="mod">
          <ac:chgData name="Novita Sari" userId="557972da-eb49-42ff-a0a8-d0abba1f54f6" providerId="ADAL" clId="{74D789D9-336F-4E8D-85CF-0DB9D0BAEABB}" dt="2022-08-15T07:55:09.109" v="1076"/>
          <ac:spMkLst>
            <pc:docMk/>
            <pc:sldMk cId="673052073" sldId="280"/>
            <ac:spMk id="205" creationId="{220ABB4E-90F2-0875-EA2D-05DEF4AB2012}"/>
          </ac:spMkLst>
        </pc:spChg>
        <pc:grpChg chg="add del mod">
          <ac:chgData name="Novita Sari" userId="557972da-eb49-42ff-a0a8-d0abba1f54f6" providerId="ADAL" clId="{74D789D9-336F-4E8D-85CF-0DB9D0BAEABB}" dt="2022-08-16T01:51:48.719" v="3119" actId="165"/>
          <ac:grpSpMkLst>
            <pc:docMk/>
            <pc:sldMk cId="673052073" sldId="280"/>
            <ac:grpSpMk id="15" creationId="{1AF08F79-D45E-B29F-E4CF-964C71BBF183}"/>
          </ac:grpSpMkLst>
        </pc:grpChg>
        <pc:grpChg chg="add del mod">
          <ac:chgData name="Novita Sari" userId="557972da-eb49-42ff-a0a8-d0abba1f54f6" providerId="ADAL" clId="{74D789D9-336F-4E8D-85CF-0DB9D0BAEABB}" dt="2022-08-29T02:36:05.728" v="5160" actId="165"/>
          <ac:grpSpMkLst>
            <pc:docMk/>
            <pc:sldMk cId="673052073" sldId="280"/>
            <ac:grpSpMk id="15" creationId="{6570E4AC-3F2A-A93E-DF24-53A5A194A37C}"/>
          </ac:grpSpMkLst>
        </pc:grpChg>
        <pc:grpChg chg="add del mod">
          <ac:chgData name="Novita Sari" userId="557972da-eb49-42ff-a0a8-d0abba1f54f6" providerId="ADAL" clId="{74D789D9-336F-4E8D-85CF-0DB9D0BAEABB}" dt="2022-08-16T01:51:41.072" v="3114" actId="478"/>
          <ac:grpSpMkLst>
            <pc:docMk/>
            <pc:sldMk cId="673052073" sldId="280"/>
            <ac:grpSpMk id="24" creationId="{9DB66173-FDB6-7731-2685-23934FC657D6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25" creationId="{340B51EF-3330-51C7-4F24-977ED86F18C9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26" creationId="{BAAB40F5-7AC2-30EF-4034-2F8691E363DA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27" creationId="{A9AB352C-E57E-961B-6A1E-0E5D744E7EFA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28" creationId="{276CDA00-6AD1-28A8-6C3E-EE31B9D61E74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29" creationId="{09E7C707-A354-E55E-343D-B0F586F1D264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32" creationId="{1FAEA0EC-D0BD-D6A5-B745-7B4C7BA46A13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33" creationId="{02C13B59-477F-D710-83F1-99ADD2335F99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39" creationId="{B87162BD-6F6A-517D-4CB4-47F7EC0CEDA1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40" creationId="{761829DD-D8B6-807A-8D6A-DAA543EDBF6C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59" creationId="{FBECB482-C1FA-35CF-F0D4-F65EA8B15BA8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67" creationId="{A653C2E7-0091-7312-CA22-6FC8B22AD2C5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88" creationId="{59CFF991-DFC9-6FCD-D80D-934B3F02BD7E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00" creationId="{A656148B-0BD8-216D-F974-B622A1F66F0F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09" creationId="{5CEC809B-FAC2-059A-882D-C15822E41E30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14" creationId="{2C8D26A6-D44B-46FB-5338-3CDF9DD7D386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15" creationId="{F481E6AA-F73F-62D2-8FC1-9F867906BC1E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25" creationId="{C1791516-DEA2-CCA6-E166-8B7CE627C592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36" creationId="{DB818674-B825-7200-6595-DB540CD763D9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39" creationId="{BA70E34B-78CA-23A0-581B-BABEB3409AF0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43" creationId="{6C0A472B-E20F-0D59-DD9B-B35660FA9F86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44" creationId="{0636C30E-5914-5FD1-8635-D64DBCF0A6B9}"/>
          </ac:grpSpMkLst>
        </pc:grpChg>
        <pc:grpChg chg="mod">
          <ac:chgData name="Novita Sari" userId="557972da-eb49-42ff-a0a8-d0abba1f54f6" providerId="ADAL" clId="{74D789D9-336F-4E8D-85CF-0DB9D0BAEABB}" dt="2022-08-15T07:44:39.156" v="816"/>
          <ac:grpSpMkLst>
            <pc:docMk/>
            <pc:sldMk cId="673052073" sldId="280"/>
            <ac:grpSpMk id="145" creationId="{8EACC703-9F8E-B50F-1F3A-B0521D6BCE2F}"/>
          </ac:grpSpMkLst>
        </pc:grpChg>
        <pc:grpChg chg="add del mod">
          <ac:chgData name="Novita Sari" userId="557972da-eb49-42ff-a0a8-d0abba1f54f6" providerId="ADAL" clId="{74D789D9-336F-4E8D-85CF-0DB9D0BAEABB}" dt="2022-08-16T01:51:52.484" v="3120" actId="165"/>
          <ac:grpSpMkLst>
            <pc:docMk/>
            <pc:sldMk cId="673052073" sldId="280"/>
            <ac:grpSpMk id="182" creationId="{83B955B0-5905-181B-391A-8E10853C47CA}"/>
          </ac:grpSpMkLst>
        </pc:grpChg>
        <pc:grpChg chg="add mod">
          <ac:chgData name="Novita Sari" userId="557972da-eb49-42ff-a0a8-d0abba1f54f6" providerId="ADAL" clId="{74D789D9-336F-4E8D-85CF-0DB9D0BAEABB}" dt="2022-08-30T01:00:53.766" v="5246" actId="1038"/>
          <ac:grpSpMkLst>
            <pc:docMk/>
            <pc:sldMk cId="673052073" sldId="280"/>
            <ac:grpSpMk id="186" creationId="{F59120C0-C9F1-2E0B-D3CC-58BF1D821922}"/>
          </ac:grpSpMkLst>
        </pc:grpChg>
        <pc:grpChg chg="add del mod">
          <ac:chgData name="Novita Sari" userId="557972da-eb49-42ff-a0a8-d0abba1f54f6" providerId="ADAL" clId="{74D789D9-336F-4E8D-85CF-0DB9D0BAEABB}" dt="2022-08-15T07:55:23.366" v="1080" actId="478"/>
          <ac:grpSpMkLst>
            <pc:docMk/>
            <pc:sldMk cId="673052073" sldId="280"/>
            <ac:grpSpMk id="192" creationId="{B42FF1D2-3AF1-3CAF-8D64-80CB5D03CD41}"/>
          </ac:grpSpMkLst>
        </pc:grpChg>
        <pc:grpChg chg="add del mod">
          <ac:chgData name="Novita Sari" userId="557972da-eb49-42ff-a0a8-d0abba1f54f6" providerId="ADAL" clId="{74D789D9-336F-4E8D-85CF-0DB9D0BAEABB}" dt="2022-08-29T02:34:55.640" v="5159" actId="478"/>
          <ac:grpSpMkLst>
            <pc:docMk/>
            <pc:sldMk cId="673052073" sldId="280"/>
            <ac:grpSpMk id="200" creationId="{04ACC100-3BA8-6919-9457-E9BB077896AB}"/>
          </ac:grpSpMkLst>
        </pc:grpChg>
        <pc:picChg chg="del">
          <ac:chgData name="Novita Sari" userId="557972da-eb49-42ff-a0a8-d0abba1f54f6" providerId="ADAL" clId="{74D789D9-336F-4E8D-85CF-0DB9D0BAEABB}" dt="2022-08-15T07:30:43.454" v="754" actId="478"/>
          <ac:picMkLst>
            <pc:docMk/>
            <pc:sldMk cId="673052073" sldId="280"/>
            <ac:picMk id="3" creationId="{8BA087E1-2D2C-3C53-E07C-2AAD4D4C08D6}"/>
          </ac:picMkLst>
        </pc:picChg>
        <pc:picChg chg="add mod modCrop">
          <ac:chgData name="Novita Sari" userId="557972da-eb49-42ff-a0a8-d0abba1f54f6" providerId="ADAL" clId="{74D789D9-336F-4E8D-85CF-0DB9D0BAEABB}" dt="2022-08-30T01:00:56.048" v="5250" actId="1038"/>
          <ac:picMkLst>
            <pc:docMk/>
            <pc:sldMk cId="673052073" sldId="280"/>
            <ac:picMk id="4" creationId="{25E4D530-5F34-7C88-D82D-3601998F94F2}"/>
          </ac:picMkLst>
        </pc:picChg>
        <pc:picChg chg="add mod">
          <ac:chgData name="Novita Sari" userId="557972da-eb49-42ff-a0a8-d0abba1f54f6" providerId="ADAL" clId="{74D789D9-336F-4E8D-85CF-0DB9D0BAEABB}" dt="2022-08-29T02:42:27.835" v="5208" actId="1038"/>
          <ac:picMkLst>
            <pc:docMk/>
            <pc:sldMk cId="673052073" sldId="280"/>
            <ac:picMk id="5" creationId="{E227F9AE-653D-8E63-2E86-1ECA034C5BC6}"/>
          </ac:picMkLst>
        </pc:picChg>
        <pc:picChg chg="mod topLvl">
          <ac:chgData name="Novita Sari" userId="557972da-eb49-42ff-a0a8-d0abba1f54f6" providerId="ADAL" clId="{74D789D9-336F-4E8D-85CF-0DB9D0BAEABB}" dt="2022-08-30T01:00:53.766" v="5246" actId="1038"/>
          <ac:picMkLst>
            <pc:docMk/>
            <pc:sldMk cId="673052073" sldId="280"/>
            <ac:picMk id="16" creationId="{5B1223AA-73B4-B3AF-A3E3-ABDC645DB801}"/>
          </ac:picMkLst>
        </pc:picChg>
        <pc:picChg chg="add del mod topLvl">
          <ac:chgData name="Novita Sari" userId="557972da-eb49-42ff-a0a8-d0abba1f54f6" providerId="ADAL" clId="{74D789D9-336F-4E8D-85CF-0DB9D0BAEABB}" dt="2022-08-16T01:51:56.812" v="3122" actId="478"/>
          <ac:picMkLst>
            <pc:docMk/>
            <pc:sldMk cId="673052073" sldId="280"/>
            <ac:picMk id="17" creationId="{0BA6DB6B-BBC6-51E1-4A94-D0E5F86444A5}"/>
          </ac:picMkLst>
        </pc:picChg>
        <pc:picChg chg="mod topLvl">
          <ac:chgData name="Novita Sari" userId="557972da-eb49-42ff-a0a8-d0abba1f54f6" providerId="ADAL" clId="{74D789D9-336F-4E8D-85CF-0DB9D0BAEABB}" dt="2022-08-30T00:59:38.039" v="5233" actId="1076"/>
          <ac:picMkLst>
            <pc:docMk/>
            <pc:sldMk cId="673052073" sldId="280"/>
            <ac:picMk id="17" creationId="{474DF7EF-5C02-C8DF-B1DC-EDC98931316F}"/>
          </ac:picMkLst>
        </pc:picChg>
        <pc:picChg chg="del">
          <ac:chgData name="Novita Sari" userId="557972da-eb49-42ff-a0a8-d0abba1f54f6" providerId="ADAL" clId="{74D789D9-336F-4E8D-85CF-0DB9D0BAEABB}" dt="2022-08-15T07:30:45.827" v="755" actId="478"/>
          <ac:picMkLst>
            <pc:docMk/>
            <pc:sldMk cId="673052073" sldId="280"/>
            <ac:picMk id="19" creationId="{0066E788-75E6-830F-EB71-CBAFB34B6395}"/>
          </ac:picMkLst>
        </pc:picChg>
        <pc:picChg chg="add del mod">
          <ac:chgData name="Novita Sari" userId="557972da-eb49-42ff-a0a8-d0abba1f54f6" providerId="ADAL" clId="{74D789D9-336F-4E8D-85CF-0DB9D0BAEABB}" dt="2022-08-15T07:44:57.678" v="829" actId="478"/>
          <ac:picMkLst>
            <pc:docMk/>
            <pc:sldMk cId="673052073" sldId="280"/>
            <ac:picMk id="20" creationId="{76E1B826-5BEB-92BF-ED7B-74C3E9830349}"/>
          </ac:picMkLst>
        </pc:picChg>
        <pc:picChg chg="del mod topLvl">
          <ac:chgData name="Novita Sari" userId="557972da-eb49-42ff-a0a8-d0abba1f54f6" providerId="ADAL" clId="{74D789D9-336F-4E8D-85CF-0DB9D0BAEABB}" dt="2022-08-29T02:36:33.995" v="5163" actId="478"/>
          <ac:picMkLst>
            <pc:docMk/>
            <pc:sldMk cId="673052073" sldId="280"/>
            <ac:picMk id="20" creationId="{C4648AF7-D4E3-9E2A-C33A-6A292B146100}"/>
          </ac:picMkLst>
        </pc:picChg>
        <pc:picChg chg="add del mod">
          <ac:chgData name="Novita Sari" userId="557972da-eb49-42ff-a0a8-d0abba1f54f6" providerId="ADAL" clId="{74D789D9-336F-4E8D-85CF-0DB9D0BAEABB}" dt="2022-08-16T03:01:17.039" v="4085" actId="478"/>
          <ac:picMkLst>
            <pc:docMk/>
            <pc:sldMk cId="673052073" sldId="280"/>
            <ac:picMk id="22" creationId="{45AF0E9E-8083-896A-FB25-D0DF38A55DF8}"/>
          </ac:picMkLst>
        </pc:picChg>
        <pc:picChg chg="add del mod">
          <ac:chgData name="Novita Sari" userId="557972da-eb49-42ff-a0a8-d0abba1f54f6" providerId="ADAL" clId="{74D789D9-336F-4E8D-85CF-0DB9D0BAEABB}" dt="2022-08-15T07:44:58.885" v="830" actId="478"/>
          <ac:picMkLst>
            <pc:docMk/>
            <pc:sldMk cId="673052073" sldId="280"/>
            <ac:picMk id="22" creationId="{A52C30D9-90F7-7BE8-B513-E879E7F74B5B}"/>
          </ac:picMkLst>
        </pc:picChg>
        <pc:picChg chg="add mod">
          <ac:chgData name="Novita Sari" userId="557972da-eb49-42ff-a0a8-d0abba1f54f6" providerId="ADAL" clId="{74D789D9-336F-4E8D-85CF-0DB9D0BAEABB}" dt="2022-08-30T01:00:53.766" v="5246" actId="1038"/>
          <ac:picMkLst>
            <pc:docMk/>
            <pc:sldMk cId="673052073" sldId="280"/>
            <ac:picMk id="25" creationId="{D747E21B-55EE-6847-6148-BBB30204ADB1}"/>
          </ac:picMkLst>
        </pc:picChg>
        <pc:picChg chg="add del mod">
          <ac:chgData name="Novita Sari" userId="557972da-eb49-42ff-a0a8-d0abba1f54f6" providerId="ADAL" clId="{74D789D9-336F-4E8D-85CF-0DB9D0BAEABB}" dt="2022-08-16T03:02:25.971" v="4093" actId="478"/>
          <ac:picMkLst>
            <pc:docMk/>
            <pc:sldMk cId="673052073" sldId="280"/>
            <ac:picMk id="37" creationId="{C5B4FA6D-01C8-3CCD-C2F8-2CA9716B8EE0}"/>
          </ac:picMkLst>
        </pc:picChg>
        <pc:picChg chg="add mod">
          <ac:chgData name="Novita Sari" userId="557972da-eb49-42ff-a0a8-d0abba1f54f6" providerId="ADAL" clId="{74D789D9-336F-4E8D-85CF-0DB9D0BAEABB}" dt="2022-08-29T02:42:27.835" v="5208" actId="1038"/>
          <ac:picMkLst>
            <pc:docMk/>
            <pc:sldMk cId="673052073" sldId="280"/>
            <ac:picMk id="50" creationId="{3DA702C8-76C2-02FA-D320-E9742DA66C9A}"/>
          </ac:picMkLst>
        </pc:picChg>
        <pc:picChg chg="add del mod">
          <ac:chgData name="Novita Sari" userId="557972da-eb49-42ff-a0a8-d0abba1f54f6" providerId="ADAL" clId="{74D789D9-336F-4E8D-85CF-0DB9D0BAEABB}" dt="2022-08-16T03:13:38.259" v="4107" actId="478"/>
          <ac:picMkLst>
            <pc:docMk/>
            <pc:sldMk cId="673052073" sldId="280"/>
            <ac:picMk id="52" creationId="{D6546A25-C16E-6427-9C58-3586D6347F89}"/>
          </ac:picMkLst>
        </pc:picChg>
        <pc:picChg chg="add del mod">
          <ac:chgData name="Novita Sari" userId="557972da-eb49-42ff-a0a8-d0abba1f54f6" providerId="ADAL" clId="{74D789D9-336F-4E8D-85CF-0DB9D0BAEABB}" dt="2022-08-29T02:34:33.131" v="5153" actId="478"/>
          <ac:picMkLst>
            <pc:docMk/>
            <pc:sldMk cId="673052073" sldId="280"/>
            <ac:picMk id="55" creationId="{84CD81A4-6A76-F271-D689-4556A7D5F204}"/>
          </ac:picMkLst>
        </pc:picChg>
        <pc:picChg chg="add del mod">
          <ac:chgData name="Novita Sari" userId="557972da-eb49-42ff-a0a8-d0abba1f54f6" providerId="ADAL" clId="{74D789D9-336F-4E8D-85CF-0DB9D0BAEABB}" dt="2022-08-29T02:34:55.640" v="5159" actId="478"/>
          <ac:picMkLst>
            <pc:docMk/>
            <pc:sldMk cId="673052073" sldId="280"/>
            <ac:picMk id="57" creationId="{46504631-3EA1-366E-CAE9-E3BE102B382D}"/>
          </ac:picMkLst>
        </pc:picChg>
        <pc:picChg chg="add del mod">
          <ac:chgData name="Novita Sari" userId="557972da-eb49-42ff-a0a8-d0abba1f54f6" providerId="ADAL" clId="{74D789D9-336F-4E8D-85CF-0DB9D0BAEABB}" dt="2022-08-16T03:34:06.024" v="4201" actId="478"/>
          <ac:picMkLst>
            <pc:docMk/>
            <pc:sldMk cId="673052073" sldId="280"/>
            <ac:picMk id="63" creationId="{0CA64D80-E865-5197-4453-79145FDA9655}"/>
          </ac:picMkLst>
        </pc:picChg>
        <pc:picChg chg="del mod topLvl">
          <ac:chgData name="Novita Sari" userId="557972da-eb49-42ff-a0a8-d0abba1f54f6" providerId="ADAL" clId="{74D789D9-336F-4E8D-85CF-0DB9D0BAEABB}" dt="2022-08-29T02:34:55.640" v="5159" actId="478"/>
          <ac:picMkLst>
            <pc:docMk/>
            <pc:sldMk cId="673052073" sldId="280"/>
            <ac:picMk id="183" creationId="{D9800BAB-14E6-F759-9ACD-C0939634955B}"/>
          </ac:picMkLst>
        </pc:picChg>
        <pc:picChg chg="del mod topLvl">
          <ac:chgData name="Novita Sari" userId="557972da-eb49-42ff-a0a8-d0abba1f54f6" providerId="ADAL" clId="{74D789D9-336F-4E8D-85CF-0DB9D0BAEABB}" dt="2022-08-16T01:51:55.686" v="3121" actId="478"/>
          <ac:picMkLst>
            <pc:docMk/>
            <pc:sldMk cId="673052073" sldId="280"/>
            <ac:picMk id="184" creationId="{50A11044-3B99-CFCC-8A78-36898343C311}"/>
          </ac:picMkLst>
        </pc:picChg>
        <pc:cxnChg chg="add mod">
          <ac:chgData name="Novita Sari" userId="557972da-eb49-42ff-a0a8-d0abba1f54f6" providerId="ADAL" clId="{74D789D9-336F-4E8D-85CF-0DB9D0BAEABB}" dt="2022-08-30T01:00:53.766" v="5246" actId="1038"/>
          <ac:cxnSpMkLst>
            <pc:docMk/>
            <pc:sldMk cId="673052073" sldId="280"/>
            <ac:cxnSpMk id="179" creationId="{E100A781-745D-3B92-7CB5-B45365A05388}"/>
          </ac:cxnSpMkLst>
        </pc:cxnChg>
        <pc:cxnChg chg="add mod">
          <ac:chgData name="Novita Sari" userId="557972da-eb49-42ff-a0a8-d0abba1f54f6" providerId="ADAL" clId="{74D789D9-336F-4E8D-85CF-0DB9D0BAEABB}" dt="2022-08-29T02:42:27.835" v="5208" actId="1038"/>
          <ac:cxnSpMkLst>
            <pc:docMk/>
            <pc:sldMk cId="673052073" sldId="280"/>
            <ac:cxnSpMk id="180" creationId="{7DD3724F-2193-2C07-447F-FAB59C12ED96}"/>
          </ac:cxnSpMkLst>
        </pc:cxnChg>
        <pc:cxnChg chg="add del mod">
          <ac:chgData name="Novita Sari" userId="557972da-eb49-42ff-a0a8-d0abba1f54f6" providerId="ADAL" clId="{74D789D9-336F-4E8D-85CF-0DB9D0BAEABB}" dt="2022-08-29T02:34:55.640" v="5159" actId="478"/>
          <ac:cxnSpMkLst>
            <pc:docMk/>
            <pc:sldMk cId="673052073" sldId="280"/>
            <ac:cxnSpMk id="198" creationId="{E35373E7-CA7C-266F-BF4E-D90BDAE463CE}"/>
          </ac:cxnSpMkLst>
        </pc:cxnChg>
      </pc:sldChg>
      <pc:sldChg chg="addSp delSp modSp new del mod">
        <pc:chgData name="Novita Sari" userId="557972da-eb49-42ff-a0a8-d0abba1f54f6" providerId="ADAL" clId="{74D789D9-336F-4E8D-85CF-0DB9D0BAEABB}" dt="2022-08-15T08:45:49.514" v="2214" actId="47"/>
        <pc:sldMkLst>
          <pc:docMk/>
          <pc:sldMk cId="1204532456" sldId="281"/>
        </pc:sldMkLst>
        <pc:picChg chg="add del">
          <ac:chgData name="Novita Sari" userId="557972da-eb49-42ff-a0a8-d0abba1f54f6" providerId="ADAL" clId="{74D789D9-336F-4E8D-85CF-0DB9D0BAEABB}" dt="2022-08-15T07:31:27.580" v="762" actId="478"/>
          <ac:picMkLst>
            <pc:docMk/>
            <pc:sldMk cId="1204532456" sldId="281"/>
            <ac:picMk id="4" creationId="{8C729C61-1376-3BDC-D6EC-845780B4FBDE}"/>
          </ac:picMkLst>
        </pc:picChg>
        <pc:picChg chg="add mod">
          <ac:chgData name="Novita Sari" userId="557972da-eb49-42ff-a0a8-d0abba1f54f6" providerId="ADAL" clId="{74D789D9-336F-4E8D-85CF-0DB9D0BAEABB}" dt="2022-08-15T07:31:29.450" v="763"/>
          <ac:picMkLst>
            <pc:docMk/>
            <pc:sldMk cId="1204532456" sldId="281"/>
            <ac:picMk id="5" creationId="{AFE8DF4D-21D6-894E-4F33-431612CF18E6}"/>
          </ac:picMkLst>
        </pc:picChg>
      </pc:sldChg>
      <pc:sldChg chg="addSp delSp modSp add mod">
        <pc:chgData name="Novita Sari" userId="557972da-eb49-42ff-a0a8-d0abba1f54f6" providerId="ADAL" clId="{74D789D9-336F-4E8D-85CF-0DB9D0BAEABB}" dt="2022-08-30T04:03:46.606" v="6922" actId="20577"/>
        <pc:sldMkLst>
          <pc:docMk/>
          <pc:sldMk cId="1476243903" sldId="282"/>
        </pc:sldMkLst>
        <pc:spChg chg="mod">
          <ac:chgData name="Novita Sari" userId="557972da-eb49-42ff-a0a8-d0abba1f54f6" providerId="ADAL" clId="{74D789D9-336F-4E8D-85CF-0DB9D0BAEABB}" dt="2022-08-26T09:16:01.414" v="4794"/>
          <ac:spMkLst>
            <pc:docMk/>
            <pc:sldMk cId="1476243903" sldId="282"/>
            <ac:spMk id="10" creationId="{4A769A74-EF9D-3258-8368-B6932DC26572}"/>
          </ac:spMkLst>
        </pc:spChg>
        <pc:spChg chg="mod">
          <ac:chgData name="Novita Sari" userId="557972da-eb49-42ff-a0a8-d0abba1f54f6" providerId="ADAL" clId="{74D789D9-336F-4E8D-85CF-0DB9D0BAEABB}" dt="2022-08-30T04:03:46.606" v="6922" actId="20577"/>
          <ac:spMkLst>
            <pc:docMk/>
            <pc:sldMk cId="1476243903" sldId="282"/>
            <ac:spMk id="12" creationId="{1F39C01B-1B0C-C732-9C1A-A4A772C2B3D2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25" creationId="{731AC3DE-AEBE-5A7A-6FAD-4AB230A11A2D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26" creationId="{A5D23141-F6E5-919D-611E-A8F011953F47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29" creationId="{07CD5434-BADD-47F4-59ED-DDFDF3A956F3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30" creationId="{15986492-CA1D-1A78-7D79-392C8FD83F85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31" creationId="{133AA673-3E5A-9D16-81D3-32D1A8E3F002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34" creationId="{374DEE61-0283-A200-5BD6-13A01E16E02F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35" creationId="{A547974B-3987-C4E6-764D-57A0033C716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36" creationId="{74E6CD57-A507-3EA7-D151-66A7D48D6F25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37" creationId="{9BE964A6-12DA-F64A-4096-858EA5EB19F7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38" creationId="{29DDD382-B152-8441-C3D9-5CD0F5E83724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39" creationId="{E48F25AD-EAB5-D387-EE00-3DF77866DDA4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40" creationId="{6122DE90-5E22-FC5A-7717-F7A34CB0580B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41" creationId="{A97468A9-6283-E0DD-1795-EF07CC1B6C6A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43" creationId="{925853F0-2B54-C526-6B7D-644EE888383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44" creationId="{7C7DA938-0F05-27F9-2F94-053A28B5C94B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45" creationId="{D58C413E-A258-1C19-9BD8-591D38D9F6CF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47" creationId="{4E6C963F-632A-5B23-8996-7EB7D4B12CF6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48" creationId="{8C9FD485-A07F-21F7-5E7A-5245A577DFB5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49" creationId="{7C1B6395-DFFD-552A-EB43-B3963ECD478C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50" creationId="{3CE70727-CF64-DBEE-26E1-F139A1F8EA96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51" creationId="{88AFD3C2-7837-10DC-D18D-C5F451CE85B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52" creationId="{FAF6B6E4-4E9B-6550-0F81-A3850E228E92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53" creationId="{DDFCCCE1-AF55-4FB2-AF07-B188905BA7C3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54" creationId="{5FCB8B76-6DF4-5734-0C19-6B7C34497A6B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55" creationId="{EBA001EB-1E81-BF43-B069-94FD8D4F45CB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56" creationId="{DF7D9365-ACB9-6D4F-7DC1-234810F94382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57" creationId="{C350D00E-F71B-FE15-2D9D-A31D4560AA65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58" creationId="{6059C447-7510-CEBF-0160-FE6EA6721E27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60" creationId="{466B9945-0623-A225-7C5C-9A2F35944CA0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61" creationId="{19025E50-1346-BC39-F077-247DF27F3894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62" creationId="{40B85F5F-F272-250F-8952-461E6C81573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63" creationId="{97BA63C6-0AFD-656F-612C-32CF3489CBE7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72" creationId="{92651E97-C178-8586-9751-BC240C19F8F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73" creationId="{81753AF9-293A-5A0B-4518-0592083A1539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74" creationId="{F4EBF690-21CD-1A84-D11D-2717B351138D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75" creationId="{1FFC9B15-8690-073B-03CC-EC708DE14EE5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76" creationId="{6311162B-671D-2673-E99C-F0490B0B5061}"/>
          </ac:spMkLst>
        </pc:spChg>
        <pc:spChg chg="mod">
          <ac:chgData name="Novita Sari" userId="557972da-eb49-42ff-a0a8-d0abba1f54f6" providerId="ADAL" clId="{74D789D9-336F-4E8D-85CF-0DB9D0BAEABB}" dt="2022-08-15T08:21:54.394" v="1561" actId="1037"/>
          <ac:spMkLst>
            <pc:docMk/>
            <pc:sldMk cId="1476243903" sldId="282"/>
            <ac:spMk id="1477" creationId="{A8B7B156-1E17-6A5C-450A-4613844B2BB4}"/>
          </ac:spMkLst>
        </pc:spChg>
        <pc:spChg chg="mod">
          <ac:chgData name="Novita Sari" userId="557972da-eb49-42ff-a0a8-d0abba1f54f6" providerId="ADAL" clId="{74D789D9-336F-4E8D-85CF-0DB9D0BAEABB}" dt="2022-08-16T08:16:10.150" v="4489" actId="1038"/>
          <ac:spMkLst>
            <pc:docMk/>
            <pc:sldMk cId="1476243903" sldId="282"/>
            <ac:spMk id="1478" creationId="{F17EA44D-4D2E-ECB1-4B14-961AB4F56EEA}"/>
          </ac:spMkLst>
        </pc:spChg>
        <pc:spChg chg="mod">
          <ac:chgData name="Novita Sari" userId="557972da-eb49-42ff-a0a8-d0abba1f54f6" providerId="ADAL" clId="{74D789D9-336F-4E8D-85CF-0DB9D0BAEABB}" dt="2022-08-16T08:16:15.261" v="4490" actId="14100"/>
          <ac:spMkLst>
            <pc:docMk/>
            <pc:sldMk cId="1476243903" sldId="282"/>
            <ac:spMk id="1479" creationId="{0C5DE29B-74D5-E4BC-406C-D0F3A5560CE2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80" creationId="{82CC94E0-9DCD-F93F-431C-49DF57D0FC0F}"/>
          </ac:spMkLst>
        </pc:spChg>
        <pc:spChg chg="add del mod topLvl">
          <ac:chgData name="Novita Sari" userId="557972da-eb49-42ff-a0a8-d0abba1f54f6" providerId="ADAL" clId="{74D789D9-336F-4E8D-85CF-0DB9D0BAEABB}" dt="2022-08-15T08:21:54.394" v="1561" actId="1037"/>
          <ac:spMkLst>
            <pc:docMk/>
            <pc:sldMk cId="1476243903" sldId="282"/>
            <ac:spMk id="1481" creationId="{6D0E4E26-E979-6CB7-2C5F-FFDE764E54E3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82" creationId="{E1A136E2-7AEC-3783-4EB3-292476B833B3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84" creationId="{2F2BA1A7-628F-E300-5199-663D21FD4F2D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85" creationId="{BF4616A8-71AA-468E-0554-CF4E7532EA43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86" creationId="{BD38B61C-CF1A-19EF-61F2-A2D355E464E9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87" creationId="{D6A36785-FE7D-FBDA-3385-7A4BDA9F38E1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88" creationId="{03767B0C-F8CF-BE50-6946-A7B67A86B474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89" creationId="{7B5E066A-14BC-224A-EF87-4E6606E26216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90" creationId="{2D8E3D24-8F02-463E-1906-2C3F1C8099D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91" creationId="{DC7ECC56-9615-A12B-C7A5-32C342503D5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93" creationId="{F5AAAA8E-EBE1-1078-69CA-961A941DFD9C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94" creationId="{E571E167-525D-5104-1F38-D7A8A180F839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95" creationId="{C2B20EC5-923A-01EB-5338-3274DFEF8DA2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96" creationId="{B0A4E847-A3FE-2221-6AC5-D35FE5C2999C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499" creationId="{A4E1502E-8EB4-09C4-9516-602798247005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00" creationId="{3F442142-8556-DFFA-B094-A504AD06EEA1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01" creationId="{214D8F80-0CE3-CABE-94CA-9D26B069A4DD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02" creationId="{CF799192-4E9E-4BF6-951B-0A13356325B2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03" creationId="{3DE13B27-2731-F964-C220-C77FFD6DF335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04" creationId="{EC967F92-40C7-E58C-68AA-C253E7A54967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05" creationId="{8B1387C5-BBDA-3E14-9884-D61FB4E0BEF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06" creationId="{2AE001CF-1C34-760F-969C-119D1CCCCC46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07" creationId="{8488D899-4ECF-9859-3945-05888BA839BF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09" creationId="{F3643A04-4A2E-D00A-0A75-BA89C238CA84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10" creationId="{85CBD0B8-3B19-815D-828A-7C72E6197CB1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11" creationId="{F271ECFE-EFBF-1010-F568-3FC13FF39560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12" creationId="{051D38C2-122D-9FB8-1757-9244CEA2341A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13" creationId="{A080103B-9B5A-4607-735A-6FD1B1C62E89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14" creationId="{CCBDCC46-5CB3-C7C0-7B15-7825D07EBE2F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15" creationId="{77CFA0E7-E775-178F-C250-B4B149885DFC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16" creationId="{3C2C77D0-F93A-050A-403A-72DC522721F2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17" creationId="{B075DCCC-E741-891F-5690-479B520D3CF6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18" creationId="{679DE946-6D31-A31C-C3F2-04D8522727EB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20" creationId="{040370D5-0003-618C-CA24-8AA87BB9D59C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21" creationId="{364B2C11-BA4B-FD75-7451-8D7DD85D06E7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23" creationId="{37F38992-8078-D157-2B1F-7BACAD53436B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24" creationId="{6E58904D-805D-4102-4D2A-E85322839BA4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25" creationId="{586D67A3-EAB0-32C5-DD5B-0E10F059874E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29" creationId="{9A7D070C-5B33-D375-6E26-13F2B1CDCD2D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30" creationId="{1AF9866A-0834-303E-00DE-4221A5C89A52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31" creationId="{68AD4F15-931E-4A9D-DF05-FCE2E64322CD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32" creationId="{DB3B2EBC-7CBD-B70B-4143-8014300A33CB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33" creationId="{2361E405-ED9C-241C-AB08-A87276A8FCEE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34" creationId="{B482E81D-0CC0-F179-646A-0D6D46603CD6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535" creationId="{FC3EB76B-1AE0-0093-E439-8BE2AFB07A7E}"/>
          </ac:spMkLst>
        </pc:spChg>
        <pc:spChg chg="mod topLvl">
          <ac:chgData name="Novita Sari" userId="557972da-eb49-42ff-a0a8-d0abba1f54f6" providerId="ADAL" clId="{74D789D9-336F-4E8D-85CF-0DB9D0BAEABB}" dt="2022-08-16T08:16:10.150" v="4489" actId="1038"/>
          <ac:spMkLst>
            <pc:docMk/>
            <pc:sldMk cId="1476243903" sldId="282"/>
            <ac:spMk id="1730" creationId="{9E419836-94E5-1398-0387-E1F3A1B5A4E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46" creationId="{74543499-26BB-BB42-BBB3-5511B2C1E9E5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47" creationId="{DA305A8F-10D9-99C0-180E-A81D17672164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48" creationId="{D66842E3-7B74-DB7D-78EB-5F7D5C4DC60F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49" creationId="{92A78DA0-ED80-1591-00CB-5CD8621028A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0" creationId="{EF20C814-2817-A31A-63DD-20A4C2D48455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1" creationId="{AE5F16E1-EACC-A6D1-E24E-724B1E48FD5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2" creationId="{CF3FCA15-4EFA-8404-F5C9-9291B952EDE7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3" creationId="{F93AEFEF-8546-56DF-AFC9-665091F7A6D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4" creationId="{FA714DF0-96F5-C670-9D6A-8C9DF5628355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5" creationId="{CF8943DA-2046-843F-15ED-C6970EBD4A86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6" creationId="{8A8A172F-2926-4256-E294-8511A0F72A3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7" creationId="{D0F39BBC-17FB-EBD5-7C0C-B66DE5A1844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8" creationId="{F22617BC-A97B-2BD1-BC0C-596A00263C1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59" creationId="{7C982104-1E70-6910-BBDA-6BE560D5289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0" creationId="{7D1B8B11-9FE2-1788-723A-3F5A0F5479CE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1" creationId="{6FD4C5D4-572E-BF2D-707A-5F6415733E9A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2" creationId="{7DE2D20E-4618-A56E-F593-5A3395B1828A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3" creationId="{EE4A3566-6DDB-24B6-653F-CA467EF303FE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4" creationId="{F5EA2176-8F8A-D9E3-2A06-7972BEB8CA6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5" creationId="{A0B05617-3F98-52F5-22A1-3096057051C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6" creationId="{B91CD055-D795-41A9-05A4-212708CCB5A8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7" creationId="{BC050D71-D6B2-F4AF-9023-A20E4F8B348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8" creationId="{B58F0D0F-9E35-DB57-9A32-A1B91D3B395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69" creationId="{F0F6FCE9-3E58-4503-0A4C-32C7373358FF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0" creationId="{7CF00C0F-8C15-2789-5B58-AC0C51F4AC48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1" creationId="{EDE85CDC-741F-9034-6D24-2A952855763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2" creationId="{6FEAC0E4-9BF0-B8EB-DC45-4566371E8864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3" creationId="{1B585D56-A2D4-4869-742F-08E2ED99B6E8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4" creationId="{BC2380E3-1ED3-7305-FE67-59D5D1BAD88A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5" creationId="{A89361B5-ADF1-289D-082B-FA6E19B309B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6" creationId="{8F59398F-E65B-F26C-DA9F-4B8CE668C33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7" creationId="{26780E0D-FDD8-3A3A-4524-8C691DCA22B7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8" creationId="{11D8364C-4259-7205-9104-07CFDAEF01F4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79" creationId="{35448F4E-12A4-87BB-70C9-459865F7CBE5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0" creationId="{F251E8B1-DF4B-4399-75DF-5A1EC9234072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1" creationId="{134D94C0-D940-1CC8-D7D9-DFBAE2FB56A7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2" creationId="{173585EC-F306-A3A4-A873-6657CE500B4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3" creationId="{CA515ED3-B6C4-D38E-80AD-1A2046C5FA2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4" creationId="{2F2E8534-A4A9-B90C-49D0-FBDA3886999C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5" creationId="{CA0447D8-3B76-CBD7-957E-1E716CB1F5B4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6" creationId="{EAF775EC-92BC-E625-706F-B183D161A34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7" creationId="{125F2776-20E7-D0F3-2744-C650D6959F01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8" creationId="{7A7401C6-B930-96B0-AE91-92007301AFD8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89" creationId="{2177143D-D2F4-7E25-E4C0-A67D2EB424AA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91" creationId="{155689A1-A00C-6CA0-46CA-F39CC2F2A8CB}"/>
          </ac:spMkLst>
        </pc:spChg>
        <pc:spChg chg="del mod topLvl">
          <ac:chgData name="Novita Sari" userId="557972da-eb49-42ff-a0a8-d0abba1f54f6" providerId="ADAL" clId="{74D789D9-336F-4E8D-85CF-0DB9D0BAEABB}" dt="2022-08-15T08:21:26.418" v="1512" actId="478"/>
          <ac:spMkLst>
            <pc:docMk/>
            <pc:sldMk cId="1476243903" sldId="282"/>
            <ac:spMk id="1792" creationId="{C8E3AB38-4217-5AB5-85DE-D794018DF78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93" creationId="{0631B316-8CA7-661C-A5DD-2765555F0424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94" creationId="{84F77B06-A321-D439-BD20-21A48FF655FA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95" creationId="{0506BEAC-83C0-FB4B-39F9-E1850843EF5E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96" creationId="{0BCA5EC7-CE28-A1C3-02A0-3960B703313B}"/>
          </ac:spMkLst>
        </pc:spChg>
        <pc:spChg chg="del mod topLvl">
          <ac:chgData name="Novita Sari" userId="557972da-eb49-42ff-a0a8-d0abba1f54f6" providerId="ADAL" clId="{74D789D9-336F-4E8D-85CF-0DB9D0BAEABB}" dt="2022-08-15T08:21:25.508" v="1511" actId="478"/>
          <ac:spMkLst>
            <pc:docMk/>
            <pc:sldMk cId="1476243903" sldId="282"/>
            <ac:spMk id="1797" creationId="{69CFC50A-0F67-8F3C-692A-9AB5D1A94B3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98" creationId="{46C1BE99-D346-3DC9-F578-71F7DCCBFAA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799" creationId="{65704654-0DFC-5B47-6136-FBA701B20B9D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00" creationId="{140C8DCA-98DB-060F-6827-4DAF8FF5083D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01" creationId="{0B47545B-67EC-7175-8F25-5ADE9833D6B8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02" creationId="{9B6EA142-2DD2-0945-4481-21F493020082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03" creationId="{E405D9DF-C4C4-55E5-5574-08027401D10C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04" creationId="{8B590B13-66B5-6041-44EE-CA4BB666530E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05" creationId="{06A6B0BE-1F9E-5BA8-1A03-180EF8ECDCA6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07" creationId="{47A40025-869B-6C4D-2B8B-3280FD0CD40A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08" creationId="{B993520C-FD2A-9004-FF53-B0E6380A29A5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09" creationId="{3AA2CC4A-D600-620C-C139-A4F30E57C21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0" creationId="{CD51AC62-00B4-0128-F49E-F723F51431C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1" creationId="{20916AB1-5AB6-3661-9814-E10472E4D40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2" creationId="{F9C96027-754A-86DF-36CE-3EAFEEF3FBC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3" creationId="{19265747-FE30-DF6D-9517-AE2823D94612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4" creationId="{30B621A3-24D8-65D4-8770-D2CF73E772D6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5" creationId="{D8B50F1D-C988-A855-5B74-96770677215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6" creationId="{C5A8E787-9C2D-E85C-8EC7-6017CA3013E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7" creationId="{4900F09A-27A8-6EB1-5DB5-EB0005FFB96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8" creationId="{8893C3BD-0140-D027-7B13-DCB1B7EF64CC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19" creationId="{FF36CA77-2CBB-D67C-77AD-9EBE3866FB12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21" creationId="{C6B45457-21CF-E164-F635-5FEF1DF2E5E2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22" creationId="{01777B02-91DC-BC46-E4AC-AEEF32119135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23" creationId="{D423B189-BE6A-F17B-160C-D922A98B7D02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24" creationId="{72175503-BBE8-3E64-2B3B-64146FC8F488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25" creationId="{E09AE05C-058C-C579-8E22-D62E0DD3FB4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26" creationId="{00C0550D-4978-BF89-5CDA-6AA3839F5366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27" creationId="{08EA7785-B0B5-0529-55B6-F8F0D512662D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28" creationId="{01C80A7D-1F0B-98A9-613F-9236B453CC16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29" creationId="{181C7D57-F756-D759-64C9-652AF76C89F7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0" creationId="{C33C10DB-F318-0549-4248-4306F9D9775D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1" creationId="{79C5CB6E-8CED-B91E-EBF6-647EE0C3E482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2" creationId="{D6FEB6AF-7D77-57C6-55E1-F7CE4F0C375C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3" creationId="{55DF62D5-684B-8294-A0E4-9825FF9E1D8D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4" creationId="{4458D4FB-EEBB-73D9-6DFD-829E0C37396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5" creationId="{DF81A1FB-B5DA-C5EA-2FF0-344EA40CD192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6" creationId="{2A6B8FF7-A2E5-7C4A-C322-B108EFF89275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7" creationId="{3D467434-B44E-DB7F-CE77-B6A21335065E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8" creationId="{00B06B1C-6D00-94EE-8334-AB1825F942C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39" creationId="{929ED046-0DBF-DEE7-E94D-F9729552AFA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40" creationId="{8F324D90-6A6A-ED3F-1F27-E1153E50C0F1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41" creationId="{89FD5F88-E500-8637-6BEF-CB807951698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42" creationId="{C4D04747-050B-EC92-EF16-2DDDD2EA205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43" creationId="{953F3464-96E3-A750-97AA-ACF826AD7355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44" creationId="{173CE424-C881-2A71-84F4-5EC1697B7BD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45" creationId="{17C81A55-7B3C-C0F6-BD58-F3726137612A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46" creationId="{C54157A2-A626-2E86-DA0C-687F1249A79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47" creationId="{5D4B5FCB-FB4F-3A29-F4C2-4E4CDA84E05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48" creationId="{A8E28EF5-8AB3-FBE1-D15E-A86440DC37C1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0" creationId="{E0B798C7-B48B-6D80-45E8-23AC43DE0823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1" creationId="{123B9B9C-086C-ABF1-2A49-37C56EDB2BC8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2" creationId="{B03A10A9-45BB-0329-BEBC-16DC5298EC6E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3" creationId="{DA1EB25F-6144-FCE1-177E-0DC70A126389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4" creationId="{98B0F5CF-95F4-B587-B1B5-354EA7AEE01F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5" creationId="{C580AFF0-F61B-E65E-E3AE-B617F1ACB50F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6" creationId="{7346124B-698E-9C22-5947-B0C107194E80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7" creationId="{7F34F04D-4903-4999-0B42-69A67E06BCF5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8" creationId="{7F49B78C-C67D-B5B3-5DE1-65F231B5773B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59" creationId="{3C27B51B-7722-4DA8-0B08-426BC1B86D27}"/>
          </ac:spMkLst>
        </pc:spChg>
        <pc:spChg chg="del mod topLvl">
          <ac:chgData name="Novita Sari" userId="557972da-eb49-42ff-a0a8-d0abba1f54f6" providerId="ADAL" clId="{74D789D9-336F-4E8D-85CF-0DB9D0BAEABB}" dt="2022-08-15T08:21:30.935" v="1515" actId="478"/>
          <ac:spMkLst>
            <pc:docMk/>
            <pc:sldMk cId="1476243903" sldId="282"/>
            <ac:spMk id="1860" creationId="{C4DD0FA5-7394-B02C-B4F7-3A4452B0C9F4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61" creationId="{F69B71C9-6B14-60AF-A1C4-9FE67A89B2E1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62" creationId="{8297F5F6-FC95-8857-CE07-07D1FB0FC8D3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63" creationId="{9E9B5D9A-919D-EEB8-A8CE-4F5CA1C64DCF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64" creationId="{4A2296E9-013B-427D-3F0B-8CE428FA5BD2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65" creationId="{39D65634-6178-6F5E-C81C-BBB207496426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66" creationId="{E45B3F4E-CCEF-76B7-59E6-85508C01E797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67" creationId="{496D37B7-9854-8A56-6CE5-832E1BCFF7BB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68" creationId="{51B94332-7D63-7024-ECEF-8FD3B98131B7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69" creationId="{CD2BAD0E-7BDD-6A4E-75CE-1439389CC0FE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70" creationId="{54605F1B-B640-4DBF-10B3-4A666D1DCACA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71" creationId="{6CB89196-5CF5-8102-E7AA-583CC708C63A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72" creationId="{BEA4BFBE-792C-DD14-2D86-C6FF9C920AEC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73" creationId="{5D1A0D25-B9DF-0217-E92D-F355E1B852D3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74" creationId="{459CA163-F828-E771-7126-DD3483C9AF6B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75" creationId="{727B55CF-EB35-3D1B-9060-F6A17E674924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76" creationId="{5DCC4D9B-EC3B-C8A6-EB26-C5B509734BAE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77" creationId="{CC1425FD-BA97-38F3-0C7E-8BECFDAA9410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79" creationId="{E71D8E6A-7578-5795-365D-B03F2DA1C40E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80" creationId="{FA3A5E69-E8AD-043A-FDF2-40072316708B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81" creationId="{7F2558FE-98DE-9DDF-71EF-A93475D1D830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83" creationId="{550A0E12-DA06-5F76-98AE-7588291DA7B1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84" creationId="{195CACE0-2791-705F-8366-CB10D7C7F1F3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85" creationId="{39762D95-F7B2-159D-B530-F512AC8E5FF2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86" creationId="{5D2FB3C1-C4FD-9B3E-96B9-D68349C02A5C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87" creationId="{1E71A9BD-BE38-D820-9339-4D481F5EAD91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88" creationId="{323ABB0A-4A6D-395C-A2CA-B2F84BDFD9CB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89" creationId="{F4730C2A-815E-E455-9E77-D654A7869863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90" creationId="{BBACB263-CAE3-6405-026B-9F6032360A13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91" creationId="{B100013D-8896-5CA1-122E-6DCC84D8F429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92" creationId="{80D248E1-41BC-1100-C6F8-21F9B81537EE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93" creationId="{300D122F-C197-E868-5FE2-4EBDA141A1B8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95" creationId="{3712AA77-A9F3-DE7E-FADC-E9A63CF817E7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96" creationId="{ED8C23CB-E14E-5448-E926-5FA7ED3DAA5F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97" creationId="{0E3C6CBD-7B12-1962-3B34-33DC0D50BB84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98" creationId="{B4601F06-892A-D129-6263-7D23FC9BAB33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899" creationId="{CBF8D4EA-273C-F7D5-E742-4EB3546A1F55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00" creationId="{A82DA9AB-965F-CAE5-21C5-ED8721C64150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01" creationId="{46109D64-693F-A535-8ED4-6EED238A15F3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02" creationId="{1C16857C-87CA-9D9B-562E-C27A9B46FBAC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0" creationId="{189D7356-45A9-8CFE-D7DC-F8595EB09D26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1" creationId="{2814DA96-F514-0FAB-10AE-C0B9713AE17C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21" creationId="{A877CED2-7BCC-EEF5-AA92-D1FB89B61124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22" creationId="{64AE650F-0306-AAA0-DBA3-EB7F9A2B6773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2" creationId="{DBA9D88E-AB2D-217E-7230-7D28C7AEB5B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3" creationId="{46F6B145-DC96-FB26-075E-0DBCCEA96F6B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23" creationId="{5E26DAC1-0EFF-9D2F-DA13-2F9F2955EF5D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24" creationId="{32EF95E0-880F-AD92-78A8-A61F74C01130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4" creationId="{513687EF-8E60-FBAA-98F7-7A4EB4D8589A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5" creationId="{79ED14C2-7820-1F81-1817-11CB166C271C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6" creationId="{76C46A15-AA76-F033-7A47-8CEA06D142A9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27" creationId="{D0F5E00A-A701-330D-5364-4732D579EDA4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7" creationId="{E6EEAD1B-F46A-4B76-37EB-20AFCB77786F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8" creationId="{A09A1A6A-E2DC-057E-D393-55282C01F8F1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28" creationId="{D6B3F926-3144-9543-AC10-AE431FF97A74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29" creationId="{5BFF2C77-E3F3-8917-D9D6-B744832A0C55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29" creationId="{861C2AAF-0B94-10DC-75F1-31013316D2A6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0" creationId="{3DF46D35-CDA9-959E-1197-608656EA52DC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0" creationId="{E321EC70-5100-6F97-36C2-D9EAA6079D87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1" creationId="{0189C69F-EBE3-5C83-012C-C12841FEC4B6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1" creationId="{0D7AF4BB-4444-A4F3-B8EC-0ABC4E269E2F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2" creationId="{3C21D1D4-F105-B822-3400-02E3F166C061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2" creationId="{F14C3298-6AF3-E969-1F05-6C78A57124CD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3" creationId="{6AE52D67-44F9-1FD6-1D0E-CB086E0ECF95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3" creationId="{BD485461-BC7B-F1B0-561A-D1D43301A8AD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4" creationId="{AA63F4E2-47A5-4358-D2E5-BD34A6EE84A4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4" creationId="{BF11A8AC-7224-0DCF-C627-E4D7FAA2480D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5" creationId="{3D8B84C1-BF5D-256B-511E-F572C0092A49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5" creationId="{E102AD91-DE0D-2AF1-4EFD-02EA31A214CF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6" creationId="{36091D55-5FF2-5B02-F1C8-2C30221C5626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6" creationId="{5BD1B043-648F-C719-DFA7-E685A2ECB138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7" creationId="{97E110EB-5277-90E4-F5A8-80825498B7D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7" creationId="{D6044BD0-07A1-9597-F6D1-9895322C3682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8" creationId="{22301D25-3870-F75A-BDA8-0EE51EF3E988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8" creationId="{92E6CFA8-CA0F-3A08-BF01-63F2E97A28DC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39" creationId="{B15961F8-2CAC-C24E-DB2F-FA24C28436DD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39" creationId="{D66CFE0A-6995-4AE7-F668-4D62E333047A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0" creationId="{68CFA05A-809F-2C22-563C-5CDB21338FAA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40" creationId="{F55A344E-3034-EE74-E87E-EDE755F288C7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1" creationId="{0FE0BDBF-26D3-2661-CA04-A84D1C7E4DD3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41" creationId="{4338378B-2BC8-6B2A-6D8F-74AEC19D767A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2" creationId="{228799E0-D433-3C54-96F9-8AD9FF1695D9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42" creationId="{264F8B98-D16E-A98F-1E85-818B24B1407D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3" creationId="{D1C11764-4E15-B451-31BA-C81F45E00059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43" creationId="{E9A234B3-31AA-8FC4-318F-1C8199C7444F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44" creationId="{0E2E1F3A-6546-61CC-7ACE-3FADF9B042D6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4" creationId="{715D8050-0B5D-659C-B2E7-5D4566CC3900}"/>
          </ac:spMkLst>
        </pc:spChg>
        <pc:spChg chg="mod">
          <ac:chgData name="Novita Sari" userId="557972da-eb49-42ff-a0a8-d0abba1f54f6" providerId="ADAL" clId="{74D789D9-336F-4E8D-85CF-0DB9D0BAEABB}" dt="2022-08-16T03:34:38.238" v="4213"/>
          <ac:spMkLst>
            <pc:docMk/>
            <pc:sldMk cId="1476243903" sldId="282"/>
            <ac:spMk id="1945" creationId="{7EE9D7D1-6F4E-04AA-4C62-C48A12B90332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5" creationId="{ED569F6F-BF22-3B73-8AE6-0F54303642F1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6" creationId="{B84ED55C-D8F6-C094-C0B2-F207875CFC98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7" creationId="{F0587B0B-1B32-E87B-039A-66F83246A9C7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8" creationId="{E37A36E8-B849-A261-EF26-251235F1FF7D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49" creationId="{F1516AE9-D583-B11F-4AA3-F5A4849CFD3D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50" creationId="{CB4D3C3A-0A70-BF60-9FFD-785DF3BA7987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51" creationId="{1A0AD968-55EF-615A-CC26-4DEAB1B9BD30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52" creationId="{D71E1C52-C87C-87B3-4E09-ACC5C9487947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53" creationId="{1A46E7AB-BDF8-CF34-A67F-EE40DAE33858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54" creationId="{A4ECCFC9-FF2C-98BC-2E71-8130D3597655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55" creationId="{412EC0DF-AD56-29C7-130B-B159BBEFD613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56" creationId="{345BC87C-EAC1-C48B-BC51-B4B1D3A5CF88}"/>
          </ac:spMkLst>
        </pc:spChg>
        <pc:spChg chg="mod">
          <ac:chgData name="Novita Sari" userId="557972da-eb49-42ff-a0a8-d0abba1f54f6" providerId="ADAL" clId="{74D789D9-336F-4E8D-85CF-0DB9D0BAEABB}" dt="2022-08-15T08:21:21.287" v="1508" actId="165"/>
          <ac:spMkLst>
            <pc:docMk/>
            <pc:sldMk cId="1476243903" sldId="282"/>
            <ac:spMk id="1957" creationId="{0990A44B-305D-869B-DBE9-F257822171E2}"/>
          </ac:spMkLst>
        </pc:spChg>
        <pc:spChg chg="mod">
          <ac:chgData name="Novita Sari" userId="557972da-eb49-42ff-a0a8-d0abba1f54f6" providerId="ADAL" clId="{74D789D9-336F-4E8D-85CF-0DB9D0BAEABB}" dt="2022-08-16T08:16:10.150" v="4489" actId="1038"/>
          <ac:spMkLst>
            <pc:docMk/>
            <pc:sldMk cId="1476243903" sldId="282"/>
            <ac:spMk id="1959" creationId="{274C2315-27F8-4F1A-B7DE-4DE5431242E3}"/>
          </ac:spMkLst>
        </pc:spChg>
        <pc:spChg chg="del mod topLvl">
          <ac:chgData name="Novita Sari" userId="557972da-eb49-42ff-a0a8-d0abba1f54f6" providerId="ADAL" clId="{74D789D9-336F-4E8D-85CF-0DB9D0BAEABB}" dt="2022-08-15T08:21:02.112" v="1505" actId="478"/>
          <ac:spMkLst>
            <pc:docMk/>
            <pc:sldMk cId="1476243903" sldId="282"/>
            <ac:spMk id="1967" creationId="{59E9760C-91E9-5F8F-CFA6-D47C0ACE5BC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72" creationId="{272AA060-1885-C4C3-3BBF-CB581FCF5F1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74" creationId="{9D4EBCAD-24E5-4661-4FA8-510848C83F1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75" creationId="{D9C6BAE9-1925-A885-DEBB-B490BD2687F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76" creationId="{3322C4B4-06F7-4AD5-A327-75F243029A9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0" creationId="{491C54B1-7024-1B17-5A8B-39060D19546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1" creationId="{D0DE612B-C47D-5874-C9E3-0E886BC01DD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2" creationId="{7CC05259-C772-2EF6-F768-9168354431A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3" creationId="{BA3DA8F9-6BD4-BE63-B601-C7413C460B2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4" creationId="{1531E0BE-F356-0A96-2DEE-F1FFE71A615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5" creationId="{D0C1147C-50C5-7AF5-6CE2-D1ED27F7769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6" creationId="{D5B23C7F-CEAA-1D38-49CF-00AD8FF553D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7" creationId="{64C3BF20-3F27-2C12-1B2E-0AEBE16FD31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8" creationId="{86748CD1-2E7B-94CD-B30F-7CE7ED3825C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89" creationId="{7B4B8034-DBDF-9530-D182-2D721F507FE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90" creationId="{E7DE0C78-346A-DE45-B34E-96537EC2068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91" creationId="{78738C83-0800-2701-958D-F77CD7AD7E7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92" creationId="{3AFA22DC-D7B5-4AE9-C4BA-B7F0662CCF4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93" creationId="{AB1C2077-5491-F9D3-6E48-CFF0390CFDB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94" creationId="{FF5058A3-0DF5-ABB8-3A86-2076776C6BE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96" creationId="{C5F971B9-9CB3-DFB6-5C63-5304ABD4AFC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97" creationId="{F3E1F48F-FB72-9C49-5D3D-ED2B221A839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98" creationId="{32D5C5CA-3695-B565-B26F-F83F6DC5E83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1999" creationId="{D9FE35BD-123F-29E8-794E-F359170B160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00" creationId="{82B5B4CF-F946-DC6A-750F-3647124ECAF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01" creationId="{555CF74D-4BD4-3E6B-2BC3-8555785D914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03" creationId="{D297CCEA-E844-84AD-004C-1518F7C8BF1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04" creationId="{23E22C60-0240-D7A1-FF13-CB345DB240B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05" creationId="{A8043C37-664B-925C-8BB5-806635CDEF3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06" creationId="{F46D2246-7E8C-92EB-CB45-0B424CCDD57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07" creationId="{FB135F3F-A65E-4C36-EA59-69957D80B95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08" creationId="{BA4FC0E6-0E7C-AE6A-90D5-3280741760A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09" creationId="{EAB95F30-B097-E1FD-FFF4-7910480D63B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0" creationId="{D9754E4E-285C-9D10-1956-F1F64525677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1" creationId="{2E779AE8-406C-2E24-085F-8B38B6D946C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2" creationId="{6E49663F-2087-A12C-78E5-774D9AF371D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3" creationId="{E67D2B2F-CC13-3A60-E1DD-497817D01AD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4" creationId="{5A7B4525-E9D3-7B71-BBC8-6EEECF6A46F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5" creationId="{78B233CD-A927-6B09-9BA9-E8D21178B53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6" creationId="{4AC111BC-5AF2-8AB4-7099-448311B7C96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7" creationId="{8A9B79E1-16E5-FB7F-9DC3-2E827ED047B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8" creationId="{4E399AFF-694A-1663-0660-06402B619D4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19" creationId="{1DD29C61-875E-69A2-BF35-C485FF39E39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0" creationId="{75A2CD45-7907-EB2D-D1E1-3277027FEB6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1" creationId="{666DB0A8-80BF-E384-D94D-6A43DCBB599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2" creationId="{7D2D17ED-82CF-CDEF-C33C-62D899E7AF8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3" creationId="{D8558D98-C558-5265-7DE4-E02AFD843F6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4" creationId="{707D5D18-6F15-3C2C-264A-425913C597C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5" creationId="{034004FA-FADD-8249-1329-48958030EC9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6" creationId="{C528FCD7-90D9-E0CF-522C-82DA2695C36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7" creationId="{08054C74-500D-921C-C159-CD9FAEE7566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8" creationId="{3E827A41-ED69-BFFA-3A5A-D69DE0DD6FE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29" creationId="{D5525831-C152-CB9B-A8E4-F34D1732DE0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30" creationId="{23BC4CF2-CB28-9438-1146-8738F322071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31" creationId="{F7343567-6EAA-5381-7554-044E4AE7435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32" creationId="{5A6654D2-945E-458A-ABC9-5804DE6B991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33" creationId="{1F285064-594F-7745-575C-F963DD01D87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34" creationId="{ACF37088-C5DD-FE4F-E0C6-1C38AAC15EF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35" creationId="{37478A3C-74D1-4207-3C13-E7558412537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36" creationId="{3BC6AA40-9AAF-0FFD-721F-C31887CA06B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37" creationId="{160B4CD5-BBB9-392D-B3AD-4C5FF10A2D0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38" creationId="{B044D6D7-D0EC-62DD-661C-3BF2BD79C99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43" creationId="{BB896197-D6BF-F0DD-3BED-02B65A9BFC9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45" creationId="{FC8ABA98-FD69-CC84-1106-82339957799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46" creationId="{BBE20001-10B2-652D-AC54-8E58AD1516E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47" creationId="{7737C154-F8B3-C5C4-AC92-1109AF873BE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49" creationId="{4E60BD32-5A9D-2972-A032-C097653CD54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0" creationId="{627C25F8-3EAB-FF24-890B-37958BFF0DA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1" creationId="{4621F4A3-B7BB-62B4-24AA-ADF5406CDFE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2" creationId="{3CF285FF-B7C5-DFBC-2114-D1F06693A9F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3" creationId="{44A0577E-9701-0285-C856-11D56F3D566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4" creationId="{D0141566-0702-6497-76D6-226F5F5FADF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5" creationId="{3A265D2D-A49F-4954-225E-4A9BC5AC218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6" creationId="{8B1E9F84-09EE-AD76-576E-8A2A1884A61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7" creationId="{234E4B7C-9456-FEA9-7F70-06AA37D1641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8" creationId="{8EEF2E66-C983-F963-D08F-6DD299DB08C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59" creationId="{79EE6A56-6403-75EA-C187-FE49B8B1125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0" creationId="{41A602B4-1DC4-0D9C-7615-FE6DB4717E4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1" creationId="{F5357149-423B-0053-0D4D-E3A5D8F5799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2" creationId="{CCFCDFB0-7D11-F2E4-6C32-C96171927F9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3" creationId="{E400FB05-6AA5-E75C-00F7-76A108C83F8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4" creationId="{36B60834-9460-A2F2-B648-4E96517F875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5" creationId="{237D4E90-4F76-D113-A703-3D8A1F648B7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6" creationId="{21558BC6-17F2-BCEC-2AE3-66C5446A8BA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7" creationId="{51FAA81D-2B11-3829-0738-B3AA67C2669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8" creationId="{B75511B2-6CB9-574A-6097-291DB0A3FA1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69" creationId="{D3B89F33-4754-C2BC-343B-1FF3053A1CE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0" creationId="{893DEDF1-2396-1774-940E-AB21D59ED51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1" creationId="{C03533A0-4724-23C6-45EC-5258FE56BA0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2" creationId="{3D76167F-3611-5AFF-00D9-27B954EA3B4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3" creationId="{857F1869-3B7C-D77E-6112-C709BD35188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4" creationId="{3C4C6E41-68AD-9827-4C36-487D8FA28E5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5" creationId="{C089FF4B-25B3-CBC2-4F73-A98069275AD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6" creationId="{BFB22E91-365A-A53C-95BA-5B29A40E120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7" creationId="{571A90CA-FB7A-D49E-F521-7CEEDEEF613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8" creationId="{8DCF1718-EE6B-7E8C-CE23-64EEFF4B820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79" creationId="{3BDB96AC-23D5-228A-A3E6-03AC5CA6FF0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0" creationId="{136A8F02-F0A7-EE5B-278D-E265342E3C5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1" creationId="{9CECDCC6-2909-EABD-BE9E-9088C07257A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2" creationId="{73A83445-1CB5-5ADC-31E7-6A2F69D4E41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3" creationId="{9C8DFCF5-BBC8-CB13-F7C4-2D3835DA120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4" creationId="{A9C917BF-6D68-E038-A6B2-23B9971A5C4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5" creationId="{1999725D-AB86-34E0-5105-9CA3A76AADC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6" creationId="{FFE4074C-E23B-8A61-E147-059DD2CAED8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7" creationId="{4E99B0EA-7D89-7880-9F82-8FDE9FA3378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8" creationId="{01F2D2DB-4E8B-F966-93C6-C388940104B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89" creationId="{5A5B38AA-E6E0-F6B6-51B6-15E7B470CD5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0" creationId="{686C18D9-D424-53B9-0130-9468D133704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1" creationId="{225EB134-5B5D-AC19-2D61-7B777D98445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2" creationId="{57D0E83C-FBCF-A81E-D15C-78008536EF4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3" creationId="{CBABA996-1BCC-C920-E248-BF87D84D94D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4" creationId="{048EBAE3-4B0E-490A-4E54-7EDD7718D92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5" creationId="{75A653CF-64E2-6AD7-0BC2-32BF2ED313E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6" creationId="{3842F83C-C198-D7DD-B4F5-638C31178FB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7" creationId="{67F50D91-1A5D-94A3-DC4E-1427C57A060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8" creationId="{A929CE9D-BF20-C768-63C9-75BCEDEE38B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099" creationId="{1BD62344-8111-6197-A8D5-5602C172922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0" creationId="{FC681275-2491-12B6-68A1-A7743D823BB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1" creationId="{28FEC71B-8C1D-7898-1249-5E1BA0D44F8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2" creationId="{878F765F-D763-0E49-13F3-ACD2441D559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3" creationId="{23361114-C5E0-84E1-CC7C-647C23032F8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4" creationId="{8DDA9385-B2D6-3236-B128-59277212E75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5" creationId="{36C1F492-765A-5480-DDDE-FD6DC7747F3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6" creationId="{E1573CCD-BD9A-4C20-941A-30EB74F474D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7" creationId="{8E9A4C13-6D65-CF22-7595-A1E9961BC72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8" creationId="{893480B3-A852-FACB-CD13-44DE1C41C43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09" creationId="{10D4E57B-2F98-3108-74EC-E9896B5176B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10" creationId="{C9F8A59B-4033-D493-EB31-F20295FD1A1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11" creationId="{0538127B-5E3E-AF4A-6AA0-BA613BA52C6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14" creationId="{74151276-DE30-1F50-ABA3-F9EBB6011BA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15" creationId="{BAD17FDB-872E-47FD-62A8-9808AA3A432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16" creationId="{E369A9E6-54C3-40C2-4D94-BD79E7C86B8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18" creationId="{86744AD7-F445-5858-6887-3BB358835CA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19" creationId="{5E6F329B-633D-C08C-D981-143BEC0F2B6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20" creationId="{8E26532D-BDDE-D5A7-0FE4-A96307783CD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21" creationId="{7D3303C7-9BB2-1DB2-598C-3A9C9884EC3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22" creationId="{7CC03E41-461F-E292-225B-96CABB6671E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24" creationId="{E4357148-C486-76A4-2B05-72254CDED1C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25" creationId="{03806D52-9AE1-FEE5-7022-986E49EB15B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26" creationId="{4B0D079D-7F41-3474-734F-4A3AA7E64EE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27" creationId="{6D6D450C-C4F3-FF14-80E8-F0196767EA0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28" creationId="{654230CB-3507-B5E5-CB88-AAFD6A4ACA0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29" creationId="{0BCABE48-AB50-55F5-C645-14445EF07EB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0" creationId="{933C8C77-3F36-9AF6-D818-54B78676B49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1" creationId="{FE96F0E4-0922-3C0E-C3D7-97CAC171F2B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2" creationId="{2DEDE6C3-1A22-1B3E-2817-6EF9DBA4178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3" creationId="{13A42CE4-8D5F-713B-C73D-79105DC801F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4" creationId="{5CB5C10A-E19A-519A-96A0-90A37B91D04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5" creationId="{554D33AF-EB15-9A15-437E-D95333DE2F6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6" creationId="{37F5802F-084E-8661-50EE-3ED091FC761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7" creationId="{0FE9520E-8EC7-F98A-2F45-64D5AD6C175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8" creationId="{92551E10-9666-5FA6-0208-CDC4F04B60C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39" creationId="{88DF2C85-DC84-1C8F-94D5-C2FFF98B01A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40" creationId="{9D90577E-2898-05C3-72D3-437D4D22E5E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41" creationId="{F9610669-B3F8-9CAD-4C87-28223784459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42" creationId="{CFA970E5-0772-1254-E83F-3573CF0ADB1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45" creationId="{F0FCB36F-5DEF-CAE1-E94B-703DDE8CB6B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46" creationId="{71B93BFF-2FFC-DD41-1713-50CA63B5FEA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48" creationId="{9E64C69E-7331-F9A6-198E-CB5F7FDB017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49" creationId="{2949089E-1AAE-EFD5-B01C-705E7C601D4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52" creationId="{23129E47-04BB-8650-3BAA-9FC17270606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53" creationId="{D09705F4-8DDC-16FA-6EE3-1AC4B5D2B1A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54" creationId="{0F048EB9-35E2-70DD-57C9-EF7EBD757E0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55" creationId="{E0D2BAA7-EEE4-456E-2B69-2EBBCB1B238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56" creationId="{70DC700A-BBA5-53CC-FC7B-BF7231092DC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57" creationId="{B35E481E-4D76-8CB0-09B9-ADDEE9A2283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61" creationId="{F7237DA7-CD29-15D7-5F08-51273FFEB10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64" creationId="{B089FFFC-D8CD-2A16-955C-7666FA6624E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66" creationId="{2C4DD637-A4FD-E1CE-17B8-196E69A4BAF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67" creationId="{3E55623C-7484-A8B6-56A7-C1FB912DCE3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68" creationId="{1F55E5FA-40D0-C8BA-85AF-9FD1614AABB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70" creationId="{D58EC0D1-F542-F88E-4BEA-95E58DC3722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71" creationId="{EE01227B-BF56-1543-BE31-B78933ED47D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72" creationId="{4A4EC184-1729-69EB-07DA-5FB6FB71C45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73" creationId="{1B83AECA-7FAE-4619-7680-08CFECEAA2B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74" creationId="{68E9548B-5325-F43E-25E2-80ABBAF8F45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75" creationId="{99D552EE-36F3-51C3-0835-AB75AEF7DD3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76" creationId="{6CAC8DA3-C372-0965-6282-91AC08409A9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77" creationId="{1B33AEA2-0471-12F1-47E9-3F1BCF8BF6E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78" creationId="{10D0182D-064A-DAE7-57F2-273261A7A48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0" creationId="{2F30F410-E3B1-B3B0-FC11-1744E3CA459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1" creationId="{24B192ED-1E15-132D-7360-1AF48DB455E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2" creationId="{1344A745-A92D-F470-CD17-FB62F76E4D5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3" creationId="{93FFC487-3148-2596-99BC-394139B0352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4" creationId="{3C8F40CE-C8C2-9A24-6249-EAC83ACA0A3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5" creationId="{88FF5447-86D4-A3D3-D777-C4D2B6BBC20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6" creationId="{D37B89BB-512D-44B2-CC44-70B1EAD2C0F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7" creationId="{AF55778E-8F65-75ED-2C0A-DD5F208FB23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8" creationId="{4DF16CC4-E88A-C923-7C85-3334AAC8822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89" creationId="{900827A6-9C47-BBA3-AFFE-36BB4B295A7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90" creationId="{D6BA2E74-503A-B0B7-1685-64E5283C74E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91" creationId="{0EC006EB-6D9F-87D4-8714-806E82FBB17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92" creationId="{9C20C941-17A3-CDA1-ADCF-41DCDE4A819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93" creationId="{C58CC733-E21C-9FEC-BA19-9609D49C20E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94" creationId="{B3D821AE-BB55-4C73-1734-4A4ADBBAC36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95" creationId="{208DEB32-DFF2-9C86-6266-7A18FB7F569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97" creationId="{E29EB87F-2A29-0035-3375-50F9A1DD91A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98" creationId="{203F7E58-3E59-8E7C-D99F-CD8CA389FC4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199" creationId="{34241D13-90F8-8387-EB28-790888D763C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00" creationId="{214D2854-2B91-7CE7-5E7F-E1B838EA086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01" creationId="{4D8E9E5D-23B1-1002-21F0-EA71ACFFC1C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02" creationId="{3861F211-322F-59E1-76B4-349EF740E48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04" creationId="{A8046E47-AAD8-DD31-3FA3-32CC5E537AE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05" creationId="{7495D041-CD8E-DED3-47A5-DDCC2695B93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06" creationId="{5225770B-E709-9DD8-A7E9-A19C2284CA5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07" creationId="{CFF40F04-655E-5384-733F-A66D823754B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08" creationId="{7871C901-F287-78F4-9914-73ABEF47068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10" creationId="{BE52445E-325F-A2B7-E10D-91FB6BCF0C9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16" creationId="{D22733F7-EB90-465E-9B38-581097AEDB5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18" creationId="{704419B2-DAEE-118D-DD1D-E0F947AC7D8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19" creationId="{2B6FFE72-8B8B-1C71-F94B-1BE3D837D0B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0" creationId="{0FAE8238-491B-0607-089E-511BE3A2F30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1" creationId="{1549C703-C8EE-F883-4D0C-A6BF63A5232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2" creationId="{FE8C8603-A969-F9B4-555F-5AF31C9D7A3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3" creationId="{42085052-32F7-ED25-BFE7-80B4B824662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4" creationId="{DDFF9484-499B-365A-2913-D6E4788A65A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5" creationId="{2E4BFE01-D7F3-56B5-B2C0-C15AE446E13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6" creationId="{5C41FE7F-E266-F67E-2834-09BE45935F8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7" creationId="{88AFBBF8-8A68-1F36-7AD7-4E21B37CD3C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8" creationId="{75640479-6BD8-2705-4A42-FCA51A08C45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29" creationId="{8BA4F9C8-2F8F-509B-7C4D-7933FA6380F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30" creationId="{8A796AF4-DAC7-A9C6-6337-AA29B50E09E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31" creationId="{835FC233-EF22-6319-73B3-FBC1EAB2259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32" creationId="{7476F7C0-EE8E-6BFD-5176-43215A252C2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33" creationId="{2AEC1871-8123-D5F6-4A05-028A4DCDA5B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34" creationId="{3B59DF3F-5066-23AD-5499-0DD27C54684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35" creationId="{C2EE6049-65C2-05C2-D121-328A8BF6692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36" creationId="{7B4262D5-0E7A-6AB9-E13B-AEF0BD79D4A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38" creationId="{72030977-5A57-229A-6446-0390C03F678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39" creationId="{3BFF1784-B98F-34D4-1C40-845A3317DF1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0" creationId="{C316E86E-57B3-4FA7-7AA2-A9DAE19C081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1" creationId="{B63FD8C8-C88F-547D-831E-5A57042DEEB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2" creationId="{9FBEA660-D2FD-E7A4-752A-4182270ABCE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3" creationId="{85CA137B-EE98-BBAE-D3F0-2FBB8FFC6B4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4" creationId="{A0956F3B-3FA4-C0E0-14AC-C5F9E3FB8BE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5" creationId="{00169137-BCAE-7AAB-BC12-F8766427424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6" creationId="{8EB0A81B-4C22-94DD-6419-C056BE97885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7" creationId="{0E32CD10-CC47-1834-64FD-102F46FF587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8" creationId="{92B028C8-C9BC-86DB-B2CA-6B0A32274F8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49" creationId="{913C9587-E8BD-6E27-DB07-DB607D270AB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50" creationId="{6832F746-D302-A19B-A765-2BA2EB37738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52" creationId="{E82C61E7-0D9B-C4CF-99AC-9BB30E69E74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53" creationId="{A7775F49-649C-830A-DE43-3E60F9CAFB8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54" creationId="{5C3D6A7F-B36A-610D-F495-E72C1F1C67A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55" creationId="{D565AF1B-82E7-86AB-88CE-E0B31A03A83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56" creationId="{B2826BF7-A944-AEBA-8982-60816C72CC3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57" creationId="{4F90EF41-D610-4EB7-9467-F8962BEE758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58" creationId="{BD5E9F07-EFBE-DD8E-EC85-91F7ADBB554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59" creationId="{DD8892E3-7DCE-8A51-34AC-0D26A9EE314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0" creationId="{D9E4A4D2-C91A-245C-4B6F-CB1D6BD545F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1" creationId="{E64B7401-280A-CF09-04D5-F19BF4102BE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2" creationId="{BAFBB435-E2A1-0412-6944-E7485D4A275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3" creationId="{61641B64-699D-69C9-83DF-946C59C3AE2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4" creationId="{6D590F9A-C834-046D-E31C-32E8C4963E0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5" creationId="{5C7C7A12-50B9-0B9B-6216-95E2BD4F1E5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6" creationId="{DA431DE2-0C44-7EEF-76B0-C694887F034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7" creationId="{DE55993A-E35D-C255-0074-F1558B138BE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8" creationId="{05FD7480-9743-FED7-7585-D691D61B1BC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69" creationId="{74CD9741-515C-B811-F40B-E77DE5F6DD3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0" creationId="{09B51654-8091-8AEC-EEC2-C8E203AA0DF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1" creationId="{789D0296-A86B-E574-4DEF-D5414E43EED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2" creationId="{FCB22EF9-7554-05EE-8651-60FB0A82A34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3" creationId="{1BB46999-EDFF-5F78-3E9C-86939EEAEF9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4" creationId="{6BE1DBF0-514E-A0FC-A369-EDAC9A70658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5" creationId="{AD64EE18-B614-9DDB-4C18-980F055FE40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6" creationId="{2D57AB2E-B8B3-B3A4-F399-A783370EDC2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7" creationId="{E2FF1ECE-F86B-CB66-3F0E-CB4A755B178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8" creationId="{ADE73D40-1698-FD5D-64AC-AC763CAA0B6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79" creationId="{03DD724B-57EC-05DE-7F20-34F4D2CB2AC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80" creationId="{34B977FB-4541-3039-A0F7-4ADEE351F30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81" creationId="{96323440-7B42-EB30-DAB1-1C1F9580CBC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82" creationId="{6FCE3D7D-BFEB-65B8-AE90-BE1A0515246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83" creationId="{AD6A4C6E-6808-AC94-D59A-EB5DFECEEA7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84" creationId="{D3D88840-E67F-5174-91E2-68EB987FACE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86" creationId="{5C928A09-21E3-92F1-9E77-6CBC5820FB9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87" creationId="{14A411A9-31A7-21E8-06A4-0D147B0ED09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89" creationId="{8C4B3D7D-7FE3-2120-2951-E466C31383B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90" creationId="{935C7BE3-F62A-77B8-46F3-510B3D2654A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91" creationId="{AC25734C-FE61-F35F-BB2E-7CB977AE6CF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92" creationId="{DED71FE8-1428-6213-C9B7-D8F079E46C6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93" creationId="{03EDA946-6CF7-AC8D-DD10-D0789E9F9C4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94" creationId="{5787E298-CF2F-0B1A-DB80-4B8BCCF598F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297" creationId="{5500F92D-D529-F3D3-EECF-402A2B198D4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01" creationId="{805DD168-043B-7774-F7E2-FAA13769772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02" creationId="{212A5881-68AE-A5E5-1BEF-26E4A6CC262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04" creationId="{D3148DB5-DA56-313D-594D-BFEB3377747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05" creationId="{6FC53BDD-285B-5866-084A-923F483059D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06" creationId="{8B51A59B-E189-11FE-261F-7A7C652F749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07" creationId="{C63D90E1-B753-FA49-4A57-CF4D1D8C0E8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08" creationId="{7EBDD95E-64D8-C4F0-305F-E185B16A62F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09" creationId="{9D7EEFA2-52F2-0BF5-36C5-A418700032F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11" creationId="{C6A134AB-F751-BE88-D14C-763031E5811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12" creationId="{A78E438B-8223-1562-4DF5-CB1DE736E4A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13" creationId="{CA834204-EF45-27D2-72E8-EC910DEA938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14" creationId="{A2AADC47-4E15-78AE-2A9D-E99C30E004B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15" creationId="{A00005F1-42BA-29DC-E253-F16B2D27332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16" creationId="{4092844E-23A4-5D64-F933-BD730B0DF54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17" creationId="{9C893EFB-D337-41B4-7EF2-2DA0BD51747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18" creationId="{29AE2365-9D5C-1363-6C01-C5C3A6DAFA1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19" creationId="{935D6AAF-7D73-7CA1-36A2-E880106465E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20" creationId="{E872B581-CD73-3395-9E4B-83BD783A375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21" creationId="{89ADB9E8-F9A9-0067-3EFA-9E6CA6BC623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22" creationId="{921B6985-8EB2-3D0E-ED17-971C217FF2B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23" creationId="{03539DE1-D7ED-BB19-6EDF-07156AE9C80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24" creationId="{F2A2889D-4C8A-1A78-6D0B-C9B9E61EAB0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25" creationId="{DD4B729B-8571-1F18-9EF4-4FFF8102407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27" creationId="{E511E6D5-662E-34C0-DD23-56A31F40D54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28" creationId="{93A28652-7475-CFB5-3F14-7DC06CCF707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31" creationId="{B6688E18-8752-8B22-6C12-C430B2E78EA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32" creationId="{89C914B6-CBF7-7666-538E-799D5007BA8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33" creationId="{0193C038-5F27-A5F2-11A6-98DB2A57938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35" creationId="{095494BF-C4F1-B9D1-A8B8-40475ADF72F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36" creationId="{32B33362-8C86-DCA3-CD8B-E700226BC46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37" creationId="{AEF62F77-BFE2-C95F-05C3-946486E253D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38" creationId="{7779D860-5CEC-2264-3DC4-3729EFA15F1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39" creationId="{97266E2A-9EFA-7261-2062-E83E39F1FF8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0" creationId="{FC237D43-267C-950D-FDC2-AED8A075578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1" creationId="{049939D6-68DC-2E40-E623-AECA4428C2A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2" creationId="{66070C20-3D75-8C7A-BAAD-F3A8C16B582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3" creationId="{A3D3C785-B16B-58E9-2872-2EC1B83EDE3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4" creationId="{334193C6-97D8-3FBC-C61C-5599F2346FC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5" creationId="{4C18F627-4433-C081-F605-341045C3076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6" creationId="{8AA53A58-24E6-B775-2B92-1025B7B7DCA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7" creationId="{79A75180-430D-21E9-05A9-4C6398330DF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8" creationId="{C07255ED-A9F8-5802-301A-C4541C0D600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49" creationId="{9C5F2555-A0A6-4C27-0357-EEE2464A8EA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50" creationId="{4C16FA49-7E88-7EA2-BE5B-72E9C0231C4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51" creationId="{46A891F5-3364-11BA-D51D-FA3B0497E09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52" creationId="{BBCEF7DC-377E-16EB-5D96-0157967D3AB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55" creationId="{FC55BB79-A405-5D37-55AE-886A516F296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56" creationId="{F57CA656-96C6-2284-CE1B-097A73E3875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57" creationId="{206CBE60-C13F-FCC4-E937-CDE8874BF36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58" creationId="{015CA978-10F6-E84A-7C58-3A05DDDF6E3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59" creationId="{BAE37BC3-A2ED-016B-A4F0-B4A4E81FC0D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60" creationId="{43D1327C-22E3-5728-F31B-D53A907BD20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61" creationId="{70C93645-EDB2-1787-7554-1BDD20526DD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62" creationId="{08BD1DE6-F8C6-AFD3-51D7-5A765969D8A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63" creationId="{4F012E89-B6B3-B0D1-4F40-4AB647C9D73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64" creationId="{BB3650D6-623F-B2A2-38ED-2C0FE8B3E60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65" creationId="{354A86CC-3A9A-98B0-CC23-3F0506854AC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66" creationId="{DE46FB53-C855-D183-4ABC-4CF50F051FB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67" creationId="{7A1987AA-1641-3212-B2CB-D3C72C18647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69" creationId="{BA74BC78-FF5E-8D6E-3E21-3AC9E69DA27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0" creationId="{2A6778D7-1AFF-DA25-FEF5-07556737083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1" creationId="{4F7B5141-7936-0DF9-C9DF-87E8F4C9C91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2" creationId="{9AAF69C7-48B6-C44E-7959-AE679B5FAFC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3" creationId="{FB536E54-000F-A931-AEE4-7B495AE3EA1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4" creationId="{51571355-905A-E1D5-73A7-61DCB6A3AAE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5" creationId="{A905399A-D288-3448-36C9-124BCD2683C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6" creationId="{0CB0EFD6-CC76-9BB0-8C8D-95085A8E112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7" creationId="{695AC120-4479-3019-D6FF-8D25AE41D9D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8" creationId="{FC7DEE4F-30DD-C789-21CA-A9B20FC0DF3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79" creationId="{D8254661-D3BF-409A-5168-5B47A1279EBC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0" creationId="{6F618B9A-B58F-A1AA-137B-902499C1C96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1" creationId="{4E9F8AA9-3ACB-90E3-73FA-CD77DD7A6DA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2" creationId="{FA4579C0-2EF7-E937-5AE1-A15046101A7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3" creationId="{0A9D0C81-0B25-4AF5-6E63-7B9E2F57462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4" creationId="{AC03F90A-D3D2-8FF0-4C31-C6151E447C6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5" creationId="{1FA1C281-1CC2-F415-43D9-AE6CC37EE9A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6" creationId="{F45F8C14-A4BD-F5D2-FFD0-D5D23FCD484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7" creationId="{81785B46-B0CC-F663-BBA5-BD5269D45AD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8" creationId="{62C630ED-76A8-B17D-77C1-8EC8535A4C0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89" creationId="{ED0D2F1E-D46D-3646-234D-CAB34FE0F29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0" creationId="{5085922E-A669-BFBA-10A8-42AB9E9393B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1" creationId="{44B0E21E-7FAC-9A51-4F14-12CE717EB27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2" creationId="{F8CC0D52-A409-A679-20A3-9973D62D5AB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3" creationId="{30EEAD2E-C708-5673-7721-847EB4F9990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4" creationId="{FE01F9AB-9C51-9982-A183-FE86F620279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5" creationId="{A6496B34-373E-3AF1-FF85-5FD8401CCB1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6" creationId="{23E4F973-F659-A34F-94A0-A10AA89776F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7" creationId="{FEE98B1D-F60D-EFC1-2C20-EA9FAA7BD97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8" creationId="{11B7DFAB-7347-2BEF-B96E-5850960AB49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399" creationId="{11BB75BC-17AC-D997-C140-032A9EA6C29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00" creationId="{4906537D-B630-FC0F-F297-18E25F1F0E4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01" creationId="{B161404B-75CB-8AB6-2FCF-C7FC967CDA6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02" creationId="{CAA794EB-1B3D-7794-BD8A-B8F09801A02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03" creationId="{8148A14A-B0E1-BA5D-F040-7D75B864F35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06" creationId="{81C2415D-1FCE-8DCE-BD16-F16E1C422D7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09" creationId="{EDE7E951-11D2-6892-5742-7594D48816F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0" creationId="{EBCF888F-EA2F-58FB-EA0A-522AF07D2A9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1" creationId="{8C636BBA-5A0A-FA00-E194-98E0387FE99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2" creationId="{0783746B-0376-E3DF-93D3-3EF742F1AC8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3" creationId="{546B8DE8-89FF-42D3-603D-2EDA8CA8901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4" creationId="{C7D9662A-9ED9-3712-9D55-EF893A2A354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5" creationId="{D1BC4FB4-95CC-F91A-3D52-A72648FDBB0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6" creationId="{A72E2357-B7F6-4E2F-AF46-DC80C3BB72C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7" creationId="{56C06761-6716-0826-D70B-7C64D3B61E8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8" creationId="{E16D8B55-CE22-4CDF-B770-438A66132B05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19" creationId="{B6717E76-4F05-2AA8-9116-239EC49241E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0" creationId="{CE5F583E-2615-4571-B959-DBC1583561E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1" creationId="{8F8D1AC1-CCEE-0F27-8183-8DBB8BE8712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2" creationId="{FD47D2F1-C18C-C9E6-FF91-CFC2141F16C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3" creationId="{3FB102C5-748F-D11C-1642-F639366B95F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4" creationId="{2E14A3CA-229F-48B6-8625-BD391FB14A9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5" creationId="{BF641830-B657-4315-1C60-E001736C345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6" creationId="{79ECBAD0-CC25-6ACE-8129-1EFB60C4233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7" creationId="{0DCAD1F4-81CC-D3D3-62C7-C0C54803C7A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8" creationId="{F4289905-F761-4610-07ED-C77E28254278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29" creationId="{A87BA1DC-BA46-6C49-4F0C-0DDB826B9E2A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30" creationId="{2F789370-7B9F-AEB0-9395-665798A2984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31" creationId="{01E740F8-A84C-29A3-935B-50176583B9DB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34" creationId="{C9E56E4C-12B9-1D5E-AFED-57965D9D772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35" creationId="{8F1AE8DB-71CE-D2AE-C1E7-577949D3184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36" creationId="{CEDBD927-26CC-B5BA-9BD6-C12E1DD16003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37" creationId="{85407FB7-EF92-1737-5FEA-0FBCF8765A96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38" creationId="{EF10BD0C-3FA8-98D4-A51A-CFFC87E54CA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43" creationId="{6333DA29-2BCC-23C6-8D89-DD4B21CBA1D4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44" creationId="{FD8B8F6C-266D-23F6-8870-A5E2E4B2FAE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45" creationId="{6E71D459-08D8-B9B9-1CFF-43529B5A6C47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46" creationId="{9A145E33-8F2F-83C0-30F0-E39FCB6919D9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47" creationId="{81B873F1-51BB-2F24-6EF4-29C84A32BA3E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48" creationId="{B99B1916-B67F-156E-09BB-2DEF951909C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49" creationId="{654C96DA-541F-5E5A-E823-2D90A54BFAC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50" creationId="{99597E4E-707D-6257-9CE9-3E3DA1B58FA2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51" creationId="{4F75023E-7F49-BEA0-67F8-3493BD1DA44D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52" creationId="{28BB760D-FE0C-F49F-1537-A566921D8141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53" creationId="{0D65B0DE-795D-6CEC-97F5-EF040C2151B0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54" creationId="{488EB550-3A6A-D204-1C84-FF3622E20BB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55" creationId="{76910374-F217-A17B-AA07-37BAD0C552EF}"/>
          </ac:spMkLst>
        </pc:spChg>
        <pc:spChg chg="mod">
          <ac:chgData name="Novita Sari" userId="557972da-eb49-42ff-a0a8-d0abba1f54f6" providerId="ADAL" clId="{74D789D9-336F-4E8D-85CF-0DB9D0BAEABB}" dt="2022-08-15T08:20:36.025" v="1494" actId="165"/>
          <ac:spMkLst>
            <pc:docMk/>
            <pc:sldMk cId="1476243903" sldId="282"/>
            <ac:spMk id="2456" creationId="{65B35F5D-7701-B207-2D75-C04D9C7ADAD2}"/>
          </ac:spMkLst>
        </pc:spChg>
        <pc:grpChg chg="add del mod">
          <ac:chgData name="Novita Sari" userId="557972da-eb49-42ff-a0a8-d0abba1f54f6" providerId="ADAL" clId="{74D789D9-336F-4E8D-85CF-0DB9D0BAEABB}" dt="2022-08-15T08:21:21.287" v="1508" actId="165"/>
          <ac:grpSpMkLst>
            <pc:docMk/>
            <pc:sldMk cId="1476243903" sldId="282"/>
            <ac:grpSpMk id="14" creationId="{B535A603-87DF-B815-6EDA-EBA4A802022E}"/>
          </ac:grpSpMkLst>
        </pc:grpChg>
        <pc:grpChg chg="add mod">
          <ac:chgData name="Novita Sari" userId="557972da-eb49-42ff-a0a8-d0abba1f54f6" providerId="ADAL" clId="{74D789D9-336F-4E8D-85CF-0DB9D0BAEABB}" dt="2022-08-16T08:16:10.150" v="4489" actId="1038"/>
          <ac:grpSpMkLst>
            <pc:docMk/>
            <pc:sldMk cId="1476243903" sldId="282"/>
            <ac:grpSpMk id="19" creationId="{9159C8E9-15AA-B3AE-953C-BEEE2907897B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20" creationId="{195A95FF-81F6-B1D2-4BE6-5C3277C23EB6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21" creationId="{87A1F3E5-508C-403F-557F-B1F27CBB7E18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22" creationId="{0B94BB2F-CD5C-C3FF-0D8D-876F9DAD07A0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23" creationId="{C0A5E28D-163E-848D-E236-98BBD44AE01A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24" creationId="{68C3FE3D-5A1E-41E3-2016-17BDD3E5EF15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27" creationId="{67FE3833-C7D6-2FC8-27A5-543374B44593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28" creationId="{8ECE0C77-797C-35A6-ED0C-0F8453B85177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32" creationId="{423F7E0D-096A-3822-4621-E7245E488487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33" creationId="{58D02283-AFBF-9922-FC6C-7DACFF4FF7C6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42" creationId="{5950CBCA-C395-D503-15CC-2BFF934EE746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46" creationId="{08FB1CED-2B7E-BD1F-E5D5-7225076C9C16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59" creationId="{355BB787-1A8D-605E-1B8B-0622BF042F26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483" creationId="{C03BEE70-6C0F-D1DA-333B-05155AC6BC00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492" creationId="{DF95100A-7BF7-1696-8E80-A579436215AD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497" creationId="{F6CA00D5-FB58-926E-DFFC-BAD98423ACBD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498" creationId="{49023C3D-25CE-5A3E-C8CB-6358A17D4426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508" creationId="{05A3F332-4802-70F9-56FA-F06ADDDFD5BC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519" creationId="{05739A5F-28C2-586A-4261-960E7BDC3C68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522" creationId="{050CE481-F79F-1079-9156-EEA078A89E5A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526" creationId="{436EE797-BAD7-831E-0449-516056C01FA2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527" creationId="{6285B837-A08F-92E4-6664-F7B958A38613}"/>
          </ac:grpSpMkLst>
        </pc:grpChg>
        <pc:grpChg chg="mod">
          <ac:chgData name="Novita Sari" userId="557972da-eb49-42ff-a0a8-d0abba1f54f6" providerId="ADAL" clId="{74D789D9-336F-4E8D-85CF-0DB9D0BAEABB}" dt="2022-08-16T03:34:38.238" v="4213"/>
          <ac:grpSpMkLst>
            <pc:docMk/>
            <pc:sldMk cId="1476243903" sldId="282"/>
            <ac:grpSpMk id="1528" creationId="{EB0661A9-B85F-258C-02E0-8ED4B46D1930}"/>
          </ac:grpSpMkLst>
        </pc:grpChg>
        <pc:grpChg chg="del mod topLvl">
          <ac:chgData name="Novita Sari" userId="557972da-eb49-42ff-a0a8-d0abba1f54f6" providerId="ADAL" clId="{74D789D9-336F-4E8D-85CF-0DB9D0BAEABB}" dt="2022-08-15T08:21:23.695" v="1509" actId="478"/>
          <ac:grpSpMkLst>
            <pc:docMk/>
            <pc:sldMk cId="1476243903" sldId="282"/>
            <ac:grpSpMk id="1732" creationId="{1924B106-883F-4CF5-5C1D-CC0DFBF0751A}"/>
          </ac:grpSpMkLst>
        </pc:grpChg>
        <pc:grpChg chg="del mod topLvl">
          <ac:chgData name="Novita Sari" userId="557972da-eb49-42ff-a0a8-d0abba1f54f6" providerId="ADAL" clId="{74D789D9-336F-4E8D-85CF-0DB9D0BAEABB}" dt="2022-08-15T08:21:28.566" v="1514" actId="478"/>
          <ac:grpSpMkLst>
            <pc:docMk/>
            <pc:sldMk cId="1476243903" sldId="282"/>
            <ac:grpSpMk id="1733" creationId="{C9869E76-D281-01F2-9890-1B4DD6B87522}"/>
          </ac:grpSpMkLst>
        </pc:grpChg>
        <pc:grpChg chg="del mod topLvl">
          <ac:chgData name="Novita Sari" userId="557972da-eb49-42ff-a0a8-d0abba1f54f6" providerId="ADAL" clId="{74D789D9-336F-4E8D-85CF-0DB9D0BAEABB}" dt="2022-08-15T08:21:27.711" v="1513" actId="478"/>
          <ac:grpSpMkLst>
            <pc:docMk/>
            <pc:sldMk cId="1476243903" sldId="282"/>
            <ac:grpSpMk id="1735" creationId="{EDFE7D6F-60FE-3024-E304-C7355C87C2CA}"/>
          </ac:grpSpMkLst>
        </pc:grpChg>
        <pc:grpChg chg="del mod topLvl">
          <ac:chgData name="Novita Sari" userId="557972da-eb49-42ff-a0a8-d0abba1f54f6" providerId="ADAL" clId="{74D789D9-336F-4E8D-85CF-0DB9D0BAEABB}" dt="2022-08-15T08:21:24.618" v="1510" actId="478"/>
          <ac:grpSpMkLst>
            <pc:docMk/>
            <pc:sldMk cId="1476243903" sldId="282"/>
            <ac:grpSpMk id="1737" creationId="{6B328F8D-15AB-E3C5-D0A9-930C7EAF3AC2}"/>
          </ac:grpSpMkLst>
        </pc:grpChg>
        <pc:grpChg chg="del mod topLvl">
          <ac:chgData name="Novita Sari" userId="557972da-eb49-42ff-a0a8-d0abba1f54f6" providerId="ADAL" clId="{74D789D9-336F-4E8D-85CF-0DB9D0BAEABB}" dt="2022-08-15T08:21:30.935" v="1515" actId="478"/>
          <ac:grpSpMkLst>
            <pc:docMk/>
            <pc:sldMk cId="1476243903" sldId="282"/>
            <ac:grpSpMk id="1790" creationId="{2D65C4DA-C67B-10CD-92D9-F9B99AFC562A}"/>
          </ac:grpSpMkLst>
        </pc:grpChg>
        <pc:grpChg chg="del mod topLvl">
          <ac:chgData name="Novita Sari" userId="557972da-eb49-42ff-a0a8-d0abba1f54f6" providerId="ADAL" clId="{74D789D9-336F-4E8D-85CF-0DB9D0BAEABB}" dt="2022-08-15T08:21:30.935" v="1515" actId="478"/>
          <ac:grpSpMkLst>
            <pc:docMk/>
            <pc:sldMk cId="1476243903" sldId="282"/>
            <ac:grpSpMk id="1806" creationId="{31734B1F-2EF6-78B2-3310-BC23124B265E}"/>
          </ac:grpSpMkLst>
        </pc:grpChg>
        <pc:grpChg chg="del mod topLvl">
          <ac:chgData name="Novita Sari" userId="557972da-eb49-42ff-a0a8-d0abba1f54f6" providerId="ADAL" clId="{74D789D9-336F-4E8D-85CF-0DB9D0BAEABB}" dt="2022-08-15T08:21:30.935" v="1515" actId="478"/>
          <ac:grpSpMkLst>
            <pc:docMk/>
            <pc:sldMk cId="1476243903" sldId="282"/>
            <ac:grpSpMk id="1820" creationId="{32F1AFFA-81B8-91E4-A105-3F7D12082073}"/>
          </ac:grpSpMkLst>
        </pc:grpChg>
        <pc:grpChg chg="del mod topLvl">
          <ac:chgData name="Novita Sari" userId="557972da-eb49-42ff-a0a8-d0abba1f54f6" providerId="ADAL" clId="{74D789D9-336F-4E8D-85CF-0DB9D0BAEABB}" dt="2022-08-15T08:21:30.935" v="1515" actId="478"/>
          <ac:grpSpMkLst>
            <pc:docMk/>
            <pc:sldMk cId="1476243903" sldId="282"/>
            <ac:grpSpMk id="1849" creationId="{78F427B2-F78D-BAD0-EDF1-9D239B906458}"/>
          </ac:grpSpMkLst>
        </pc:grpChg>
        <pc:grpChg chg="mod">
          <ac:chgData name="Novita Sari" userId="557972da-eb49-42ff-a0a8-d0abba1f54f6" providerId="ADAL" clId="{74D789D9-336F-4E8D-85CF-0DB9D0BAEABB}" dt="2022-08-15T08:21:21.287" v="1508" actId="165"/>
          <ac:grpSpMkLst>
            <pc:docMk/>
            <pc:sldMk cId="1476243903" sldId="282"/>
            <ac:grpSpMk id="1878" creationId="{D9DD390D-6DF5-FE6E-73A5-00BD4C65D702}"/>
          </ac:grpSpMkLst>
        </pc:grpChg>
        <pc:grpChg chg="mod">
          <ac:chgData name="Novita Sari" userId="557972da-eb49-42ff-a0a8-d0abba1f54f6" providerId="ADAL" clId="{74D789D9-336F-4E8D-85CF-0DB9D0BAEABB}" dt="2022-08-15T08:21:21.287" v="1508" actId="165"/>
          <ac:grpSpMkLst>
            <pc:docMk/>
            <pc:sldMk cId="1476243903" sldId="282"/>
            <ac:grpSpMk id="1882" creationId="{5D60648D-B504-AF61-2D9E-3B283DE11D7F}"/>
          </ac:grpSpMkLst>
        </pc:grpChg>
        <pc:grpChg chg="mod">
          <ac:chgData name="Novita Sari" userId="557972da-eb49-42ff-a0a8-d0abba1f54f6" providerId="ADAL" clId="{74D789D9-336F-4E8D-85CF-0DB9D0BAEABB}" dt="2022-08-15T08:21:21.287" v="1508" actId="165"/>
          <ac:grpSpMkLst>
            <pc:docMk/>
            <pc:sldMk cId="1476243903" sldId="282"/>
            <ac:grpSpMk id="1894" creationId="{A2BBB6DA-7643-6B06-A2E7-99948E15ECD0}"/>
          </ac:grpSpMkLst>
        </pc:grpChg>
        <pc:grpChg chg="mod">
          <ac:chgData name="Novita Sari" userId="557972da-eb49-42ff-a0a8-d0abba1f54f6" providerId="ADAL" clId="{74D789D9-336F-4E8D-85CF-0DB9D0BAEABB}" dt="2022-08-15T08:21:21.287" v="1508" actId="165"/>
          <ac:grpSpMkLst>
            <pc:docMk/>
            <pc:sldMk cId="1476243903" sldId="282"/>
            <ac:grpSpMk id="1925" creationId="{0CA93FEC-883F-D9D3-7CC1-09D59460006E}"/>
          </ac:grpSpMkLst>
        </pc:grpChg>
        <pc:grpChg chg="mod">
          <ac:chgData name="Novita Sari" userId="557972da-eb49-42ff-a0a8-d0abba1f54f6" providerId="ADAL" clId="{74D789D9-336F-4E8D-85CF-0DB9D0BAEABB}" dt="2022-08-15T08:21:21.287" v="1508" actId="165"/>
          <ac:grpSpMkLst>
            <pc:docMk/>
            <pc:sldMk cId="1476243903" sldId="282"/>
            <ac:grpSpMk id="1926" creationId="{2BC04543-185B-7342-4E3A-B4F19EAD7E25}"/>
          </ac:grpSpMkLst>
        </pc:grpChg>
        <pc:grpChg chg="del mod topLvl">
          <ac:chgData name="Novita Sari" userId="557972da-eb49-42ff-a0a8-d0abba1f54f6" providerId="ADAL" clId="{74D789D9-336F-4E8D-85CF-0DB9D0BAEABB}" dt="2022-08-15T08:20:44.353" v="1498" actId="478"/>
          <ac:grpSpMkLst>
            <pc:docMk/>
            <pc:sldMk cId="1476243903" sldId="282"/>
            <ac:grpSpMk id="1963" creationId="{E41ED0D4-0A40-6322-FD2A-261D299159DC}"/>
          </ac:grpSpMkLst>
        </pc:grpChg>
        <pc:grpChg chg="del mod topLvl">
          <ac:chgData name="Novita Sari" userId="557972da-eb49-42ff-a0a8-d0abba1f54f6" providerId="ADAL" clId="{74D789D9-336F-4E8D-85CF-0DB9D0BAEABB}" dt="2022-08-15T08:20:46.086" v="1500" actId="478"/>
          <ac:grpSpMkLst>
            <pc:docMk/>
            <pc:sldMk cId="1476243903" sldId="282"/>
            <ac:grpSpMk id="1964" creationId="{E78DA583-9148-5B55-1905-E73A96F43D9B}"/>
          </ac:grpSpMkLst>
        </pc:grpChg>
        <pc:grpChg chg="del mod topLvl">
          <ac:chgData name="Novita Sari" userId="557972da-eb49-42ff-a0a8-d0abba1f54f6" providerId="ADAL" clId="{74D789D9-336F-4E8D-85CF-0DB9D0BAEABB}" dt="2022-08-15T08:20:47.629" v="1502" actId="478"/>
          <ac:grpSpMkLst>
            <pc:docMk/>
            <pc:sldMk cId="1476243903" sldId="282"/>
            <ac:grpSpMk id="1965" creationId="{6277A823-792A-6DF3-BA55-E99ADB32999B}"/>
          </ac:grpSpMkLst>
        </pc:grpChg>
        <pc:grpChg chg="del mod topLvl">
          <ac:chgData name="Novita Sari" userId="557972da-eb49-42ff-a0a8-d0abba1f54f6" providerId="ADAL" clId="{74D789D9-336F-4E8D-85CF-0DB9D0BAEABB}" dt="2022-08-15T08:20:46.791" v="1501" actId="478"/>
          <ac:grpSpMkLst>
            <pc:docMk/>
            <pc:sldMk cId="1476243903" sldId="282"/>
            <ac:grpSpMk id="1966" creationId="{0C0A2FDC-D42E-74BA-9194-2F19DA2242AA}"/>
          </ac:grpSpMkLst>
        </pc:grpChg>
        <pc:grpChg chg="del mod topLvl">
          <ac:chgData name="Novita Sari" userId="557972da-eb49-42ff-a0a8-d0abba1f54f6" providerId="ADAL" clId="{74D789D9-336F-4E8D-85CF-0DB9D0BAEABB}" dt="2022-08-15T08:20:45.173" v="1499" actId="478"/>
          <ac:grpSpMkLst>
            <pc:docMk/>
            <pc:sldMk cId="1476243903" sldId="282"/>
            <ac:grpSpMk id="1968" creationId="{DB834336-BA6A-25E9-B636-13F8FDF55238}"/>
          </ac:grpSpMkLst>
        </pc:grpChg>
        <pc:grpChg chg="del mod topLvl">
          <ac:chgData name="Novita Sari" userId="557972da-eb49-42ff-a0a8-d0abba1f54f6" providerId="ADAL" clId="{74D789D9-336F-4E8D-85CF-0DB9D0BAEABB}" dt="2022-08-15T08:20:43.399" v="1497" actId="478"/>
          <ac:grpSpMkLst>
            <pc:docMk/>
            <pc:sldMk cId="1476243903" sldId="282"/>
            <ac:grpSpMk id="1969" creationId="{2AA1E838-8331-0530-7DF1-91E8E1267D04}"/>
          </ac:grpSpMkLst>
        </pc:grpChg>
        <pc:grpChg chg="del mod topLvl">
          <ac:chgData name="Novita Sari" userId="557972da-eb49-42ff-a0a8-d0abba1f54f6" providerId="ADAL" clId="{74D789D9-336F-4E8D-85CF-0DB9D0BAEABB}" dt="2022-08-15T08:20:40.639" v="1495" actId="478"/>
          <ac:grpSpMkLst>
            <pc:docMk/>
            <pc:sldMk cId="1476243903" sldId="282"/>
            <ac:grpSpMk id="1970" creationId="{B38BE7EB-308F-24A8-9EFF-CDD85144990C}"/>
          </ac:grpSpMkLst>
        </pc:grpChg>
        <pc:grpChg chg="del mod topLvl">
          <ac:chgData name="Novita Sari" userId="557972da-eb49-42ff-a0a8-d0abba1f54f6" providerId="ADAL" clId="{74D789D9-336F-4E8D-85CF-0DB9D0BAEABB}" dt="2022-08-15T08:20:42.268" v="1496" actId="478"/>
          <ac:grpSpMkLst>
            <pc:docMk/>
            <pc:sldMk cId="1476243903" sldId="282"/>
            <ac:grpSpMk id="1971" creationId="{E8909D05-8899-FD67-7C04-F8A5A7497F54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1973" creationId="{836A6296-5C2F-8808-AE97-569D49271A16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1977" creationId="{6BE52C3A-4BEF-69FC-A697-42C484B0310B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1978" creationId="{398B100C-3D81-D570-610B-A8DF2EF2D4BC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1979" creationId="{E4C462F6-1BB0-3068-AC9D-887870E46101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1995" creationId="{ADA28608-0B48-6D05-ACC1-898D2F4C7F63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002" creationId="{54FC137D-82FD-16BE-51CC-ED0A92D49B38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039" creationId="{F8864F85-D070-5986-4EE9-BB893F3751FF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040" creationId="{E3B16DFD-577A-C17A-433E-D5C2AB57ABB1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041" creationId="{F6C85652-941A-4163-E38B-7DFDBC0317D0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042" creationId="{7106772D-836D-6145-9E2A-81C498709D9A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044" creationId="{97271526-B7F3-493A-29E3-4C9F8DD472E9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048" creationId="{B4A6036B-ADF8-F0A0-854F-F7946017EAD3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12" creationId="{713AA1A2-7DF5-748E-5236-B91CE951AD32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13" creationId="{16CAD7E6-9970-B055-585D-DAADA3090546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17" creationId="{B13BF1F9-BB5D-E93F-69BB-8913E504F1F1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23" creationId="{A9577C3E-4AD0-C006-ECCA-8D34B49D62FA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43" creationId="{AAD60F58-B7B3-E94E-9196-CB86BC8B8D5F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44" creationId="{0AAF8517-69EB-18D6-BB4E-1FC823D49241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47" creationId="{134CDF9C-7A3F-B3A6-3088-58B0CA7EC468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50" creationId="{F4DE7C48-22FE-CA03-B24A-1B4A54A7C04B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51" creationId="{364D5077-278A-9D47-6BF0-EA5024AC24E5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58" creationId="{656BD930-8F9A-9892-2CA3-2B2CFFA976D2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59" creationId="{E5D2B0C2-7FA6-CE02-4423-C27775F339A2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60" creationId="{548C1FFF-6E2F-25B0-EA3D-28CFB45203B4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62" creationId="{AA3E5C64-E929-2DB7-A957-545BCBD56149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63" creationId="{497DEB3B-9C90-D12E-FCB7-D26D6D5973BF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65" creationId="{4B357522-8D59-3C47-0037-AAA6DDFD860A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69" creationId="{795D047A-221D-DDAB-D179-740CCF4302BC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79" creationId="{1657BD1E-56C2-0438-A4DA-B52403B01F55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196" creationId="{B4D03F99-132B-1867-8860-DF4C6A5B5025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03" creationId="{BBD75776-9F91-5318-2F9B-9F2F6414A8F5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09" creationId="{6D0B355C-0799-376A-A35B-D69E8463A9AA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11" creationId="{2FBB501C-1C42-97D5-2505-8ED1B9BB1517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12" creationId="{AB7DE5A2-D99E-A65A-7DEC-0B7AC8B755A6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13" creationId="{ED25B747-8F59-A81F-30F3-EB1974CCA07C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14" creationId="{752ADA43-23FE-F28E-6ACB-8B3E09C484D2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15" creationId="{70D9CFDD-58E8-84EA-E699-1C78713F1366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17" creationId="{DD3526C0-2DB0-32E5-2DAF-2EC2BED83068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37" creationId="{7E5A7FFD-EA49-C5AB-A389-EB08542FA765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51" creationId="{124D4FD5-9877-1838-B564-42E7F9672F68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85" creationId="{B09DB2D8-DA7B-49C4-7978-EEAE63D6AFCC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88" creationId="{761962FE-C557-7E79-0D39-66B13F5D0132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95" creationId="{E4FC1F38-4B7C-D006-3EA8-B46A4BE26E0F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96" creationId="{3B5639C0-25D6-8857-3FC3-7ECF44BCD7F0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98" creationId="{8333FA2B-94A7-3487-D6AF-AC395B16B488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299" creationId="{4A779C7D-762B-8F56-8F71-E03991AF3159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00" creationId="{4361F627-1397-5ADF-5618-4320741E1E93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03" creationId="{4DB8F759-52A0-956A-C9EB-347916EA59D6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10" creationId="{6D15281B-BDDE-4DB0-B33C-4EEDCB0413E5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26" creationId="{F6C1C8FD-A7E1-13D2-1AE4-656A44F2C2B9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29" creationId="{9A85A6D9-BDE3-0E62-B6BD-0269247D5A88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30" creationId="{8BAFD2C4-4C27-11E0-D918-D6E5375A8931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34" creationId="{0B26CAE9-255B-E070-C5B7-4A256203FF31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53" creationId="{6825D3EE-7738-46EC-68A0-AF0B3DE31854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54" creationId="{8C165B60-5612-5336-1C61-043EA6DBE22F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368" creationId="{EA5F35D7-F8D1-D713-50AA-100ABCE70178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04" creationId="{B10D888A-D074-EC82-BD51-23495BC96A45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05" creationId="{DF4DB8FA-B429-F13D-E793-ACEF7B087CA0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07" creationId="{B07BE441-B965-B009-FFC5-2E8F3AADECCB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08" creationId="{368ADAA7-4B1D-29CF-BE3D-55A910C69EB5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32" creationId="{5454D764-A948-1375-208E-1197AA7A3716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33" creationId="{A28E91E7-47B1-D082-B757-D48C745D0EA6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39" creationId="{32C1761E-C5BD-F44C-CD6C-5F841E3F333F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40" creationId="{BB7B7887-4524-9F58-6012-D07E89E2F74A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41" creationId="{480B440A-B17D-2157-4F86-F63572915206}"/>
          </ac:grpSpMkLst>
        </pc:grpChg>
        <pc:grpChg chg="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42" creationId="{E6F9B05F-E62F-4CD5-8070-EE9F679A4552}"/>
          </ac:grpSpMkLst>
        </pc:grpChg>
        <pc:grpChg chg="del mod">
          <ac:chgData name="Novita Sari" userId="557972da-eb49-42ff-a0a8-d0abba1f54f6" providerId="ADAL" clId="{74D789D9-336F-4E8D-85CF-0DB9D0BAEABB}" dt="2022-08-15T08:20:36.025" v="1494" actId="165"/>
          <ac:grpSpMkLst>
            <pc:docMk/>
            <pc:sldMk cId="1476243903" sldId="282"/>
            <ac:grpSpMk id="2461" creationId="{8D6F54B6-F050-F07C-20C9-A1ED1F11EEFA}"/>
          </ac:grpSpMkLst>
        </pc:grpChg>
        <pc:picChg chg="add mod">
          <ac:chgData name="Novita Sari" userId="557972da-eb49-42ff-a0a8-d0abba1f54f6" providerId="ADAL" clId="{74D789D9-336F-4E8D-85CF-0DB9D0BAEABB}" dt="2022-08-15T08:10:41.182" v="1191" actId="1037"/>
          <ac:picMkLst>
            <pc:docMk/>
            <pc:sldMk cId="1476243903" sldId="282"/>
            <ac:picMk id="13" creationId="{A0106459-A178-7A56-6434-41664F976C93}"/>
          </ac:picMkLst>
        </pc:picChg>
        <pc:picChg chg="add del mod">
          <ac:chgData name="Novita Sari" userId="557972da-eb49-42ff-a0a8-d0abba1f54f6" providerId="ADAL" clId="{74D789D9-336F-4E8D-85CF-0DB9D0BAEABB}" dt="2022-08-16T03:23:43.920" v="4144" actId="478"/>
          <ac:picMkLst>
            <pc:docMk/>
            <pc:sldMk cId="1476243903" sldId="282"/>
            <ac:picMk id="14" creationId="{B37366FC-445B-DADE-E558-0910CECD221C}"/>
          </ac:picMkLst>
        </pc:picChg>
        <pc:picChg chg="add del mod">
          <ac:chgData name="Novita Sari" userId="557972da-eb49-42ff-a0a8-d0abba1f54f6" providerId="ADAL" clId="{74D789D9-336F-4E8D-85CF-0DB9D0BAEABB}" dt="2022-08-16T03:33:34.440" v="4198" actId="21"/>
          <ac:picMkLst>
            <pc:docMk/>
            <pc:sldMk cId="1476243903" sldId="282"/>
            <ac:picMk id="16" creationId="{DFCE2C76-76C5-9607-5B57-6C1FC78F0C97}"/>
          </ac:picMkLst>
        </pc:picChg>
        <pc:picChg chg="add del mod">
          <ac:chgData name="Novita Sari" userId="557972da-eb49-42ff-a0a8-d0abba1f54f6" providerId="ADAL" clId="{74D789D9-336F-4E8D-85CF-0DB9D0BAEABB}" dt="2022-08-16T03:34:29.115" v="4212" actId="478"/>
          <ac:picMkLst>
            <pc:docMk/>
            <pc:sldMk cId="1476243903" sldId="282"/>
            <ac:picMk id="18" creationId="{13497A1C-A623-93A4-02AE-528408AA6A2B}"/>
          </ac:picMkLst>
        </pc:picChg>
        <pc:picChg chg="del">
          <ac:chgData name="Novita Sari" userId="557972da-eb49-42ff-a0a8-d0abba1f54f6" providerId="ADAL" clId="{74D789D9-336F-4E8D-85CF-0DB9D0BAEABB}" dt="2022-08-15T08:10:12.214" v="1181" actId="478"/>
          <ac:picMkLst>
            <pc:docMk/>
            <pc:sldMk cId="1476243903" sldId="282"/>
            <ac:picMk id="18" creationId="{C2E4060C-1C3F-1247-8798-31BEB6533593}"/>
          </ac:picMkLst>
        </pc:picChg>
        <pc:picChg chg="add del mod">
          <ac:chgData name="Novita Sari" userId="557972da-eb49-42ff-a0a8-d0abba1f54f6" providerId="ADAL" clId="{74D789D9-336F-4E8D-85CF-0DB9D0BAEABB}" dt="2022-08-16T03:41:21.100" v="4258" actId="478"/>
          <ac:picMkLst>
            <pc:docMk/>
            <pc:sldMk cId="1476243903" sldId="282"/>
            <ac:picMk id="1947" creationId="{486C3E3D-229D-3ACC-E65A-7592B304F19A}"/>
          </ac:picMkLst>
        </pc:picChg>
        <pc:picChg chg="add del mod">
          <ac:chgData name="Novita Sari" userId="557972da-eb49-42ff-a0a8-d0abba1f54f6" providerId="ADAL" clId="{74D789D9-336F-4E8D-85CF-0DB9D0BAEABB}" dt="2022-08-16T03:43:27.165" v="4268" actId="478"/>
          <ac:picMkLst>
            <pc:docMk/>
            <pc:sldMk cId="1476243903" sldId="282"/>
            <ac:picMk id="1949" creationId="{7F5C5E4C-086F-0DDC-28D3-F006AAEBAECD}"/>
          </ac:picMkLst>
        </pc:picChg>
        <pc:picChg chg="add mod">
          <ac:chgData name="Novita Sari" userId="557972da-eb49-42ff-a0a8-d0abba1f54f6" providerId="ADAL" clId="{74D789D9-336F-4E8D-85CF-0DB9D0BAEABB}" dt="2022-08-16T03:46:57.555" v="4279" actId="1076"/>
          <ac:picMkLst>
            <pc:docMk/>
            <pc:sldMk cId="1476243903" sldId="282"/>
            <ac:picMk id="1951" creationId="{7B025DFF-AB6E-A001-229D-B87A1F8D3B00}"/>
          </ac:picMkLst>
        </pc:picChg>
        <pc:cxnChg chg="mod">
          <ac:chgData name="Novita Sari" userId="557972da-eb49-42ff-a0a8-d0abba1f54f6" providerId="ADAL" clId="{74D789D9-336F-4E8D-85CF-0DB9D0BAEABB}" dt="2022-08-16T08:15:51.099" v="4446" actId="1035"/>
          <ac:cxnSpMkLst>
            <pc:docMk/>
            <pc:sldMk cId="1476243903" sldId="282"/>
            <ac:cxnSpMk id="1958" creationId="{8A56C54D-DBE8-B920-FD52-03D67288EC01}"/>
          </ac:cxnSpMkLst>
        </pc:cxnChg>
      </pc:sldChg>
      <pc:sldChg chg="addSp delSp modSp add mod">
        <pc:chgData name="Novita Sari" userId="557972da-eb49-42ff-a0a8-d0abba1f54f6" providerId="ADAL" clId="{74D789D9-336F-4E8D-85CF-0DB9D0BAEABB}" dt="2022-08-30T04:03:55.617" v="6926" actId="20577"/>
        <pc:sldMkLst>
          <pc:docMk/>
          <pc:sldMk cId="41916520" sldId="283"/>
        </pc:sldMkLst>
        <pc:spChg chg="add del">
          <ac:chgData name="Novita Sari" userId="557972da-eb49-42ff-a0a8-d0abba1f54f6" providerId="ADAL" clId="{74D789D9-336F-4E8D-85CF-0DB9D0BAEABB}" dt="2022-08-15T08:31:25.997" v="1599" actId="478"/>
          <ac:spMkLst>
            <pc:docMk/>
            <pc:sldMk cId="41916520" sldId="283"/>
            <ac:spMk id="5" creationId="{056E5A87-04D0-A559-D63C-3F657B4E9713}"/>
          </ac:spMkLst>
        </pc:spChg>
        <pc:spChg chg="mod">
          <ac:chgData name="Novita Sari" userId="557972da-eb49-42ff-a0a8-d0abba1f54f6" providerId="ADAL" clId="{74D789D9-336F-4E8D-85CF-0DB9D0BAEABB}" dt="2022-08-26T09:16:05.344" v="4795"/>
          <ac:spMkLst>
            <pc:docMk/>
            <pc:sldMk cId="41916520" sldId="283"/>
            <ac:spMk id="7" creationId="{FB68D8A4-0445-0B8E-64BA-8BF0D58AF543}"/>
          </ac:spMkLst>
        </pc:spChg>
        <pc:spChg chg="add del mod">
          <ac:chgData name="Novita Sari" userId="557972da-eb49-42ff-a0a8-d0abba1f54f6" providerId="ADAL" clId="{74D789D9-336F-4E8D-85CF-0DB9D0BAEABB}" dt="2022-08-15T08:32:15.038" v="1602" actId="478"/>
          <ac:spMkLst>
            <pc:docMk/>
            <pc:sldMk cId="41916520" sldId="283"/>
            <ac:spMk id="15" creationId="{A7A7523E-FC19-AA3C-D96C-0CE1EC687A5E}"/>
          </ac:spMkLst>
        </pc:spChg>
        <pc:spChg chg="add del mod">
          <ac:chgData name="Novita Sari" userId="557972da-eb49-42ff-a0a8-d0abba1f54f6" providerId="ADAL" clId="{74D789D9-336F-4E8D-85CF-0DB9D0BAEABB}" dt="2022-08-15T08:34:11.114" v="1688" actId="478"/>
          <ac:spMkLst>
            <pc:docMk/>
            <pc:sldMk cId="41916520" sldId="283"/>
            <ac:spMk id="16" creationId="{D127EC41-D0D9-854D-8AC9-4D2D188D6631}"/>
          </ac:spMkLst>
        </pc:spChg>
        <pc:spChg chg="mod">
          <ac:chgData name="Novita Sari" userId="557972da-eb49-42ff-a0a8-d0abba1f54f6" providerId="ADAL" clId="{74D789D9-336F-4E8D-85CF-0DB9D0BAEABB}" dt="2022-08-30T04:03:55.617" v="6926" actId="20577"/>
          <ac:spMkLst>
            <pc:docMk/>
            <pc:sldMk cId="41916520" sldId="283"/>
            <ac:spMk id="18" creationId="{BE7D0F76-AAB6-3094-7CC5-39A3D2A2F1C5}"/>
          </ac:spMkLst>
        </pc:spChg>
        <pc:spChg chg="add mod">
          <ac:chgData name="Novita Sari" userId="557972da-eb49-42ff-a0a8-d0abba1f54f6" providerId="ADAL" clId="{74D789D9-336F-4E8D-85CF-0DB9D0BAEABB}" dt="2022-08-15T08:40:20.425" v="1983" actId="14100"/>
          <ac:spMkLst>
            <pc:docMk/>
            <pc:sldMk cId="41916520" sldId="283"/>
            <ac:spMk id="20" creationId="{5910F94F-7775-29BB-4032-9D411A44F701}"/>
          </ac:spMkLst>
        </pc:spChg>
        <pc:spChg chg="add mod">
          <ac:chgData name="Novita Sari" userId="557972da-eb49-42ff-a0a8-d0abba1f54f6" providerId="ADAL" clId="{74D789D9-336F-4E8D-85CF-0DB9D0BAEABB}" dt="2022-08-15T08:32:56.790" v="1647" actId="14100"/>
          <ac:spMkLst>
            <pc:docMk/>
            <pc:sldMk cId="41916520" sldId="283"/>
            <ac:spMk id="21" creationId="{3C80A24D-C77D-2C20-EF72-07EF9AF59562}"/>
          </ac:spMkLst>
        </pc:spChg>
        <pc:spChg chg="add mod">
          <ac:chgData name="Novita Sari" userId="557972da-eb49-42ff-a0a8-d0abba1f54f6" providerId="ADAL" clId="{74D789D9-336F-4E8D-85CF-0DB9D0BAEABB}" dt="2022-08-15T08:34:33.827" v="1730" actId="1036"/>
          <ac:spMkLst>
            <pc:docMk/>
            <pc:sldMk cId="41916520" sldId="283"/>
            <ac:spMk id="22" creationId="{07B2E271-FAB4-B9F8-DCEF-E97F0CBEB27C}"/>
          </ac:spMkLst>
        </pc:spChg>
        <pc:spChg chg="add del mod">
          <ac:chgData name="Novita Sari" userId="557972da-eb49-42ff-a0a8-d0abba1f54f6" providerId="ADAL" clId="{74D789D9-336F-4E8D-85CF-0DB9D0BAEABB}" dt="2022-08-15T08:45:11.964" v="2205" actId="1036"/>
          <ac:spMkLst>
            <pc:docMk/>
            <pc:sldMk cId="41916520" sldId="283"/>
            <ac:spMk id="23" creationId="{DF883643-882C-B51A-60C7-946B14357F06}"/>
          </ac:spMkLst>
        </pc:spChg>
        <pc:spChg chg="add mod">
          <ac:chgData name="Novita Sari" userId="557972da-eb49-42ff-a0a8-d0abba1f54f6" providerId="ADAL" clId="{74D789D9-336F-4E8D-85CF-0DB9D0BAEABB}" dt="2022-08-15T08:40:17.795" v="1982" actId="14100"/>
          <ac:spMkLst>
            <pc:docMk/>
            <pc:sldMk cId="41916520" sldId="283"/>
            <ac:spMk id="24" creationId="{544B3A49-2362-D1F5-B5EE-95586E795BA5}"/>
          </ac:spMkLst>
        </pc:spChg>
        <pc:spChg chg="add del mod">
          <ac:chgData name="Novita Sari" userId="557972da-eb49-42ff-a0a8-d0abba1f54f6" providerId="ADAL" clId="{74D789D9-336F-4E8D-85CF-0DB9D0BAEABB}" dt="2022-08-15T08:35:56.520" v="1748" actId="478"/>
          <ac:spMkLst>
            <pc:docMk/>
            <pc:sldMk cId="41916520" sldId="283"/>
            <ac:spMk id="25" creationId="{1D3BCB94-9AFC-2298-8A3E-23D0E683A7A7}"/>
          </ac:spMkLst>
        </pc:spChg>
        <pc:spChg chg="add mod">
          <ac:chgData name="Novita Sari" userId="557972da-eb49-42ff-a0a8-d0abba1f54f6" providerId="ADAL" clId="{74D789D9-336F-4E8D-85CF-0DB9D0BAEABB}" dt="2022-08-15T08:44:30.755" v="2195" actId="113"/>
          <ac:spMkLst>
            <pc:docMk/>
            <pc:sldMk cId="41916520" sldId="283"/>
            <ac:spMk id="26" creationId="{F37B430B-FDB8-22F5-8741-C42EA4E95DAC}"/>
          </ac:spMkLst>
        </pc:spChg>
        <pc:spChg chg="add del mod">
          <ac:chgData name="Novita Sari" userId="557972da-eb49-42ff-a0a8-d0abba1f54f6" providerId="ADAL" clId="{74D789D9-336F-4E8D-85CF-0DB9D0BAEABB}" dt="2022-08-15T08:34:39.535" v="1733" actId="478"/>
          <ac:spMkLst>
            <pc:docMk/>
            <pc:sldMk cId="41916520" sldId="283"/>
            <ac:spMk id="27" creationId="{43BD88B5-5475-D9E2-98BF-E1B0B01853E9}"/>
          </ac:spMkLst>
        </pc:spChg>
        <pc:spChg chg="add del mod">
          <ac:chgData name="Novita Sari" userId="557972da-eb49-42ff-a0a8-d0abba1f54f6" providerId="ADAL" clId="{74D789D9-336F-4E8D-85CF-0DB9D0BAEABB}" dt="2022-08-15T08:34:36.016" v="1731" actId="478"/>
          <ac:spMkLst>
            <pc:docMk/>
            <pc:sldMk cId="41916520" sldId="283"/>
            <ac:spMk id="28" creationId="{D93AA28F-6524-DBAF-E61E-6E4DAF0913C6}"/>
          </ac:spMkLst>
        </pc:spChg>
        <pc:spChg chg="add del mod">
          <ac:chgData name="Novita Sari" userId="557972da-eb49-42ff-a0a8-d0abba1f54f6" providerId="ADAL" clId="{74D789D9-336F-4E8D-85CF-0DB9D0BAEABB}" dt="2022-08-15T08:34:38.653" v="1732" actId="478"/>
          <ac:spMkLst>
            <pc:docMk/>
            <pc:sldMk cId="41916520" sldId="283"/>
            <ac:spMk id="29" creationId="{31062E4C-A80C-910D-AC0C-0E68136D7340}"/>
          </ac:spMkLst>
        </pc:spChg>
        <pc:spChg chg="add mod">
          <ac:chgData name="Novita Sari" userId="557972da-eb49-42ff-a0a8-d0abba1f54f6" providerId="ADAL" clId="{74D789D9-336F-4E8D-85CF-0DB9D0BAEABB}" dt="2022-08-15T08:40:12.259" v="1981" actId="14100"/>
          <ac:spMkLst>
            <pc:docMk/>
            <pc:sldMk cId="41916520" sldId="283"/>
            <ac:spMk id="30" creationId="{4F5E3B30-5271-4C5C-DB38-B3A96F104C3A}"/>
          </ac:spMkLst>
        </pc:spChg>
        <pc:spChg chg="add del mod">
          <ac:chgData name="Novita Sari" userId="557972da-eb49-42ff-a0a8-d0abba1f54f6" providerId="ADAL" clId="{74D789D9-336F-4E8D-85CF-0DB9D0BAEABB}" dt="2022-08-15T08:42:28.878" v="2137" actId="1076"/>
          <ac:spMkLst>
            <pc:docMk/>
            <pc:sldMk cId="41916520" sldId="283"/>
            <ac:spMk id="31" creationId="{CCD88773-AC64-3C58-0CCC-DDD9050BB76B}"/>
          </ac:spMkLst>
        </pc:spChg>
        <pc:spChg chg="add mod">
          <ac:chgData name="Novita Sari" userId="557972da-eb49-42ff-a0a8-d0abba1f54f6" providerId="ADAL" clId="{74D789D9-336F-4E8D-85CF-0DB9D0BAEABB}" dt="2022-08-15T08:45:23.342" v="2213" actId="1036"/>
          <ac:spMkLst>
            <pc:docMk/>
            <pc:sldMk cId="41916520" sldId="283"/>
            <ac:spMk id="32" creationId="{237640C4-DBC9-40B0-2B48-B8498148C1C5}"/>
          </ac:spMkLst>
        </pc:spChg>
        <pc:spChg chg="add del mod">
          <ac:chgData name="Novita Sari" userId="557972da-eb49-42ff-a0a8-d0abba1f54f6" providerId="ADAL" clId="{74D789D9-336F-4E8D-85CF-0DB9D0BAEABB}" dt="2022-08-15T08:39:57.015" v="1978" actId="478"/>
          <ac:spMkLst>
            <pc:docMk/>
            <pc:sldMk cId="41916520" sldId="283"/>
            <ac:spMk id="33" creationId="{6D86FBB7-B6DC-67AB-0B9F-C732EF334F6D}"/>
          </ac:spMkLst>
        </pc:spChg>
        <pc:spChg chg="add del mod">
          <ac:chgData name="Novita Sari" userId="557972da-eb49-42ff-a0a8-d0abba1f54f6" providerId="ADAL" clId="{74D789D9-336F-4E8D-85CF-0DB9D0BAEABB}" dt="2022-08-15T08:41:02.761" v="2033" actId="478"/>
          <ac:spMkLst>
            <pc:docMk/>
            <pc:sldMk cId="41916520" sldId="283"/>
            <ac:spMk id="34" creationId="{D6D7105B-6C51-69A2-B1E2-D27C1FA5DE4A}"/>
          </ac:spMkLst>
        </pc:spChg>
        <pc:spChg chg="add del mod">
          <ac:chgData name="Novita Sari" userId="557972da-eb49-42ff-a0a8-d0abba1f54f6" providerId="ADAL" clId="{74D789D9-336F-4E8D-85CF-0DB9D0BAEABB}" dt="2022-08-15T08:39:59.934" v="1979" actId="478"/>
          <ac:spMkLst>
            <pc:docMk/>
            <pc:sldMk cId="41916520" sldId="283"/>
            <ac:spMk id="35" creationId="{C0FDDE76-9D57-B4C4-0D54-D45B5DAFE8CF}"/>
          </ac:spMkLst>
        </pc:spChg>
        <pc:spChg chg="del">
          <ac:chgData name="Novita Sari" userId="557972da-eb49-42ff-a0a8-d0abba1f54f6" providerId="ADAL" clId="{74D789D9-336F-4E8D-85CF-0DB9D0BAEABB}" dt="2022-08-15T08:32:19.467" v="1604" actId="478"/>
          <ac:spMkLst>
            <pc:docMk/>
            <pc:sldMk cId="41916520" sldId="283"/>
            <ac:spMk id="36" creationId="{38B28FD4-1921-D30B-842A-217E78941B9E}"/>
          </ac:spMkLst>
        </pc:spChg>
        <pc:spChg chg="del">
          <ac:chgData name="Novita Sari" userId="557972da-eb49-42ff-a0a8-d0abba1f54f6" providerId="ADAL" clId="{74D789D9-336F-4E8D-85CF-0DB9D0BAEABB}" dt="2022-08-15T08:32:18.113" v="1603" actId="478"/>
          <ac:spMkLst>
            <pc:docMk/>
            <pc:sldMk cId="41916520" sldId="283"/>
            <ac:spMk id="37" creationId="{D0DC92AF-66B9-1E5B-ADB8-249E6F5D1DFE}"/>
          </ac:spMkLst>
        </pc:spChg>
        <pc:spChg chg="add del mod">
          <ac:chgData name="Novita Sari" userId="557972da-eb49-42ff-a0a8-d0abba1f54f6" providerId="ADAL" clId="{74D789D9-336F-4E8D-85CF-0DB9D0BAEABB}" dt="2022-08-15T08:37:09.792" v="1797" actId="478"/>
          <ac:spMkLst>
            <pc:docMk/>
            <pc:sldMk cId="41916520" sldId="283"/>
            <ac:spMk id="38" creationId="{80590276-69CC-B710-DD1D-241A715F7081}"/>
          </ac:spMkLst>
        </pc:spChg>
        <pc:spChg chg="add del mod">
          <ac:chgData name="Novita Sari" userId="557972da-eb49-42ff-a0a8-d0abba1f54f6" providerId="ADAL" clId="{74D789D9-336F-4E8D-85CF-0DB9D0BAEABB}" dt="2022-08-15T08:37:07.586" v="1796" actId="478"/>
          <ac:spMkLst>
            <pc:docMk/>
            <pc:sldMk cId="41916520" sldId="283"/>
            <ac:spMk id="39" creationId="{1B1AEF87-E3F9-C460-1581-776321D9EF89}"/>
          </ac:spMkLst>
        </pc:spChg>
        <pc:spChg chg="add del mod">
          <ac:chgData name="Novita Sari" userId="557972da-eb49-42ff-a0a8-d0abba1f54f6" providerId="ADAL" clId="{74D789D9-336F-4E8D-85CF-0DB9D0BAEABB}" dt="2022-08-15T08:42:08.562" v="2130" actId="478"/>
          <ac:spMkLst>
            <pc:docMk/>
            <pc:sldMk cId="41916520" sldId="283"/>
            <ac:spMk id="40" creationId="{E00B8C83-8417-C9BB-50DD-096A7967B517}"/>
          </ac:spMkLst>
        </pc:spChg>
        <pc:spChg chg="add del mod">
          <ac:chgData name="Novita Sari" userId="557972da-eb49-42ff-a0a8-d0abba1f54f6" providerId="ADAL" clId="{74D789D9-336F-4E8D-85CF-0DB9D0BAEABB}" dt="2022-08-15T08:42:10.280" v="2131" actId="478"/>
          <ac:spMkLst>
            <pc:docMk/>
            <pc:sldMk cId="41916520" sldId="283"/>
            <ac:spMk id="41" creationId="{39A95B3F-0F19-BEF4-E291-62602A48CE85}"/>
          </ac:spMkLst>
        </pc:spChg>
        <pc:spChg chg="add del mod">
          <ac:chgData name="Novita Sari" userId="557972da-eb49-42ff-a0a8-d0abba1f54f6" providerId="ADAL" clId="{74D789D9-336F-4E8D-85CF-0DB9D0BAEABB}" dt="2022-08-15T08:42:15.044" v="2133"/>
          <ac:spMkLst>
            <pc:docMk/>
            <pc:sldMk cId="41916520" sldId="283"/>
            <ac:spMk id="42" creationId="{1832392F-ECCD-F8A4-FE03-E9FD92C37982}"/>
          </ac:spMkLst>
        </pc:spChg>
        <pc:spChg chg="add del mod">
          <ac:chgData name="Novita Sari" userId="557972da-eb49-42ff-a0a8-d0abba1f54f6" providerId="ADAL" clId="{74D789D9-336F-4E8D-85CF-0DB9D0BAEABB}" dt="2022-08-15T08:42:15.044" v="2133"/>
          <ac:spMkLst>
            <pc:docMk/>
            <pc:sldMk cId="41916520" sldId="283"/>
            <ac:spMk id="43" creationId="{A7918C0E-F634-CDA0-D6E7-35C39CD6B46D}"/>
          </ac:spMkLst>
        </pc:spChg>
        <pc:spChg chg="add mod">
          <ac:chgData name="Novita Sari" userId="557972da-eb49-42ff-a0a8-d0abba1f54f6" providerId="ADAL" clId="{74D789D9-336F-4E8D-85CF-0DB9D0BAEABB}" dt="2022-08-15T08:44:33.222" v="2196" actId="113"/>
          <ac:spMkLst>
            <pc:docMk/>
            <pc:sldMk cId="41916520" sldId="283"/>
            <ac:spMk id="44" creationId="{A08ED133-CDF6-8F07-D296-5BBC6954CEE8}"/>
          </ac:spMkLst>
        </pc:spChg>
        <pc:spChg chg="add mod">
          <ac:chgData name="Novita Sari" userId="557972da-eb49-42ff-a0a8-d0abba1f54f6" providerId="ADAL" clId="{74D789D9-336F-4E8D-85CF-0DB9D0BAEABB}" dt="2022-08-15T08:42:43.087" v="2142" actId="1037"/>
          <ac:spMkLst>
            <pc:docMk/>
            <pc:sldMk cId="41916520" sldId="283"/>
            <ac:spMk id="45" creationId="{280D629F-F58B-1987-F59B-E63182689737}"/>
          </ac:spMkLst>
        </pc:spChg>
        <pc:spChg chg="add mod">
          <ac:chgData name="Novita Sari" userId="557972da-eb49-42ff-a0a8-d0abba1f54f6" providerId="ADAL" clId="{74D789D9-336F-4E8D-85CF-0DB9D0BAEABB}" dt="2022-08-15T08:44:35.435" v="2197" actId="113"/>
          <ac:spMkLst>
            <pc:docMk/>
            <pc:sldMk cId="41916520" sldId="283"/>
            <ac:spMk id="46" creationId="{CADBA918-BF78-1E6F-58B5-2A53D9E3D0E5}"/>
          </ac:spMkLst>
        </pc:spChg>
        <pc:spChg chg="del">
          <ac:chgData name="Novita Sari" userId="557972da-eb49-42ff-a0a8-d0abba1f54f6" providerId="ADAL" clId="{74D789D9-336F-4E8D-85CF-0DB9D0BAEABB}" dt="2022-08-15T08:30:29.302" v="1593" actId="478"/>
          <ac:spMkLst>
            <pc:docMk/>
            <pc:sldMk cId="41916520" sldId="283"/>
            <ac:spMk id="47" creationId="{D6EEF91E-24BB-AA17-D6B9-9475828437AA}"/>
          </ac:spMkLst>
        </pc:spChg>
        <pc:spChg chg="del">
          <ac:chgData name="Novita Sari" userId="557972da-eb49-42ff-a0a8-d0abba1f54f6" providerId="ADAL" clId="{74D789D9-336F-4E8D-85CF-0DB9D0BAEABB}" dt="2022-08-15T08:30:28.761" v="1592" actId="478"/>
          <ac:spMkLst>
            <pc:docMk/>
            <pc:sldMk cId="41916520" sldId="283"/>
            <ac:spMk id="50" creationId="{6DAA97E8-7D07-C2F1-F094-C38F478B1CDA}"/>
          </ac:spMkLst>
        </pc:spChg>
        <pc:spChg chg="del">
          <ac:chgData name="Novita Sari" userId="557972da-eb49-42ff-a0a8-d0abba1f54f6" providerId="ADAL" clId="{74D789D9-336F-4E8D-85CF-0DB9D0BAEABB}" dt="2022-08-15T08:30:28.186" v="1591" actId="478"/>
          <ac:spMkLst>
            <pc:docMk/>
            <pc:sldMk cId="41916520" sldId="283"/>
            <ac:spMk id="51" creationId="{44E86D64-253F-44D8-8E92-C32BAB03C713}"/>
          </ac:spMkLst>
        </pc:spChg>
        <pc:spChg chg="del mod">
          <ac:chgData name="Novita Sari" userId="557972da-eb49-42ff-a0a8-d0abba1f54f6" providerId="ADAL" clId="{74D789D9-336F-4E8D-85CF-0DB9D0BAEABB}" dt="2022-08-15T08:30:31.298" v="1595" actId="478"/>
          <ac:spMkLst>
            <pc:docMk/>
            <pc:sldMk cId="41916520" sldId="283"/>
            <ac:spMk id="52" creationId="{BDA171FF-D09F-6C86-A3C3-530166CC6E15}"/>
          </ac:spMkLst>
        </pc:spChg>
        <pc:spChg chg="del">
          <ac:chgData name="Novita Sari" userId="557972da-eb49-42ff-a0a8-d0abba1f54f6" providerId="ADAL" clId="{74D789D9-336F-4E8D-85CF-0DB9D0BAEABB}" dt="2022-08-15T08:30:32.638" v="1596" actId="478"/>
          <ac:spMkLst>
            <pc:docMk/>
            <pc:sldMk cId="41916520" sldId="283"/>
            <ac:spMk id="53" creationId="{7940A51C-056E-9485-A5FB-996CB6F46534}"/>
          </ac:spMkLst>
        </pc:spChg>
        <pc:spChg chg="add mod">
          <ac:chgData name="Novita Sari" userId="557972da-eb49-42ff-a0a8-d0abba1f54f6" providerId="ADAL" clId="{74D789D9-336F-4E8D-85CF-0DB9D0BAEABB}" dt="2022-08-15T08:43:11.777" v="2167" actId="1035"/>
          <ac:spMkLst>
            <pc:docMk/>
            <pc:sldMk cId="41916520" sldId="283"/>
            <ac:spMk id="54" creationId="{7D895D0E-825F-4154-3CBF-45D1A9EE687F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55" creationId="{84BF0F46-7C60-C660-5676-E868ED50EE37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56" creationId="{199A1062-D71B-D3E5-0638-CA5A1E333188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57" creationId="{ED0629CF-5A5D-20F3-5752-15C6EAACDDF6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63" creationId="{7127DADD-782A-909B-6B4E-A78A1C34364D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64" creationId="{E2635CFF-FEA6-704E-DC77-356C204FD07D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65" creationId="{B21BEE39-18D1-85A1-67D3-11E598C29BFE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66" creationId="{1BA08596-C488-71B0-B988-F10468066DEC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70" creationId="{1AA0345A-478A-ECEF-4B40-459E5B8C7C88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71" creationId="{5187534E-4DBF-BB1B-ED1C-6E3A93F5578C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72" creationId="{B2DBC7DB-6FDA-FB41-3D8D-AFB22AAF984B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73" creationId="{44AFE616-6E4D-6342-5D1F-A82C06374EBF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74" creationId="{51E9E8B8-CD0F-E1CD-D77E-AC5159817835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75" creationId="{463E4E62-CB69-5F91-D5E3-9314EBBA571D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76" creationId="{A49256CA-964B-21EA-3256-EED95F7D3139}"/>
          </ac:spMkLst>
        </pc:spChg>
        <pc:spChg chg="del">
          <ac:chgData name="Novita Sari" userId="557972da-eb49-42ff-a0a8-d0abba1f54f6" providerId="ADAL" clId="{74D789D9-336F-4E8D-85CF-0DB9D0BAEABB}" dt="2022-08-15T08:30:35.887" v="1597" actId="478"/>
          <ac:spMkLst>
            <pc:docMk/>
            <pc:sldMk cId="41916520" sldId="283"/>
            <ac:spMk id="77" creationId="{3335F575-4F68-4AD3-5337-074E857C763C}"/>
          </ac:spMkLst>
        </pc:spChg>
        <pc:picChg chg="del">
          <ac:chgData name="Novita Sari" userId="557972da-eb49-42ff-a0a8-d0abba1f54f6" providerId="ADAL" clId="{74D789D9-336F-4E8D-85CF-0DB9D0BAEABB}" dt="2022-08-15T08:23:33.809" v="1576" actId="478"/>
          <ac:picMkLst>
            <pc:docMk/>
            <pc:sldMk cId="41916520" sldId="283"/>
            <ac:picMk id="3" creationId="{8BA087E1-2D2C-3C53-E07C-2AAD4D4C08D6}"/>
          </ac:picMkLst>
        </pc:picChg>
        <pc:picChg chg="add mod modCrop">
          <ac:chgData name="Novita Sari" userId="557972da-eb49-42ff-a0a8-d0abba1f54f6" providerId="ADAL" clId="{74D789D9-336F-4E8D-85CF-0DB9D0BAEABB}" dt="2022-08-15T08:24:11.352" v="1588" actId="1035"/>
          <ac:picMkLst>
            <pc:docMk/>
            <pc:sldMk cId="41916520" sldId="283"/>
            <ac:picMk id="4" creationId="{78E5F7C9-A00B-3FB2-B223-1F3A470AA0E9}"/>
          </ac:picMkLst>
        </pc:picChg>
        <pc:picChg chg="add del">
          <ac:chgData name="Novita Sari" userId="557972da-eb49-42ff-a0a8-d0abba1f54f6" providerId="ADAL" clId="{74D789D9-336F-4E8D-85CF-0DB9D0BAEABB}" dt="2022-08-16T03:38:48.036" v="4221" actId="478"/>
          <ac:picMkLst>
            <pc:docMk/>
            <pc:sldMk cId="41916520" sldId="283"/>
            <ac:picMk id="5" creationId="{434ABA7A-F53B-854F-26E3-BA68C660D031}"/>
          </ac:picMkLst>
        </pc:picChg>
        <pc:picChg chg="del">
          <ac:chgData name="Novita Sari" userId="557972da-eb49-42ff-a0a8-d0abba1f54f6" providerId="ADAL" clId="{74D789D9-336F-4E8D-85CF-0DB9D0BAEABB}" dt="2022-08-15T08:23:31.622" v="1575" actId="478"/>
          <ac:picMkLst>
            <pc:docMk/>
            <pc:sldMk cId="41916520" sldId="283"/>
            <ac:picMk id="19" creationId="{0066E788-75E6-830F-EB71-CBAFB34B6395}"/>
          </ac:picMkLst>
        </pc:picChg>
        <pc:picChg chg="add mod">
          <ac:chgData name="Novita Sari" userId="557972da-eb49-42ff-a0a8-d0abba1f54f6" providerId="ADAL" clId="{74D789D9-336F-4E8D-85CF-0DB9D0BAEABB}" dt="2022-08-30T01:45:30.838" v="5455" actId="1037"/>
          <ac:picMkLst>
            <pc:docMk/>
            <pc:sldMk cId="41916520" sldId="283"/>
            <ac:picMk id="19" creationId="{B69DD704-12DB-3DC3-CE94-05ABCDE26D7A}"/>
          </ac:picMkLst>
        </pc:picChg>
        <pc:cxnChg chg="add mod">
          <ac:chgData name="Novita Sari" userId="557972da-eb49-42ff-a0a8-d0abba1f54f6" providerId="ADAL" clId="{74D789D9-336F-4E8D-85CF-0DB9D0BAEABB}" dt="2022-08-15T08:32:20.491" v="1605"/>
          <ac:cxnSpMkLst>
            <pc:docMk/>
            <pc:sldMk cId="41916520" sldId="283"/>
            <ac:cxnSpMk id="17" creationId="{538B9BF9-A07F-8445-4C19-26FD24E5EF3F}"/>
          </ac:cxnSpMkLst>
        </pc:cxnChg>
      </pc:sldChg>
      <pc:sldChg chg="addSp delSp modSp add mod modNotesTx">
        <pc:chgData name="Novita Sari" userId="557972da-eb49-42ff-a0a8-d0abba1f54f6" providerId="ADAL" clId="{74D789D9-336F-4E8D-85CF-0DB9D0BAEABB}" dt="2022-08-30T04:04:46.793" v="6957" actId="20577"/>
        <pc:sldMkLst>
          <pc:docMk/>
          <pc:sldMk cId="930664868" sldId="284"/>
        </pc:sldMkLst>
        <pc:spChg chg="add mod">
          <ac:chgData name="Novita Sari" userId="557972da-eb49-42ff-a0a8-d0abba1f54f6" providerId="ADAL" clId="{74D789D9-336F-4E8D-85CF-0DB9D0BAEABB}" dt="2022-08-26T09:16:44.461" v="4830"/>
          <ac:spMkLst>
            <pc:docMk/>
            <pc:sldMk cId="930664868" sldId="284"/>
            <ac:spMk id="3" creationId="{623830FC-954D-DCC0-EB9D-75F55202B082}"/>
          </ac:spMkLst>
        </pc:spChg>
        <pc:spChg chg="add mod">
          <ac:chgData name="Novita Sari" userId="557972da-eb49-42ff-a0a8-d0abba1f54f6" providerId="ADAL" clId="{74D789D9-336F-4E8D-85CF-0DB9D0BAEABB}" dt="2022-08-26T09:16:47.355" v="4832" actId="20577"/>
          <ac:spMkLst>
            <pc:docMk/>
            <pc:sldMk cId="930664868" sldId="284"/>
            <ac:spMk id="4" creationId="{DC665309-DD9D-F96A-47D5-69F9F6418B75}"/>
          </ac:spMkLst>
        </pc:spChg>
        <pc:spChg chg="add del">
          <ac:chgData name="Novita Sari" userId="557972da-eb49-42ff-a0a8-d0abba1f54f6" providerId="ADAL" clId="{74D789D9-336F-4E8D-85CF-0DB9D0BAEABB}" dt="2022-08-26T09:16:41.268" v="4828" actId="478"/>
          <ac:spMkLst>
            <pc:docMk/>
            <pc:sldMk cId="930664868" sldId="284"/>
            <ac:spMk id="6" creationId="{9E606F01-06E6-FCA4-C99F-33D412DDAA96}"/>
          </ac:spMkLst>
        </pc:spChg>
        <pc:spChg chg="add 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7" creationId="{1E3BC8FE-1EA7-A8BB-4AD1-5B7AC79A128A}"/>
          </ac:spMkLst>
        </pc:spChg>
        <pc:spChg chg="del">
          <ac:chgData name="Novita Sari" userId="557972da-eb49-42ff-a0a8-d0abba1f54f6" providerId="ADAL" clId="{74D789D9-336F-4E8D-85CF-0DB9D0BAEABB}" dt="2022-08-26T09:16:37.851" v="4826" actId="478"/>
          <ac:spMkLst>
            <pc:docMk/>
            <pc:sldMk cId="930664868" sldId="284"/>
            <ac:spMk id="7" creationId="{FB68D8A4-0445-0B8E-64BA-8BF0D58AF543}"/>
          </ac:spMkLst>
        </pc:spChg>
        <pc:spChg chg="add 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5" creationId="{AE133FBE-0904-381F-30B7-B702E2C312B8}"/>
          </ac:spMkLst>
        </pc:spChg>
        <pc:spChg chg="mod">
          <ac:chgData name="Novita Sari" userId="557972da-eb49-42ff-a0a8-d0abba1f54f6" providerId="ADAL" clId="{74D789D9-336F-4E8D-85CF-0DB9D0BAEABB}" dt="2022-08-30T04:04:46.793" v="6957" actId="20577"/>
          <ac:spMkLst>
            <pc:docMk/>
            <pc:sldMk cId="930664868" sldId="284"/>
            <ac:spMk id="18" creationId="{BE7D0F76-AAB6-3094-7CC5-39A3D2A2F1C5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" creationId="{669FDD47-53FA-799E-A552-D66412924E6D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4" creationId="{04D6141C-FF97-2CCE-AB8B-165F3392D07A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" creationId="{DEFDA112-A1F4-C591-F76B-3B2A9DF1D497}"/>
          </ac:spMkLst>
        </pc:spChg>
        <pc:spChg chg="del">
          <ac:chgData name="Novita Sari" userId="557972da-eb49-42ff-a0a8-d0abba1f54f6" providerId="ADAL" clId="{74D789D9-336F-4E8D-85CF-0DB9D0BAEABB}" dt="2022-08-30T01:17:22.482" v="5408" actId="478"/>
          <ac:spMkLst>
            <pc:docMk/>
            <pc:sldMk cId="930664868" sldId="284"/>
            <ac:spMk id="28" creationId="{506F6BC3-7DCB-CB70-36C2-DB9E12E78DC7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32" creationId="{324F0337-AC18-370C-3F31-5D0A6A1F01BA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33" creationId="{F8F81BB9-2367-9F80-DB01-EC7848100758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41" creationId="{2CDD6497-1FC4-5021-54FC-9098733D04E2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42" creationId="{1E8524AA-FEE0-22EF-EFBC-47A1C1432517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44" creationId="{423DD450-EECB-6960-1CB9-FE6C39DD943D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45" creationId="{3B286CE3-DE81-2412-775F-39A45D30C0BF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54" creationId="{02F649AA-DDD2-BC16-A748-4E45601B3BAA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59" creationId="{C8367F05-6B59-2D53-A07A-63A6F80C89F8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60" creationId="{BC89F5CD-B46A-21DD-3EA5-96166745D5B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62" creationId="{7C51E15E-6417-E971-FBA5-70EAB9BE1276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68" creationId="{1E162E69-818E-CBFA-D3BA-FDBC653F035B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78" creationId="{5FA97A96-02F7-F7EF-EFF5-27FEA2EAB000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79" creationId="{1532A05D-0F38-3079-F4AA-83C843E2E56F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81" creationId="{32F11026-3A47-7764-43FF-0A70B6761A5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82" creationId="{FB9A170A-A8AA-696A-E0EA-07C1C62DA579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81" creationId="{1347F215-93C3-4EA3-399F-4D290F7396E0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82" creationId="{FE8C6660-670E-1DC6-C603-2A6B82D6B9B8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83" creationId="{955E2B60-9E14-2618-18CE-F019D69C3476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84" creationId="{93A18AAC-1E1E-BA98-8D7B-9D0E3F8B8F30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85" creationId="{29B3C2E3-7DEC-80CC-A3CE-B46E7857A859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86" creationId="{6CCE6FD8-E54B-E0F2-458E-6F24FEEB2AA1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87" creationId="{1830A639-314D-9955-5878-CFEE02939AF1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88" creationId="{05E457C0-C6AF-0BDC-AB3C-024BD918D4B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89" creationId="{FE396657-D0E0-44B8-F719-1DA247A28EBD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90" creationId="{1ECF2DD4-DF6E-40C4-0D84-F42154C61A9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92" creationId="{C9AB61A4-68A0-6B13-3568-C10979B385B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93" creationId="{66B9DEDA-B9E3-7DE1-D7B4-A7DBB3246E22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94" creationId="{6803C31A-40A9-71F0-C74F-028611C9B9CA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95" creationId="{994B99E0-0E96-D72C-6E4A-6B08D4B651D5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96" creationId="{72B80706-E69C-072F-4348-154C2B018082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97" creationId="{AFB194F6-9A32-3F66-65E2-3E368C66269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98" creationId="{CFBD6A45-6EDD-0992-7F56-484DD1518E1D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199" creationId="{677E3D25-6D64-AA2E-A3A6-C7FA972EBA5D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00" creationId="{C04D3DE6-792B-04D1-5F02-16D14B6F8C36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01" creationId="{90CF0A6E-0222-630C-6E3C-475217D7E885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02" creationId="{C55AA28A-3791-4745-25EC-238DD5EFEF36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04" creationId="{FF95D677-49D1-5D66-7302-FD4A5DDD4415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05" creationId="{B393AB6A-F22D-4C75-4FDE-CB8AD5941316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06" creationId="{8976AB4E-72DA-F630-83B1-4EF7EE0CA60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07" creationId="{32D4E9E8-AF2A-5E14-944A-AF4E58F42F99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08" creationId="{62094849-B320-8870-6622-DB1919FF9A7E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09" creationId="{9C07AB49-8F55-84CD-3701-F578AFB947D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10" creationId="{AB4F7986-A6C9-618E-4860-A46B8E429454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11" creationId="{EAD271EB-2F50-772F-95E6-024C18C4FE74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13" creationId="{1B5B4D5F-4AC5-73EF-DAF8-383639409737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14" creationId="{D72AA132-0CDA-354B-6ED9-F88D5C19D65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15" creationId="{00457BC7-266D-4C60-D1DD-CF6D38A35EA7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16" creationId="{AF8668F3-041B-9CA4-8845-9514E1D97469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19" creationId="{89844682-E3BD-5E32-2B3F-E41654872DED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20" creationId="{0DC3C9CE-11FA-D091-8BC0-59A3040755EB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21" creationId="{59CE11C5-E295-8C63-17D7-7A9413DBDA61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22" creationId="{0314C610-184C-240C-1420-8E97A0DF8E8A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23" creationId="{80DA46FA-5A7E-50B6-9A94-C321B04C32F6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24" creationId="{5EDC4A47-AFCD-262C-F812-119A632DBAA6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25" creationId="{147A34B0-2E70-18B8-5490-3EA155E399B4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26" creationId="{A6983710-707F-BDE1-3A3A-550BDCEA2E4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27" creationId="{A374355D-8A70-86FE-F492-37B6F4DD5594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29" creationId="{7DF4F077-E8F5-4B36-59BF-A9A088F8166B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0" creationId="{46C3F127-308C-7E08-EC87-6EF6548018B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1" creationId="{D244F43C-8948-3F24-670E-B2E733A81934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2" creationId="{A7A75354-29A0-7239-9F7E-FFCD26595B80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3" creationId="{E7B2C5BA-E1A4-0582-31A4-8D098445A04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4" creationId="{372BBC5F-C5AD-23D9-A589-CAB496AC6870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5" creationId="{F227E812-FA77-5639-110E-32CDEBE538F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6" creationId="{6C30C3AD-CFFA-0F41-1AE4-24E6ED6980D1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7" creationId="{8BDA1766-58E6-96DB-D412-EB53E5AB608B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38" creationId="{8B72F62E-0714-AB6C-087F-AAB7AD9C6CA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40" creationId="{C804402B-E143-1284-9BB0-01898382CC89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41" creationId="{3AE6C1EE-A855-E058-68C8-C6DFC047BA2B}"/>
          </ac:spMkLst>
        </pc:spChg>
        <pc:spChg chg="mod">
          <ac:chgData name="Novita Sari" userId="557972da-eb49-42ff-a0a8-d0abba1f54f6" providerId="ADAL" clId="{74D789D9-336F-4E8D-85CF-0DB9D0BAEABB}" dt="2022-08-16T02:38:21.623" v="4035" actId="14100"/>
          <ac:spMkLst>
            <pc:docMk/>
            <pc:sldMk cId="930664868" sldId="284"/>
            <ac:spMk id="243" creationId="{C950083D-3ED6-8476-4F6F-E8BBCF71F9A7}"/>
          </ac:spMkLst>
        </pc:spChg>
        <pc:spChg chg="mod">
          <ac:chgData name="Novita Sari" userId="557972da-eb49-42ff-a0a8-d0abba1f54f6" providerId="ADAL" clId="{74D789D9-336F-4E8D-85CF-0DB9D0BAEABB}" dt="2022-08-16T02:38:26.656" v="4037" actId="14100"/>
          <ac:spMkLst>
            <pc:docMk/>
            <pc:sldMk cId="930664868" sldId="284"/>
            <ac:spMk id="244" creationId="{2BAC2F5F-05CA-3971-EE27-150CC89A6320}"/>
          </ac:spMkLst>
        </pc:spChg>
        <pc:spChg chg="mod">
          <ac:chgData name="Novita Sari" userId="557972da-eb49-42ff-a0a8-d0abba1f54f6" providerId="ADAL" clId="{74D789D9-336F-4E8D-85CF-0DB9D0BAEABB}" dt="2022-08-16T02:39:18.913" v="4038"/>
          <ac:spMkLst>
            <pc:docMk/>
            <pc:sldMk cId="930664868" sldId="284"/>
            <ac:spMk id="245" creationId="{EF778A73-29AC-9596-98CE-20FCB865FAE5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47" creationId="{45BD44C7-7FF2-2392-848E-D347A1A52402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48" creationId="{82348455-48C8-E5A4-7191-B04D959D6F77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49" creationId="{2B78834B-FC47-53EF-78FB-7CACF6D7D0EA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53" creationId="{1DB1A902-3D30-68EE-8FF0-E1B665C9F948}"/>
          </ac:spMkLst>
        </pc:spChg>
        <pc:spChg chg="mod">
          <ac:chgData name="Novita Sari" userId="557972da-eb49-42ff-a0a8-d0abba1f54f6" providerId="ADAL" clId="{74D789D9-336F-4E8D-85CF-0DB9D0BAEABB}" dt="2022-08-16T02:37:45.702" v="3976" actId="20577"/>
          <ac:spMkLst>
            <pc:docMk/>
            <pc:sldMk cId="930664868" sldId="284"/>
            <ac:spMk id="256" creationId="{89948CD5-C66B-7D19-CB1E-84A2E7560C49}"/>
          </ac:spMkLst>
        </pc:spChg>
        <pc:spChg chg="mod">
          <ac:chgData name="Novita Sari" userId="557972da-eb49-42ff-a0a8-d0abba1f54f6" providerId="ADAL" clId="{74D789D9-336F-4E8D-85CF-0DB9D0BAEABB}" dt="2022-08-16T02:37:53.863" v="3977"/>
          <ac:spMkLst>
            <pc:docMk/>
            <pc:sldMk cId="930664868" sldId="284"/>
            <ac:spMk id="257" creationId="{C14A8943-5224-2436-DA4B-7330F030E99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58" creationId="{FD6F1FC2-7BE6-66D4-7E88-3DBB8D05DED9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59" creationId="{9E99D4F5-56B9-B1B4-8155-DF3AC9CCFF49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60" creationId="{F0425A9D-CE5E-6EA7-0862-1DCD66680D3A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61" creationId="{CD155E65-6C44-36C3-BB3A-1F099CDCD8C5}"/>
          </ac:spMkLst>
        </pc:spChg>
        <pc:spChg chg="mod">
          <ac:chgData name="Novita Sari" userId="557972da-eb49-42ff-a0a8-d0abba1f54f6" providerId="ADAL" clId="{74D789D9-336F-4E8D-85CF-0DB9D0BAEABB}" dt="2022-08-16T02:35:35.836" v="3941" actId="1036"/>
          <ac:spMkLst>
            <pc:docMk/>
            <pc:sldMk cId="930664868" sldId="284"/>
            <ac:spMk id="264" creationId="{9C6D0042-9175-D6E9-C7EC-1132B16861E1}"/>
          </ac:spMkLst>
        </pc:spChg>
        <pc:spChg chg="mod">
          <ac:chgData name="Novita Sari" userId="557972da-eb49-42ff-a0a8-d0abba1f54f6" providerId="ADAL" clId="{74D789D9-336F-4E8D-85CF-0DB9D0BAEABB}" dt="2022-08-16T02:37:17.609" v="3948" actId="1036"/>
          <ac:spMkLst>
            <pc:docMk/>
            <pc:sldMk cId="930664868" sldId="284"/>
            <ac:spMk id="265" creationId="{4858CCC3-282E-6C6A-58EA-72EF24A76D1B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66" creationId="{109F4AD2-CB40-55B3-3FD9-1B415F5C77A8}"/>
          </ac:spMkLst>
        </pc:spChg>
        <pc:spChg chg="del mod">
          <ac:chgData name="Novita Sari" userId="557972da-eb49-42ff-a0a8-d0abba1f54f6" providerId="ADAL" clId="{74D789D9-336F-4E8D-85CF-0DB9D0BAEABB}" dt="2022-08-26T09:16:43.406" v="4829" actId="478"/>
          <ac:spMkLst>
            <pc:docMk/>
            <pc:sldMk cId="930664868" sldId="284"/>
            <ac:spMk id="266" creationId="{9DE17A60-ABDB-7734-7056-ADC805BB509F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67" creationId="{5B315822-735D-878D-5E24-C6210033FC04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68" creationId="{A203FE07-D1A0-06AA-6C05-0D55E688A89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69" creationId="{C8103918-8A76-5687-FEA3-D67FABA76FE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0" creationId="{DEFC4828-357D-3081-309B-CDC67228FD00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1" creationId="{FEE975D0-4ED7-A2F7-46BE-47E157351081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2" creationId="{60805EF0-4FAE-30F2-64DF-04409C6500B0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3" creationId="{7C39F1BD-7129-DFB8-C096-2B002EDE3D01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4" creationId="{A8814FE4-2124-8177-B034-EF91A01B92C8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5" creationId="{3C057E44-AD33-7980-F629-5410EB101714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6" creationId="{8151FA03-4BC5-CAF3-17CD-FC39F5086EAD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7" creationId="{159D2B8D-AEB4-5411-64CE-65C04C1D5973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8" creationId="{94F5E138-3345-EF6A-B4A5-2BCDBF4E0817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79" creationId="{7049CDAB-1BE8-67BF-4EEC-44952BCEFA07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0" creationId="{6C9EEB4F-378A-8D31-0FDA-88B16D1589E1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1" creationId="{13FC63D9-DDE0-1BE8-F18D-3E982B5DDEC0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2" creationId="{F40CED0A-2EBB-A5BD-F828-D077BF5E620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3" creationId="{2604BC69-E4F6-F89B-0CD4-96E9DC136196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4" creationId="{EE1BD86B-8A32-6C54-1BBA-9F6F68F62DDC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5" creationId="{813A31B2-F812-9F88-0079-5789332D9BB5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6" creationId="{65262264-08BA-7614-B6EF-567871332664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7" creationId="{CA5CAD55-1F85-E950-0AF5-0BCAB274D8CB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8" creationId="{D722B2B6-9D5F-A018-EAEB-9EFD8FAAB752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89" creationId="{27476EE4-E97F-AA49-B173-55DC70E14400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90" creationId="{2867CD14-B87D-78BD-565F-6FD9D80EB46D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91" creationId="{E7BE3AD2-734E-F7DD-B8E5-CFCC159ED075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92" creationId="{B485E026-8B0F-F157-3CC6-0E69E7E4BE1B}"/>
          </ac:spMkLst>
        </pc:spChg>
        <pc:spChg chg="mod">
          <ac:chgData name="Novita Sari" userId="557972da-eb49-42ff-a0a8-d0abba1f54f6" providerId="ADAL" clId="{74D789D9-336F-4E8D-85CF-0DB9D0BAEABB}" dt="2022-08-30T01:17:32.605" v="5410"/>
          <ac:spMkLst>
            <pc:docMk/>
            <pc:sldMk cId="930664868" sldId="284"/>
            <ac:spMk id="293" creationId="{3C0156C6-7CD0-F57D-0A1A-CE835DAED695}"/>
          </ac:spMkLst>
        </pc:spChg>
        <pc:grpChg chg="add 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16" creationId="{5760DE3A-CC7D-3774-B4DF-8531A10228F8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17" creationId="{0C5D5AF5-7735-3E5C-B45B-687F92181028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19" creationId="{2E424190-46B6-4B7D-4066-EC5035336AAA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0" creationId="{552245C0-06CF-82FF-FEAB-976516435537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1" creationId="{874955AA-24BB-D899-CAB5-B28F34975AA7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2" creationId="{E638634C-DD67-5764-CE3F-C62E17812691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5" creationId="{2439B5FF-AB25-4543-97EA-F464A9B95E95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6" creationId="{6BA7F335-8640-1CB2-BD76-7C0364283D1A}"/>
          </ac:grpSpMkLst>
        </pc:grpChg>
        <pc:grpChg chg="del">
          <ac:chgData name="Novita Sari" userId="557972da-eb49-42ff-a0a8-d0abba1f54f6" providerId="ADAL" clId="{74D789D9-336F-4E8D-85CF-0DB9D0BAEABB}" dt="2022-08-30T01:17:24.294" v="5409" actId="478"/>
          <ac:grpSpMkLst>
            <pc:docMk/>
            <pc:sldMk cId="930664868" sldId="284"/>
            <ac:grpSpMk id="29" creationId="{A1B88FA2-8609-1DDB-A915-49E65A7487E6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38" creationId="{C238394E-4C8B-8DD4-76C2-6486A5EF2555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39" creationId="{53BCAAD0-5CEC-52B2-CF2D-212BE25CA452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67" creationId="{7B5E75D9-ECE6-F853-0FEB-32B697F73666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80" creationId="{50CA2B88-AF3C-6DCC-0A74-F3BDD78899D1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191" creationId="{3A3B17D3-FC5A-F942-3D1C-9DF64CEF4FFB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03" creationId="{031364C0-235A-D65C-0ABC-B0FF136678C0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12" creationId="{349EFA24-ADA8-A7DD-826D-2C6636C5417D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17" creationId="{0D96D42C-51A5-FB6C-06A4-2F8349BFB3F8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18" creationId="{0B648025-0257-1D7F-6849-D38052C8B694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28" creationId="{B78EC625-5F71-A8B9-0359-09BFDBD77CD3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39" creationId="{6B63C3A7-8C16-22AC-E083-2BB3A2D7C5D7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46" creationId="{7DDCC09B-894C-663A-CC20-1579B9945BDC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50" creationId="{1F130CE2-3B9B-2934-640C-48C473F82349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51" creationId="{04B59FAF-313D-7B07-203D-66FC0C539E78}"/>
          </ac:grpSpMkLst>
        </pc:grpChg>
        <pc:grpChg chg="mod">
          <ac:chgData name="Novita Sari" userId="557972da-eb49-42ff-a0a8-d0abba1f54f6" providerId="ADAL" clId="{74D789D9-336F-4E8D-85CF-0DB9D0BAEABB}" dt="2022-08-30T01:17:32.605" v="5410"/>
          <ac:grpSpMkLst>
            <pc:docMk/>
            <pc:sldMk cId="930664868" sldId="284"/>
            <ac:grpSpMk id="252" creationId="{89134C0A-7197-6904-187E-FBEB8CB0E30C}"/>
          </ac:grpSpMkLst>
        </pc:grpChg>
        <pc:picChg chg="add del mod modCrop">
          <ac:chgData name="Novita Sari" userId="557972da-eb49-42ff-a0a8-d0abba1f54f6" providerId="ADAL" clId="{74D789D9-336F-4E8D-85CF-0DB9D0BAEABB}" dt="2022-08-30T01:46:27.059" v="5505" actId="21"/>
          <ac:picMkLst>
            <pc:docMk/>
            <pc:sldMk cId="930664868" sldId="284"/>
            <ac:picMk id="28" creationId="{18121413-E4F1-FEFD-BA90-338E6BC789AE}"/>
          </ac:picMkLst>
        </pc:picChg>
      </pc:sldChg>
      <pc:sldChg chg="addSp delSp modSp new del mod">
        <pc:chgData name="Novita Sari" userId="557972da-eb49-42ff-a0a8-d0abba1f54f6" providerId="ADAL" clId="{74D789D9-336F-4E8D-85CF-0DB9D0BAEABB}" dt="2022-08-30T04:04:40.115" v="6953" actId="47"/>
        <pc:sldMkLst>
          <pc:docMk/>
          <pc:sldMk cId="191145637" sldId="285"/>
        </pc:sldMkLst>
        <pc:spChg chg="add mod">
          <ac:chgData name="Novita Sari" userId="557972da-eb49-42ff-a0a8-d0abba1f54f6" providerId="ADAL" clId="{74D789D9-336F-4E8D-85CF-0DB9D0BAEABB}" dt="2022-08-30T01:28:55.247" v="5424" actId="164"/>
          <ac:spMkLst>
            <pc:docMk/>
            <pc:sldMk cId="191145637" sldId="285"/>
            <ac:spMk id="7" creationId="{E683EDE4-F01B-BF22-FB63-CF3DD02CA3B0}"/>
          </ac:spMkLst>
        </pc:spChg>
        <pc:spChg chg="add mod">
          <ac:chgData name="Novita Sari" userId="557972da-eb49-42ff-a0a8-d0abba1f54f6" providerId="ADAL" clId="{74D789D9-336F-4E8D-85CF-0DB9D0BAEABB}" dt="2022-08-30T02:56:27.258" v="5725" actId="164"/>
          <ac:spMkLst>
            <pc:docMk/>
            <pc:sldMk cId="191145637" sldId="285"/>
            <ac:spMk id="8" creationId="{F54C7DBB-6D84-49C4-AB89-1DF6E738E0F6}"/>
          </ac:spMkLst>
        </pc:spChg>
        <pc:spChg chg="add mod">
          <ac:chgData name="Novita Sari" userId="557972da-eb49-42ff-a0a8-d0abba1f54f6" providerId="ADAL" clId="{74D789D9-336F-4E8D-85CF-0DB9D0BAEABB}" dt="2022-08-30T01:28:55.247" v="5424" actId="164"/>
          <ac:spMkLst>
            <pc:docMk/>
            <pc:sldMk cId="191145637" sldId="285"/>
            <ac:spMk id="8" creationId="{FD23FC42-B26C-D779-93FD-214E422A3274}"/>
          </ac:spMkLst>
        </pc:spChg>
        <pc:spChg chg="add mod">
          <ac:chgData name="Novita Sari" userId="557972da-eb49-42ff-a0a8-d0abba1f54f6" providerId="ADAL" clId="{74D789D9-336F-4E8D-85CF-0DB9D0BAEABB}" dt="2022-08-30T02:57:07.128" v="5732" actId="164"/>
          <ac:spMkLst>
            <pc:docMk/>
            <pc:sldMk cId="191145637" sldId="285"/>
            <ac:spMk id="13" creationId="{5CD3C7B2-6AE3-3E36-1586-5545AA0F315C}"/>
          </ac:spMkLst>
        </pc:spChg>
        <pc:grpChg chg="add del mod">
          <ac:chgData name="Novita Sari" userId="557972da-eb49-42ff-a0a8-d0abba1f54f6" providerId="ADAL" clId="{74D789D9-336F-4E8D-85CF-0DB9D0BAEABB}" dt="2022-08-30T01:30:33.546" v="5426" actId="478"/>
          <ac:grpSpMkLst>
            <pc:docMk/>
            <pc:sldMk cId="191145637" sldId="285"/>
            <ac:grpSpMk id="9" creationId="{B171B045-1F64-782F-7547-D3BDFF0E8194}"/>
          </ac:grpSpMkLst>
        </pc:grpChg>
        <pc:grpChg chg="add mod">
          <ac:chgData name="Novita Sari" userId="557972da-eb49-42ff-a0a8-d0abba1f54f6" providerId="ADAL" clId="{74D789D9-336F-4E8D-85CF-0DB9D0BAEABB}" dt="2022-08-30T02:56:27.258" v="5725" actId="164"/>
          <ac:grpSpMkLst>
            <pc:docMk/>
            <pc:sldMk cId="191145637" sldId="285"/>
            <ac:grpSpMk id="12" creationId="{C38CDD36-3B63-6B49-CDD2-09C18F8C9D49}"/>
          </ac:grpSpMkLst>
        </pc:grpChg>
        <pc:grpChg chg="add mod">
          <ac:chgData name="Novita Sari" userId="557972da-eb49-42ff-a0a8-d0abba1f54f6" providerId="ADAL" clId="{74D789D9-336F-4E8D-85CF-0DB9D0BAEABB}" dt="2022-08-30T02:57:07.128" v="5732" actId="164"/>
          <ac:grpSpMkLst>
            <pc:docMk/>
            <pc:sldMk cId="191145637" sldId="285"/>
            <ac:grpSpMk id="14" creationId="{4992021E-1827-8EC4-91BF-4FD3CFCE266A}"/>
          </ac:grpSpMkLst>
        </pc:grpChg>
        <pc:picChg chg="add del">
          <ac:chgData name="Novita Sari" userId="557972da-eb49-42ff-a0a8-d0abba1f54f6" providerId="ADAL" clId="{74D789D9-336F-4E8D-85CF-0DB9D0BAEABB}" dt="2022-08-30T01:53:01.857" v="5579" actId="478"/>
          <ac:picMkLst>
            <pc:docMk/>
            <pc:sldMk cId="191145637" sldId="285"/>
            <ac:picMk id="4" creationId="{EDDBD3A5-B956-DA57-D2D2-5F703D3FEB4A}"/>
          </ac:picMkLst>
        </pc:picChg>
        <pc:picChg chg="add del mod">
          <ac:chgData name="Novita Sari" userId="557972da-eb49-42ff-a0a8-d0abba1f54f6" providerId="ADAL" clId="{74D789D9-336F-4E8D-85CF-0DB9D0BAEABB}" dt="2022-08-30T02:53:15.535" v="5706" actId="478"/>
          <ac:picMkLst>
            <pc:docMk/>
            <pc:sldMk cId="191145637" sldId="285"/>
            <ac:picMk id="5" creationId="{E87E24E9-666B-0FC3-47F8-449A799BA3E8}"/>
          </ac:picMkLst>
        </pc:picChg>
        <pc:picChg chg="add del mod">
          <ac:chgData name="Novita Sari" userId="557972da-eb49-42ff-a0a8-d0abba1f54f6" providerId="ADAL" clId="{74D789D9-336F-4E8D-85CF-0DB9D0BAEABB}" dt="2022-08-30T01:30:31.589" v="5425" actId="478"/>
          <ac:picMkLst>
            <pc:docMk/>
            <pc:sldMk cId="191145637" sldId="285"/>
            <ac:picMk id="6" creationId="{2579919E-90D6-E022-4414-0FF298D93A21}"/>
          </ac:picMkLst>
        </pc:picChg>
        <pc:picChg chg="add mod modCrop">
          <ac:chgData name="Novita Sari" userId="557972da-eb49-42ff-a0a8-d0abba1f54f6" providerId="ADAL" clId="{74D789D9-336F-4E8D-85CF-0DB9D0BAEABB}" dt="2022-08-30T02:56:27.258" v="5725" actId="164"/>
          <ac:picMkLst>
            <pc:docMk/>
            <pc:sldMk cId="191145637" sldId="285"/>
            <ac:picMk id="7" creationId="{B4BD4734-21EA-9CD6-AAE1-9A5E07B851C5}"/>
          </ac:picMkLst>
        </pc:picChg>
        <pc:picChg chg="add mod">
          <ac:chgData name="Novita Sari" userId="557972da-eb49-42ff-a0a8-d0abba1f54f6" providerId="ADAL" clId="{74D789D9-336F-4E8D-85CF-0DB9D0BAEABB}" dt="2022-08-30T02:57:07.128" v="5732" actId="164"/>
          <ac:picMkLst>
            <pc:docMk/>
            <pc:sldMk cId="191145637" sldId="285"/>
            <ac:picMk id="10" creationId="{1BB351E4-3DDA-9605-D731-1EE66283248D}"/>
          </ac:picMkLst>
        </pc:picChg>
        <pc:picChg chg="add mod modCrop">
          <ac:chgData name="Novita Sari" userId="557972da-eb49-42ff-a0a8-d0abba1f54f6" providerId="ADAL" clId="{74D789D9-336F-4E8D-85CF-0DB9D0BAEABB}" dt="2022-08-30T02:58:32.886" v="5738" actId="1076"/>
          <ac:picMkLst>
            <pc:docMk/>
            <pc:sldMk cId="191145637" sldId="285"/>
            <ac:picMk id="11" creationId="{FF917034-B8B0-0EE8-365B-0BCC56EF9801}"/>
          </ac:picMkLst>
        </pc:picChg>
      </pc:sldChg>
      <pc:sldChg chg="delSp add del mod">
        <pc:chgData name="Novita Sari" userId="557972da-eb49-42ff-a0a8-d0abba1f54f6" providerId="ADAL" clId="{74D789D9-336F-4E8D-85CF-0DB9D0BAEABB}" dt="2022-08-30T01:12:30.658" v="5258" actId="47"/>
        <pc:sldMkLst>
          <pc:docMk/>
          <pc:sldMk cId="1994875524" sldId="285"/>
        </pc:sldMkLst>
        <pc:spChg chg="del">
          <ac:chgData name="Novita Sari" userId="557972da-eb49-42ff-a0a8-d0abba1f54f6" providerId="ADAL" clId="{74D789D9-336F-4E8D-85CF-0DB9D0BAEABB}" dt="2022-08-30T01:10:02.310" v="5255" actId="478"/>
          <ac:spMkLst>
            <pc:docMk/>
            <pc:sldMk cId="1994875524" sldId="285"/>
            <ac:spMk id="3" creationId="{47D807F5-DE45-B74E-2FBD-6A481B9D0A01}"/>
          </ac:spMkLst>
        </pc:spChg>
        <pc:spChg chg="del">
          <ac:chgData name="Novita Sari" userId="557972da-eb49-42ff-a0a8-d0abba1f54f6" providerId="ADAL" clId="{74D789D9-336F-4E8D-85CF-0DB9D0BAEABB}" dt="2022-08-30T01:10:05.564" v="5257" actId="478"/>
          <ac:spMkLst>
            <pc:docMk/>
            <pc:sldMk cId="1994875524" sldId="285"/>
            <ac:spMk id="19" creationId="{F7906145-FF19-9E41-D269-226855202242}"/>
          </ac:spMkLst>
        </pc:spChg>
        <pc:spChg chg="del">
          <ac:chgData name="Novita Sari" userId="557972da-eb49-42ff-a0a8-d0abba1f54f6" providerId="ADAL" clId="{74D789D9-336F-4E8D-85CF-0DB9D0BAEABB}" dt="2022-08-30T01:09:56.652" v="5253" actId="478"/>
          <ac:spMkLst>
            <pc:docMk/>
            <pc:sldMk cId="1994875524" sldId="285"/>
            <ac:spMk id="125" creationId="{709AEB06-270B-8ED8-BE9A-10A653310677}"/>
          </ac:spMkLst>
        </pc:spChg>
        <pc:spChg chg="del">
          <ac:chgData name="Novita Sari" userId="557972da-eb49-42ff-a0a8-d0abba1f54f6" providerId="ADAL" clId="{74D789D9-336F-4E8D-85CF-0DB9D0BAEABB}" dt="2022-08-30T01:09:56.652" v="5253" actId="478"/>
          <ac:spMkLst>
            <pc:docMk/>
            <pc:sldMk cId="1994875524" sldId="285"/>
            <ac:spMk id="127" creationId="{D16673B2-BBF9-945A-D29F-0A9B1DEDAF7B}"/>
          </ac:spMkLst>
        </pc:spChg>
        <pc:spChg chg="del">
          <ac:chgData name="Novita Sari" userId="557972da-eb49-42ff-a0a8-d0abba1f54f6" providerId="ADAL" clId="{74D789D9-336F-4E8D-85CF-0DB9D0BAEABB}" dt="2022-08-30T01:09:56.652" v="5253" actId="478"/>
          <ac:spMkLst>
            <pc:docMk/>
            <pc:sldMk cId="1994875524" sldId="285"/>
            <ac:spMk id="130" creationId="{7A043710-F7D5-89A3-CB67-477024562F03}"/>
          </ac:spMkLst>
        </pc:spChg>
        <pc:spChg chg="del">
          <ac:chgData name="Novita Sari" userId="557972da-eb49-42ff-a0a8-d0abba1f54f6" providerId="ADAL" clId="{74D789D9-336F-4E8D-85CF-0DB9D0BAEABB}" dt="2022-08-30T01:09:56.652" v="5253" actId="478"/>
          <ac:spMkLst>
            <pc:docMk/>
            <pc:sldMk cId="1994875524" sldId="285"/>
            <ac:spMk id="131" creationId="{A43237ED-6A2B-33A9-8585-E216CFC38A02}"/>
          </ac:spMkLst>
        </pc:spChg>
        <pc:spChg chg="del">
          <ac:chgData name="Novita Sari" userId="557972da-eb49-42ff-a0a8-d0abba1f54f6" providerId="ADAL" clId="{74D789D9-336F-4E8D-85CF-0DB9D0BAEABB}" dt="2022-08-30T01:10:01.230" v="5254" actId="478"/>
          <ac:spMkLst>
            <pc:docMk/>
            <pc:sldMk cId="1994875524" sldId="285"/>
            <ac:spMk id="132" creationId="{2B0C1006-E49E-4262-E426-A4F511F1DAFC}"/>
          </ac:spMkLst>
        </pc:spChg>
        <pc:grpChg chg="del">
          <ac:chgData name="Novita Sari" userId="557972da-eb49-42ff-a0a8-d0abba1f54f6" providerId="ADAL" clId="{74D789D9-336F-4E8D-85CF-0DB9D0BAEABB}" dt="2022-08-30T01:10:03.426" v="5256" actId="478"/>
          <ac:grpSpMkLst>
            <pc:docMk/>
            <pc:sldMk cId="1994875524" sldId="285"/>
            <ac:grpSpMk id="20" creationId="{746214FC-1DF6-B940-F919-D77F166CAA40}"/>
          </ac:grpSpMkLst>
        </pc:grpChg>
        <pc:grpChg chg="del">
          <ac:chgData name="Novita Sari" userId="557972da-eb49-42ff-a0a8-d0abba1f54f6" providerId="ADAL" clId="{74D789D9-336F-4E8D-85CF-0DB9D0BAEABB}" dt="2022-08-30T01:09:56.652" v="5253" actId="478"/>
          <ac:grpSpMkLst>
            <pc:docMk/>
            <pc:sldMk cId="1994875524" sldId="285"/>
            <ac:grpSpMk id="140" creationId="{6CB60F8A-8E60-83D8-E35F-040DA8A57127}"/>
          </ac:grpSpMkLst>
        </pc:grpChg>
        <pc:picChg chg="del">
          <ac:chgData name="Novita Sari" userId="557972da-eb49-42ff-a0a8-d0abba1f54f6" providerId="ADAL" clId="{74D789D9-336F-4E8D-85CF-0DB9D0BAEABB}" dt="2022-08-30T01:09:53.286" v="5252" actId="478"/>
          <ac:picMkLst>
            <pc:docMk/>
            <pc:sldMk cId="1994875524" sldId="285"/>
            <ac:picMk id="4" creationId="{F27CB553-B2DC-D324-0A34-733D185498B1}"/>
          </ac:picMkLst>
        </pc:picChg>
        <pc:picChg chg="del">
          <ac:chgData name="Novita Sari" userId="557972da-eb49-42ff-a0a8-d0abba1f54f6" providerId="ADAL" clId="{74D789D9-336F-4E8D-85CF-0DB9D0BAEABB}" dt="2022-08-30T01:09:56.652" v="5253" actId="478"/>
          <ac:picMkLst>
            <pc:docMk/>
            <pc:sldMk cId="1994875524" sldId="285"/>
            <ac:picMk id="129" creationId="{84C08ED5-FDA1-B873-D6DF-7EAA5CAF17A3}"/>
          </ac:picMkLst>
        </pc:picChg>
      </pc:sldChg>
      <pc:sldChg chg="new del">
        <pc:chgData name="Novita Sari" userId="557972da-eb49-42ff-a0a8-d0abba1f54f6" providerId="ADAL" clId="{74D789D9-336F-4E8D-85CF-0DB9D0BAEABB}" dt="2022-08-26T09:03:09.345" v="4782" actId="47"/>
        <pc:sldMkLst>
          <pc:docMk/>
          <pc:sldMk cId="3332348185" sldId="285"/>
        </pc:sldMkLst>
      </pc:sldChg>
      <pc:sldChg chg="addSp delSp modSp add mod">
        <pc:chgData name="Novita Sari" userId="557972da-eb49-42ff-a0a8-d0abba1f54f6" providerId="ADAL" clId="{74D789D9-336F-4E8D-85CF-0DB9D0BAEABB}" dt="2022-08-30T04:00:13.454" v="6914" actId="20577"/>
        <pc:sldMkLst>
          <pc:docMk/>
          <pc:sldMk cId="2751820489" sldId="286"/>
        </pc:sldMkLst>
        <pc:spChg chg="del">
          <ac:chgData name="Novita Sari" userId="557972da-eb49-42ff-a0a8-d0abba1f54f6" providerId="ADAL" clId="{74D789D9-336F-4E8D-85CF-0DB9D0BAEABB}" dt="2022-08-30T02:58:49.542" v="5741" actId="478"/>
          <ac:spMkLst>
            <pc:docMk/>
            <pc:sldMk cId="2751820489" sldId="286"/>
            <ac:spMk id="3" creationId="{47D807F5-DE45-B74E-2FBD-6A481B9D0A01}"/>
          </ac:spMkLst>
        </pc:spChg>
        <pc:spChg chg="del">
          <ac:chgData name="Novita Sari" userId="557972da-eb49-42ff-a0a8-d0abba1f54f6" providerId="ADAL" clId="{74D789D9-336F-4E8D-85CF-0DB9D0BAEABB}" dt="2022-08-30T03:07:47.695" v="5867" actId="478"/>
          <ac:spMkLst>
            <pc:docMk/>
            <pc:sldMk cId="2751820489" sldId="286"/>
            <ac:spMk id="5" creationId="{44751B9C-EDB4-BE9D-D24C-37454D835E8D}"/>
          </ac:spMkLst>
        </pc:spChg>
        <pc:spChg chg="del mod">
          <ac:chgData name="Novita Sari" userId="557972da-eb49-42ff-a0a8-d0abba1f54f6" providerId="ADAL" clId="{74D789D9-336F-4E8D-85CF-0DB9D0BAEABB}" dt="2022-08-30T03:07:54.572" v="5869" actId="478"/>
          <ac:spMkLst>
            <pc:docMk/>
            <pc:sldMk cId="2751820489" sldId="286"/>
            <ac:spMk id="7" creationId="{FB68D8A4-0445-0B8E-64BA-8BF0D58AF543}"/>
          </ac:spMkLst>
        </pc:spChg>
        <pc:spChg chg="mod">
          <ac:chgData name="Novita Sari" userId="557972da-eb49-42ff-a0a8-d0abba1f54f6" providerId="ADAL" clId="{74D789D9-336F-4E8D-85CF-0DB9D0BAEABB}" dt="2022-08-30T03:09:02.380" v="5944" actId="1036"/>
          <ac:spMkLst>
            <pc:docMk/>
            <pc:sldMk cId="2751820489" sldId="286"/>
            <ac:spMk id="14" creationId="{75282A02-D69A-8348-D2F3-6B95D9CE81C7}"/>
          </ac:spMkLst>
        </pc:spChg>
        <pc:spChg chg="del">
          <ac:chgData name="Novita Sari" userId="557972da-eb49-42ff-a0a8-d0abba1f54f6" providerId="ADAL" clId="{74D789D9-336F-4E8D-85CF-0DB9D0BAEABB}" dt="2022-08-30T03:01:03.093" v="5771" actId="478"/>
          <ac:spMkLst>
            <pc:docMk/>
            <pc:sldMk cId="2751820489" sldId="286"/>
            <ac:spMk id="15" creationId="{0C07C309-F41D-5CE5-3A44-9179A03BA065}"/>
          </ac:spMkLst>
        </pc:spChg>
        <pc:spChg chg="del mod">
          <ac:chgData name="Novita Sari" userId="557972da-eb49-42ff-a0a8-d0abba1f54f6" providerId="ADAL" clId="{74D789D9-336F-4E8D-85CF-0DB9D0BAEABB}" dt="2022-08-30T03:07:26.486" v="5856" actId="478"/>
          <ac:spMkLst>
            <pc:docMk/>
            <pc:sldMk cId="2751820489" sldId="286"/>
            <ac:spMk id="16" creationId="{5B3956DD-2DCA-B409-8374-F01E3A2B9C57}"/>
          </ac:spMkLst>
        </pc:spChg>
        <pc:spChg chg="del">
          <ac:chgData name="Novita Sari" userId="557972da-eb49-42ff-a0a8-d0abba1f54f6" providerId="ADAL" clId="{74D789D9-336F-4E8D-85CF-0DB9D0BAEABB}" dt="2022-08-30T03:06:52.673" v="5827" actId="478"/>
          <ac:spMkLst>
            <pc:docMk/>
            <pc:sldMk cId="2751820489" sldId="286"/>
            <ac:spMk id="18" creationId="{BE7D0F76-AAB6-3094-7CC5-39A3D2A2F1C5}"/>
          </ac:spMkLst>
        </pc:spChg>
        <pc:spChg chg="del">
          <ac:chgData name="Novita Sari" userId="557972da-eb49-42ff-a0a8-d0abba1f54f6" providerId="ADAL" clId="{74D789D9-336F-4E8D-85CF-0DB9D0BAEABB}" dt="2022-08-30T02:58:49.542" v="5741" actId="478"/>
          <ac:spMkLst>
            <pc:docMk/>
            <pc:sldMk cId="2751820489" sldId="286"/>
            <ac:spMk id="19" creationId="{F7906145-FF19-9E41-D269-226855202242}"/>
          </ac:spMkLst>
        </pc:spChg>
        <pc:spChg chg="del">
          <ac:chgData name="Novita Sari" userId="557972da-eb49-42ff-a0a8-d0abba1f54f6" providerId="ADAL" clId="{74D789D9-336F-4E8D-85CF-0DB9D0BAEABB}" dt="2022-08-30T02:58:49.542" v="5741" actId="478"/>
          <ac:spMkLst>
            <pc:docMk/>
            <pc:sldMk cId="2751820489" sldId="286"/>
            <ac:spMk id="125" creationId="{709AEB06-270B-8ED8-BE9A-10A653310677}"/>
          </ac:spMkLst>
        </pc:spChg>
        <pc:spChg chg="del">
          <ac:chgData name="Novita Sari" userId="557972da-eb49-42ff-a0a8-d0abba1f54f6" providerId="ADAL" clId="{74D789D9-336F-4E8D-85CF-0DB9D0BAEABB}" dt="2022-08-30T02:58:49.542" v="5741" actId="478"/>
          <ac:spMkLst>
            <pc:docMk/>
            <pc:sldMk cId="2751820489" sldId="286"/>
            <ac:spMk id="127" creationId="{D16673B2-BBF9-945A-D29F-0A9B1DEDAF7B}"/>
          </ac:spMkLst>
        </pc:spChg>
        <pc:spChg chg="del">
          <ac:chgData name="Novita Sari" userId="557972da-eb49-42ff-a0a8-d0abba1f54f6" providerId="ADAL" clId="{74D789D9-336F-4E8D-85CF-0DB9D0BAEABB}" dt="2022-08-30T02:58:49.542" v="5741" actId="478"/>
          <ac:spMkLst>
            <pc:docMk/>
            <pc:sldMk cId="2751820489" sldId="286"/>
            <ac:spMk id="130" creationId="{7A043710-F7D5-89A3-CB67-477024562F03}"/>
          </ac:spMkLst>
        </pc:spChg>
        <pc:spChg chg="del">
          <ac:chgData name="Novita Sari" userId="557972da-eb49-42ff-a0a8-d0abba1f54f6" providerId="ADAL" clId="{74D789D9-336F-4E8D-85CF-0DB9D0BAEABB}" dt="2022-08-30T02:58:49.542" v="5741" actId="478"/>
          <ac:spMkLst>
            <pc:docMk/>
            <pc:sldMk cId="2751820489" sldId="286"/>
            <ac:spMk id="131" creationId="{A43237ED-6A2B-33A9-8585-E216CFC38A02}"/>
          </ac:spMkLst>
        </pc:spChg>
        <pc:spChg chg="del">
          <ac:chgData name="Novita Sari" userId="557972da-eb49-42ff-a0a8-d0abba1f54f6" providerId="ADAL" clId="{74D789D9-336F-4E8D-85CF-0DB9D0BAEABB}" dt="2022-08-30T02:58:49.542" v="5741" actId="478"/>
          <ac:spMkLst>
            <pc:docMk/>
            <pc:sldMk cId="2751820489" sldId="286"/>
            <ac:spMk id="132" creationId="{2B0C1006-E49E-4262-E426-A4F511F1DAFC}"/>
          </ac:spMkLst>
        </pc:spChg>
        <pc:spChg chg="mod">
          <ac:chgData name="Novita Sari" userId="557972da-eb49-42ff-a0a8-d0abba1f54f6" providerId="ADAL" clId="{74D789D9-336F-4E8D-85CF-0DB9D0BAEABB}" dt="2022-08-30T03:58:14.802" v="6835" actId="20577"/>
          <ac:spMkLst>
            <pc:docMk/>
            <pc:sldMk cId="2751820489" sldId="286"/>
            <ac:spMk id="134" creationId="{B82A901B-BA34-A944-5192-FDB17CC1EBD9}"/>
          </ac:spMkLst>
        </pc:spChg>
        <pc:spChg chg="mod">
          <ac:chgData name="Novita Sari" userId="557972da-eb49-42ff-a0a8-d0abba1f54f6" providerId="ADAL" clId="{74D789D9-336F-4E8D-85CF-0DB9D0BAEABB}" dt="2022-08-30T02:59:41.792" v="5742"/>
          <ac:spMkLst>
            <pc:docMk/>
            <pc:sldMk cId="2751820489" sldId="286"/>
            <ac:spMk id="137" creationId="{B403680F-C77D-3E87-FD56-EF4564BB0361}"/>
          </ac:spMkLst>
        </pc:spChg>
        <pc:spChg chg="add mod">
          <ac:chgData name="Novita Sari" userId="557972da-eb49-42ff-a0a8-d0abba1f54f6" providerId="ADAL" clId="{74D789D9-336F-4E8D-85CF-0DB9D0BAEABB}" dt="2022-08-30T03:42:07.290" v="6356" actId="1038"/>
          <ac:spMkLst>
            <pc:docMk/>
            <pc:sldMk cId="2751820489" sldId="286"/>
            <ac:spMk id="138" creationId="{4924DCAF-C936-D291-7D2B-0B1CC209D3B1}"/>
          </ac:spMkLst>
        </pc:spChg>
        <pc:spChg chg="add del mod">
          <ac:chgData name="Novita Sari" userId="557972da-eb49-42ff-a0a8-d0abba1f54f6" providerId="ADAL" clId="{74D789D9-336F-4E8D-85CF-0DB9D0BAEABB}" dt="2022-08-30T03:07:33.902" v="5858" actId="478"/>
          <ac:spMkLst>
            <pc:docMk/>
            <pc:sldMk cId="2751820489" sldId="286"/>
            <ac:spMk id="141" creationId="{3E43A338-5C58-78FC-D947-A4C6F7BD6F39}"/>
          </ac:spMkLst>
        </pc:spChg>
        <pc:spChg chg="add del mod ord">
          <ac:chgData name="Novita Sari" userId="557972da-eb49-42ff-a0a8-d0abba1f54f6" providerId="ADAL" clId="{74D789D9-336F-4E8D-85CF-0DB9D0BAEABB}" dt="2022-08-30T03:25:13.926" v="6048" actId="478"/>
          <ac:spMkLst>
            <pc:docMk/>
            <pc:sldMk cId="2751820489" sldId="286"/>
            <ac:spMk id="142" creationId="{D5ACD346-3472-DECD-C25C-6B274A5402D6}"/>
          </ac:spMkLst>
        </pc:spChg>
        <pc:spChg chg="add del mod ord">
          <ac:chgData name="Novita Sari" userId="557972da-eb49-42ff-a0a8-d0abba1f54f6" providerId="ADAL" clId="{74D789D9-336F-4E8D-85CF-0DB9D0BAEABB}" dt="2022-08-30T03:25:20.703" v="6049" actId="478"/>
          <ac:spMkLst>
            <pc:docMk/>
            <pc:sldMk cId="2751820489" sldId="286"/>
            <ac:spMk id="145" creationId="{F20A262D-075F-1FD4-72E0-37DBB02A8863}"/>
          </ac:spMkLst>
        </pc:spChg>
        <pc:spChg chg="add mod">
          <ac:chgData name="Novita Sari" userId="557972da-eb49-42ff-a0a8-d0abba1f54f6" providerId="ADAL" clId="{74D789D9-336F-4E8D-85CF-0DB9D0BAEABB}" dt="2022-08-30T03:48:27.545" v="6586" actId="1037"/>
          <ac:spMkLst>
            <pc:docMk/>
            <pc:sldMk cId="2751820489" sldId="286"/>
            <ac:spMk id="150" creationId="{8ED9D2A9-9950-D593-06D0-FA84EED2A2FD}"/>
          </ac:spMkLst>
        </pc:spChg>
        <pc:spChg chg="add mod">
          <ac:chgData name="Novita Sari" userId="557972da-eb49-42ff-a0a8-d0abba1f54f6" providerId="ADAL" clId="{74D789D9-336F-4E8D-85CF-0DB9D0BAEABB}" dt="2022-08-30T03:47:48.458" v="6476" actId="1076"/>
          <ac:spMkLst>
            <pc:docMk/>
            <pc:sldMk cId="2751820489" sldId="286"/>
            <ac:spMk id="151" creationId="{CC85079B-24E2-386D-7113-380255DA4977}"/>
          </ac:spMkLst>
        </pc:spChg>
        <pc:spChg chg="add mod">
          <ac:chgData name="Novita Sari" userId="557972da-eb49-42ff-a0a8-d0abba1f54f6" providerId="ADAL" clId="{74D789D9-336F-4E8D-85CF-0DB9D0BAEABB}" dt="2022-08-30T03:54:00.462" v="6785" actId="1036"/>
          <ac:spMkLst>
            <pc:docMk/>
            <pc:sldMk cId="2751820489" sldId="286"/>
            <ac:spMk id="152" creationId="{C9C2F587-6E58-5E0B-C061-9D26C542760C}"/>
          </ac:spMkLst>
        </pc:spChg>
        <pc:spChg chg="add mod ord">
          <ac:chgData name="Novita Sari" userId="557972da-eb49-42ff-a0a8-d0abba1f54f6" providerId="ADAL" clId="{74D789D9-336F-4E8D-85CF-0DB9D0BAEABB}" dt="2022-08-30T03:53:51.235" v="6777" actId="1038"/>
          <ac:spMkLst>
            <pc:docMk/>
            <pc:sldMk cId="2751820489" sldId="286"/>
            <ac:spMk id="153" creationId="{3E54DB12-C595-7772-EDBD-DEAB325E42BD}"/>
          </ac:spMkLst>
        </pc:spChg>
        <pc:spChg chg="mod">
          <ac:chgData name="Novita Sari" userId="557972da-eb49-42ff-a0a8-d0abba1f54f6" providerId="ADAL" clId="{74D789D9-336F-4E8D-85CF-0DB9D0BAEABB}" dt="2022-08-30T03:54:39.909" v="6798"/>
          <ac:spMkLst>
            <pc:docMk/>
            <pc:sldMk cId="2751820489" sldId="286"/>
            <ac:spMk id="155" creationId="{A5248F54-91CC-00BE-E4C5-748525DBA3A9}"/>
          </ac:spMkLst>
        </pc:spChg>
        <pc:spChg chg="mod">
          <ac:chgData name="Novita Sari" userId="557972da-eb49-42ff-a0a8-d0abba1f54f6" providerId="ADAL" clId="{74D789D9-336F-4E8D-85CF-0DB9D0BAEABB}" dt="2022-08-30T03:54:39.909" v="6798"/>
          <ac:spMkLst>
            <pc:docMk/>
            <pc:sldMk cId="2751820489" sldId="286"/>
            <ac:spMk id="156" creationId="{F8B12D2B-DBAF-86ED-59D4-FB6611B1E04F}"/>
          </ac:spMkLst>
        </pc:spChg>
        <pc:spChg chg="mod">
          <ac:chgData name="Novita Sari" userId="557972da-eb49-42ff-a0a8-d0abba1f54f6" providerId="ADAL" clId="{74D789D9-336F-4E8D-85CF-0DB9D0BAEABB}" dt="2022-08-30T03:55:22.258" v="6800"/>
          <ac:spMkLst>
            <pc:docMk/>
            <pc:sldMk cId="2751820489" sldId="286"/>
            <ac:spMk id="158" creationId="{4ED75E12-61FD-CE53-9762-4C55D6A505D5}"/>
          </ac:spMkLst>
        </pc:spChg>
        <pc:spChg chg="mod">
          <ac:chgData name="Novita Sari" userId="557972da-eb49-42ff-a0a8-d0abba1f54f6" providerId="ADAL" clId="{74D789D9-336F-4E8D-85CF-0DB9D0BAEABB}" dt="2022-08-30T03:55:22.258" v="6800"/>
          <ac:spMkLst>
            <pc:docMk/>
            <pc:sldMk cId="2751820489" sldId="286"/>
            <ac:spMk id="159" creationId="{FA864FB2-4358-0318-BE3D-AD0A910BD5AC}"/>
          </ac:spMkLst>
        </pc:spChg>
        <pc:spChg chg="add mod">
          <ac:chgData name="Novita Sari" userId="557972da-eb49-42ff-a0a8-d0abba1f54f6" providerId="ADAL" clId="{74D789D9-336F-4E8D-85CF-0DB9D0BAEABB}" dt="2022-08-30T03:59:39.812" v="6889" actId="207"/>
          <ac:spMkLst>
            <pc:docMk/>
            <pc:sldMk cId="2751820489" sldId="286"/>
            <ac:spMk id="160" creationId="{D816E0D7-0741-77B8-E52B-3C0CCE5CCEC0}"/>
          </ac:spMkLst>
        </pc:spChg>
        <pc:spChg chg="add mod ord">
          <ac:chgData name="Novita Sari" userId="557972da-eb49-42ff-a0a8-d0abba1f54f6" providerId="ADAL" clId="{74D789D9-336F-4E8D-85CF-0DB9D0BAEABB}" dt="2022-08-30T03:59:49.246" v="6891" actId="1076"/>
          <ac:spMkLst>
            <pc:docMk/>
            <pc:sldMk cId="2751820489" sldId="286"/>
            <ac:spMk id="161" creationId="{62CEFEE3-2DC4-F6F8-2169-B0E476D94D06}"/>
          </ac:spMkLst>
        </pc:spChg>
        <pc:spChg chg="add mod">
          <ac:chgData name="Novita Sari" userId="557972da-eb49-42ff-a0a8-d0abba1f54f6" providerId="ADAL" clId="{74D789D9-336F-4E8D-85CF-0DB9D0BAEABB}" dt="2022-08-30T04:00:07.989" v="6903" actId="1036"/>
          <ac:spMkLst>
            <pc:docMk/>
            <pc:sldMk cId="2751820489" sldId="286"/>
            <ac:spMk id="162" creationId="{3E74C777-3707-7271-8200-44C923E0232C}"/>
          </ac:spMkLst>
        </pc:spChg>
        <pc:spChg chg="add mod">
          <ac:chgData name="Novita Sari" userId="557972da-eb49-42ff-a0a8-d0abba1f54f6" providerId="ADAL" clId="{74D789D9-336F-4E8D-85CF-0DB9D0BAEABB}" dt="2022-08-30T04:00:13.454" v="6914" actId="20577"/>
          <ac:spMkLst>
            <pc:docMk/>
            <pc:sldMk cId="2751820489" sldId="286"/>
            <ac:spMk id="163" creationId="{6A329266-F155-39A1-C75D-6FCFC25BBB4B}"/>
          </ac:spMkLst>
        </pc:spChg>
        <pc:grpChg chg="add mod ord">
          <ac:chgData name="Novita Sari" userId="557972da-eb49-42ff-a0a8-d0abba1f54f6" providerId="ADAL" clId="{74D789D9-336F-4E8D-85CF-0DB9D0BAEABB}" dt="2022-08-30T03:48:50.373" v="6594" actId="1076"/>
          <ac:grpSpMkLst>
            <pc:docMk/>
            <pc:sldMk cId="2751820489" sldId="286"/>
            <ac:grpSpMk id="17" creationId="{8E69D311-70CF-9DC5-89F8-410E9A365D2D}"/>
          </ac:grpSpMkLst>
        </pc:grpChg>
        <pc:grpChg chg="del">
          <ac:chgData name="Novita Sari" userId="557972da-eb49-42ff-a0a8-d0abba1f54f6" providerId="ADAL" clId="{74D789D9-336F-4E8D-85CF-0DB9D0BAEABB}" dt="2022-08-30T02:58:49.542" v="5741" actId="478"/>
          <ac:grpSpMkLst>
            <pc:docMk/>
            <pc:sldMk cId="2751820489" sldId="286"/>
            <ac:grpSpMk id="20" creationId="{746214FC-1DF6-B940-F919-D77F166CAA40}"/>
          </ac:grpSpMkLst>
        </pc:grpChg>
        <pc:grpChg chg="add mod">
          <ac:chgData name="Novita Sari" userId="557972da-eb49-42ff-a0a8-d0abba1f54f6" providerId="ADAL" clId="{74D789D9-336F-4E8D-85CF-0DB9D0BAEABB}" dt="2022-08-30T03:48:52.858" v="6595" actId="1076"/>
          <ac:grpSpMkLst>
            <pc:docMk/>
            <pc:sldMk cId="2751820489" sldId="286"/>
            <ac:grpSpMk id="135" creationId="{24AAE553-0274-8C58-639C-94677454235B}"/>
          </ac:grpSpMkLst>
        </pc:grpChg>
        <pc:grpChg chg="del">
          <ac:chgData name="Novita Sari" userId="557972da-eb49-42ff-a0a8-d0abba1f54f6" providerId="ADAL" clId="{74D789D9-336F-4E8D-85CF-0DB9D0BAEABB}" dt="2022-08-30T02:58:49.542" v="5741" actId="478"/>
          <ac:grpSpMkLst>
            <pc:docMk/>
            <pc:sldMk cId="2751820489" sldId="286"/>
            <ac:grpSpMk id="140" creationId="{6CB60F8A-8E60-83D8-E35F-040DA8A57127}"/>
          </ac:grpSpMkLst>
        </pc:grpChg>
        <pc:grpChg chg="add mod">
          <ac:chgData name="Novita Sari" userId="557972da-eb49-42ff-a0a8-d0abba1f54f6" providerId="ADAL" clId="{74D789D9-336F-4E8D-85CF-0DB9D0BAEABB}" dt="2022-08-30T03:55:50.242" v="6813" actId="1037"/>
          <ac:grpSpMkLst>
            <pc:docMk/>
            <pc:sldMk cId="2751820489" sldId="286"/>
            <ac:grpSpMk id="154" creationId="{497D9D5E-7A67-75B5-3DDA-1A45D8F62E88}"/>
          </ac:grpSpMkLst>
        </pc:grpChg>
        <pc:grpChg chg="add mod">
          <ac:chgData name="Novita Sari" userId="557972da-eb49-42ff-a0a8-d0abba1f54f6" providerId="ADAL" clId="{74D789D9-336F-4E8D-85CF-0DB9D0BAEABB}" dt="2022-08-30T03:55:43.576" v="6810" actId="1038"/>
          <ac:grpSpMkLst>
            <pc:docMk/>
            <pc:sldMk cId="2751820489" sldId="286"/>
            <ac:grpSpMk id="157" creationId="{F7123C5E-4636-850A-456F-D164D6DF777D}"/>
          </ac:grpSpMkLst>
        </pc:grpChg>
        <pc:picChg chg="del">
          <ac:chgData name="Novita Sari" userId="557972da-eb49-42ff-a0a8-d0abba1f54f6" providerId="ADAL" clId="{74D789D9-336F-4E8D-85CF-0DB9D0BAEABB}" dt="2022-08-30T02:58:42.989" v="5740" actId="478"/>
          <ac:picMkLst>
            <pc:docMk/>
            <pc:sldMk cId="2751820489" sldId="286"/>
            <ac:picMk id="4" creationId="{F27CB553-B2DC-D324-0A34-733D185498B1}"/>
          </ac:picMkLst>
        </pc:picChg>
        <pc:picChg chg="add mod ord">
          <ac:chgData name="Novita Sari" userId="557972da-eb49-42ff-a0a8-d0abba1f54f6" providerId="ADAL" clId="{74D789D9-336F-4E8D-85CF-0DB9D0BAEABB}" dt="2022-08-30T03:54:08.366" v="6797" actId="1035"/>
          <ac:picMkLst>
            <pc:docMk/>
            <pc:sldMk cId="2751820489" sldId="286"/>
            <ac:picMk id="6" creationId="{D9167E33-0613-59B9-602D-08B4C4EDBAB2}"/>
          </ac:picMkLst>
        </pc:picChg>
        <pc:picChg chg="del">
          <ac:chgData name="Novita Sari" userId="557972da-eb49-42ff-a0a8-d0abba1f54f6" providerId="ADAL" clId="{74D789D9-336F-4E8D-85CF-0DB9D0BAEABB}" dt="2022-08-30T02:58:49.542" v="5741" actId="478"/>
          <ac:picMkLst>
            <pc:docMk/>
            <pc:sldMk cId="2751820489" sldId="286"/>
            <ac:picMk id="129" creationId="{84C08ED5-FDA1-B873-D6DF-7EAA5CAF17A3}"/>
          </ac:picMkLst>
        </pc:picChg>
        <pc:picChg chg="mod">
          <ac:chgData name="Novita Sari" userId="557972da-eb49-42ff-a0a8-d0abba1f54f6" providerId="ADAL" clId="{74D789D9-336F-4E8D-85CF-0DB9D0BAEABB}" dt="2022-08-30T02:59:41.792" v="5742"/>
          <ac:picMkLst>
            <pc:docMk/>
            <pc:sldMk cId="2751820489" sldId="286"/>
            <ac:picMk id="133" creationId="{0111424B-9B1E-68B3-0D7C-6C5B0586DF79}"/>
          </ac:picMkLst>
        </pc:picChg>
        <pc:picChg chg="mod">
          <ac:chgData name="Novita Sari" userId="557972da-eb49-42ff-a0a8-d0abba1f54f6" providerId="ADAL" clId="{74D789D9-336F-4E8D-85CF-0DB9D0BAEABB}" dt="2022-08-30T02:59:41.792" v="5742"/>
          <ac:picMkLst>
            <pc:docMk/>
            <pc:sldMk cId="2751820489" sldId="286"/>
            <ac:picMk id="136" creationId="{2B59E0D9-8549-E71B-9385-31040201892C}"/>
          </ac:picMkLst>
        </pc:picChg>
        <pc:picChg chg="add del mod">
          <ac:chgData name="Novita Sari" userId="557972da-eb49-42ff-a0a8-d0abba1f54f6" providerId="ADAL" clId="{74D789D9-336F-4E8D-85CF-0DB9D0BAEABB}" dt="2022-08-30T03:07:06.240" v="5831" actId="478"/>
          <ac:picMkLst>
            <pc:docMk/>
            <pc:sldMk cId="2751820489" sldId="286"/>
            <ac:picMk id="139" creationId="{68098793-C6C4-D440-16A6-6255DFB34557}"/>
          </ac:picMkLst>
        </pc:picChg>
        <pc:picChg chg="add del mod">
          <ac:chgData name="Novita Sari" userId="557972da-eb49-42ff-a0a8-d0abba1f54f6" providerId="ADAL" clId="{74D789D9-336F-4E8D-85CF-0DB9D0BAEABB}" dt="2022-08-30T03:24:20.573" v="6030" actId="478"/>
          <ac:picMkLst>
            <pc:docMk/>
            <pc:sldMk cId="2751820489" sldId="286"/>
            <ac:picMk id="144" creationId="{3A9E2B0C-A032-4506-B0B2-794F6D4C3794}"/>
          </ac:picMkLst>
        </pc:picChg>
        <pc:cxnChg chg="add mod">
          <ac:chgData name="Novita Sari" userId="557972da-eb49-42ff-a0a8-d0abba1f54f6" providerId="ADAL" clId="{74D789D9-336F-4E8D-85CF-0DB9D0BAEABB}" dt="2022-08-30T03:41:34.411" v="6321" actId="208"/>
          <ac:cxnSpMkLst>
            <pc:docMk/>
            <pc:sldMk cId="2751820489" sldId="286"/>
            <ac:cxnSpMk id="147" creationId="{19119882-05E4-3150-2CE3-E32EFA6F2E22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42721D8-B49B-162A-E1CD-7593B65A6A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1A6FBF-30F4-E92A-60BA-B8367B932F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DE4F18-370B-43B2-9502-2CB59E75B416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A78E77-0D03-3118-E368-4F0987E7C1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BCE2B5-A44F-8B4A-9DE4-86DB162AA00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CA8176-80EF-4E5D-97CD-87AE81085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120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9A6AB-D033-492D-A846-97BC4B5AA129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335B57-E14C-4794-9E59-C301551F7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30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654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364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308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422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69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335B57-E14C-4794-9E59-C301551F77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590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AA707-60B4-0532-7192-8747C8502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DEF30-103B-C023-046F-511DD7088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7CCF6-65A5-3000-6174-FF28BC7BD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F4A19-4DBB-424F-9B2C-FE40814C3C29}" type="datetime1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8FE83-138A-D25A-07DA-5A7FBFC62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F26DB-84D5-3AE0-8690-510470C7C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00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2749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7D1E7-9EAE-09A4-E2F5-5B5D8042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927" y="6492875"/>
            <a:ext cx="427182" cy="365125"/>
          </a:xfrm>
        </p:spPr>
        <p:txBody>
          <a:bodyPr/>
          <a:lstStyle>
            <a:lvl1pPr>
              <a:defRPr b="1">
                <a:solidFill>
                  <a:srgbClr val="EAEAEA"/>
                </a:solidFill>
              </a:defRPr>
            </a:lvl1pPr>
          </a:lstStyle>
          <a:p>
            <a:fld id="{CC654CF9-303B-454A-8191-95AAB032BD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814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45E29-AD24-C8CE-C7FB-5E97C7BC4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736B1-E9AC-AA0F-76E8-3FB908520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496C23-2997-7469-FB42-9D4044AF84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6644B2-C55F-1D8F-2E2F-69C18B333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96B5B-1981-4E70-A928-78C1971B2C35}" type="datetime1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6B338-F3C4-7FFE-7A6E-D79083069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9835F-25CA-311C-753E-21CE55355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798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23E86-D042-567C-8ACE-E66D9F813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554ACC-49A0-8784-E790-F6CF457314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CAE74-21CF-A7DC-932A-4E3308DAD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241E5-F0C5-ECBA-DD3A-70925CB9E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1DF18-4D06-4459-9D26-11E559889E5F}" type="datetime1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18EC3-5571-E58C-AFE8-89CABF39D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3BCBF-7AD1-FD69-5FF4-9F6EFF46C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80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6825D-95AE-1356-2191-A452D6A94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A6D26-5367-3650-91C3-C2F8BADDCC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670F1-4240-530B-9872-9383628E9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6E439-1017-4A83-9A4D-1CC182D00056}" type="datetime1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77D57-2B74-A60D-DF08-9ECE36F40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580538-9680-F6F8-F2C0-6C531A880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1075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18AE40-566E-BAB8-5145-DFB648D0B1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571EAF-94D8-DFCC-E867-2AE7D30A8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7828D-2E27-1DE0-FD9C-9C4E35423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809CD-6CD8-479C-8B78-76BA35A76C1F}" type="datetime1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5C0E9-7BE6-4969-4077-985718212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03E99-54AD-50BE-786B-A76FD33D9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21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-St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 userDrawn="1"/>
        </p:nvSpPr>
        <p:spPr>
          <a:xfrm rot="10800000">
            <a:off x="5340428" y="2"/>
            <a:ext cx="6851573" cy="6851573"/>
          </a:xfrm>
          <a:prstGeom prst="rtTriangle">
            <a:avLst/>
          </a:prstGeom>
          <a:solidFill>
            <a:srgbClr val="0C7B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9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60702" y="3"/>
            <a:ext cx="9131298" cy="6851573"/>
          </a:xfrm>
          <a:custGeom>
            <a:avLst/>
            <a:gdLst>
              <a:gd name="connsiteX0" fmla="*/ 6879039 w 9131298"/>
              <a:gd name="connsiteY0" fmla="*/ 0 h 6860721"/>
              <a:gd name="connsiteX1" fmla="*/ 9131298 w 9131298"/>
              <a:gd name="connsiteY1" fmla="*/ 0 h 6860721"/>
              <a:gd name="connsiteX2" fmla="*/ 9131298 w 9131298"/>
              <a:gd name="connsiteY2" fmla="*/ 5490791 h 6860721"/>
              <a:gd name="connsiteX3" fmla="*/ 7757710 w 9131298"/>
              <a:gd name="connsiteY3" fmla="*/ 6860721 h 6860721"/>
              <a:gd name="connsiteX4" fmla="*/ 0 w 9131298"/>
              <a:gd name="connsiteY4" fmla="*/ 6860721 h 6860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1298" h="6860721">
                <a:moveTo>
                  <a:pt x="6879039" y="0"/>
                </a:moveTo>
                <a:lnTo>
                  <a:pt x="9131298" y="0"/>
                </a:lnTo>
                <a:lnTo>
                  <a:pt x="9131298" y="5490791"/>
                </a:lnTo>
                <a:lnTo>
                  <a:pt x="7757710" y="6860721"/>
                </a:lnTo>
                <a:lnTo>
                  <a:pt x="0" y="6860721"/>
                </a:lnTo>
                <a:close/>
              </a:path>
            </a:pathLst>
          </a:custGeom>
          <a:pattFill prst="pct5">
            <a:fgClr>
              <a:srgbClr val="1C655E"/>
            </a:fgClr>
            <a:bgClr>
              <a:schemeClr val="bg1"/>
            </a:bgClr>
          </a:patt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ctr">
              <a:buFont typeface="Arial" panose="020B0604020202020204" pitchFamily="34" charset="0"/>
              <a:buChar char="•"/>
              <a:defRPr lang="en-US" sz="1999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191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E3870-BDA4-E1C3-4920-C6D442119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BDC37-1B5F-8A69-8B0C-269C57EAF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DDE35-8D05-F3B8-CD6D-78CBED0CA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CEF9F-3A3E-479E-8D7F-5A8B7A3183A1}" type="datetime1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28E92-283C-75D0-3CC3-54E52FF0B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4070C-F75C-8C61-1669-06246C29F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053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F5409-378D-7B21-88E1-6B864D08D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EF13B-14A7-FEDB-0BEC-48937EEB9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E7806-345B-1A67-CD1F-8D08BE03C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2487B-BB62-4C9A-9265-BEE1DA54FEB3}" type="datetime1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39E8D-3804-582E-C9C6-9D979DF3F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B2A5A-3FE6-6641-7B29-2CE3E92F4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85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BAACA-457B-7495-925F-B81AF9DA0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84C14-1D32-4897-F047-8C58811492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1F2B0-95BC-005E-4B75-D3C256258C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20271-C75E-5595-278A-AD4FD31EE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54B87-F471-472E-B603-B3E43433D3FE}" type="datetime1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32175-1DDB-5D36-2E70-F4B5996CA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CD7E1-A8FA-9847-3887-15E906EC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857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19EA6-C983-4818-7C1C-20B05B543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69475-22BD-75D7-2CB3-C2804E438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BEFF4-1ADC-3E4C-F86E-C5A06D67E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7B4343-2DDA-787B-469E-59B7002BA1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F30F1-08FE-0B25-CD6B-A3A7B46895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44427E-CCCC-A758-24C5-CBA51AA85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D1D1D-CA5C-45D1-B9CA-CE2A1CD407DB}" type="datetime1">
              <a:rPr lang="en-US" smtClean="0"/>
              <a:t>9/16/2022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FAD2C7-9793-F6A1-B2D8-CF5113123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902A3F-5B30-5BC7-A48F-FB20CA22A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065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8D60D-4DF1-712A-1DD2-1CBAD8350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AC123B-CB40-FD1D-1C26-B65F18CF6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5EB5-C324-4186-85CC-44DCFAFCCE81}" type="datetime1">
              <a:rPr lang="en-US" smtClean="0"/>
              <a:t>9/16/2022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97B227-7178-A3C1-0465-D2AFB8E17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FA0B6-35E9-F6B8-AE3C-F8E4828A0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399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00A8C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7D1E7-9EAE-09A4-E2F5-5B5D8042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927" y="6492875"/>
            <a:ext cx="427182" cy="3651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CC654CF9-303B-454A-8191-95AAB032BD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920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7D1E7-9EAE-09A4-E2F5-5B5D8042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927" y="6492875"/>
            <a:ext cx="427182" cy="3651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fld id="{CC654CF9-303B-454A-8191-95AAB032BD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042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rgbClr val="1428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7D1E7-9EAE-09A4-E2F5-5B5D8042E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63927" y="6492875"/>
            <a:ext cx="427182" cy="365125"/>
          </a:xfrm>
        </p:spPr>
        <p:txBody>
          <a:bodyPr/>
          <a:lstStyle>
            <a:lvl1pPr>
              <a:defRPr b="1">
                <a:solidFill>
                  <a:srgbClr val="EAEAEA"/>
                </a:solidFill>
              </a:defRPr>
            </a:lvl1pPr>
          </a:lstStyle>
          <a:p>
            <a:fld id="{CC654CF9-303B-454A-8191-95AAB032BDB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91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FAA1D7-14A8-8891-357B-77C317153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E5C1F0-6755-FB4C-8314-101974FBE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D1EE6-4E36-160A-7A19-F6635F713F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8053F-E2F3-4AB5-A995-880B18620D91}" type="datetime1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4C1B3-E15D-2670-BB15-9E5558EFA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94484-34E7-0C36-FF20-3BA428F916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54CF9-303B-454A-8191-95AAB032B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809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1" r:id="rId8"/>
    <p:sldLayoutId id="2147483660" r:id="rId9"/>
    <p:sldLayoutId id="2147483663" r:id="rId10"/>
    <p:sldLayoutId id="2147483656" r:id="rId11"/>
    <p:sldLayoutId id="2147483657" r:id="rId12"/>
    <p:sldLayoutId id="2147483658" r:id="rId13"/>
    <p:sldLayoutId id="2147483659" r:id="rId14"/>
    <p:sldLayoutId id="2147483662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11" Type="http://schemas.openxmlformats.org/officeDocument/2006/relationships/image" Target="../media/image16.svg"/><Relationship Id="rId5" Type="http://schemas.openxmlformats.org/officeDocument/2006/relationships/image" Target="../media/image11.sv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62AEA75-9B11-D16C-42A3-966FBD69E6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44890" y="-128159"/>
            <a:ext cx="2682671" cy="9086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29281E2-6BEC-371C-2862-59A960CBD911}"/>
              </a:ext>
            </a:extLst>
          </p:cNvPr>
          <p:cNvSpPr txBox="1"/>
          <p:nvPr/>
        </p:nvSpPr>
        <p:spPr>
          <a:xfrm>
            <a:off x="716275" y="2063098"/>
            <a:ext cx="41624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spc="300" dirty="0">
                <a:solidFill>
                  <a:srgbClr val="0C7B93"/>
                </a:solidFill>
                <a:latin typeface="Franklin Gothic Medium Cond" panose="020B0606030402020204" pitchFamily="34" charset="0"/>
              </a:rPr>
              <a:t>BLOK IV.F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933240-7F84-F59E-55C5-3C45901D2B45}"/>
              </a:ext>
            </a:extLst>
          </p:cNvPr>
          <p:cNvSpPr txBox="1"/>
          <p:nvPr/>
        </p:nvSpPr>
        <p:spPr>
          <a:xfrm>
            <a:off x="790709" y="3134589"/>
            <a:ext cx="45578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PROGRAM PERLINDUNGAN SOSIAL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69AD35-F6A4-E3E0-9C49-7C2079C84292}"/>
              </a:ext>
            </a:extLst>
          </p:cNvPr>
          <p:cNvSpPr txBox="1"/>
          <p:nvPr/>
        </p:nvSpPr>
        <p:spPr>
          <a:xfrm>
            <a:off x="596153" y="6424320"/>
            <a:ext cx="2467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JAKARTA, SEPTEMBER 2022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A0C4708-A246-5C37-5A21-D922B836772A}"/>
              </a:ext>
            </a:extLst>
          </p:cNvPr>
          <p:cNvSpPr/>
          <p:nvPr/>
        </p:nvSpPr>
        <p:spPr>
          <a:xfrm>
            <a:off x="0" y="0"/>
            <a:ext cx="367390" cy="6858000"/>
          </a:xfrm>
          <a:prstGeom prst="rect">
            <a:avLst/>
          </a:prstGeom>
          <a:solidFill>
            <a:srgbClr val="0C7B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212FB2-8412-A7BB-78A5-E111A402A931}"/>
              </a:ext>
            </a:extLst>
          </p:cNvPr>
          <p:cNvSpPr txBox="1"/>
          <p:nvPr/>
        </p:nvSpPr>
        <p:spPr>
          <a:xfrm rot="16200000">
            <a:off x="-1656617" y="4452562"/>
            <a:ext cx="36806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Pendataan</a:t>
            </a:r>
            <a:r>
              <a:rPr lang="en-US" sz="1400" dirty="0">
                <a:solidFill>
                  <a:schemeClr val="bg1"/>
                </a:solidFill>
              </a:rPr>
              <a:t> Awal </a:t>
            </a:r>
            <a:r>
              <a:rPr lang="en-US" sz="1400" dirty="0" err="1">
                <a:solidFill>
                  <a:schemeClr val="bg1"/>
                </a:solidFill>
              </a:rPr>
              <a:t>Registrasi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Sosial</a:t>
            </a:r>
            <a:r>
              <a:rPr lang="en-US" sz="1400" dirty="0">
                <a:solidFill>
                  <a:schemeClr val="bg1"/>
                </a:solidFill>
              </a:rPr>
              <a:t> Ekonomi 2022.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627E13-4FD2-60AA-F319-E68CAF355227}"/>
              </a:ext>
            </a:extLst>
          </p:cNvPr>
          <p:cNvCxnSpPr/>
          <p:nvPr/>
        </p:nvCxnSpPr>
        <p:spPr>
          <a:xfrm flipV="1">
            <a:off x="183694" y="1506696"/>
            <a:ext cx="0" cy="11822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B44E699-CC54-2BD8-D0F6-82D73AE03EF5}"/>
              </a:ext>
            </a:extLst>
          </p:cNvPr>
          <p:cNvCxnSpPr>
            <a:cxnSpLocks/>
            <a:stCxn id="14" idx="2"/>
          </p:cNvCxnSpPr>
          <p:nvPr/>
        </p:nvCxnSpPr>
        <p:spPr>
          <a:xfrm flipH="1" flipV="1">
            <a:off x="183694" y="6510217"/>
            <a:ext cx="1" cy="34778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A7F551BB-770E-98AE-723F-5B1CE473B944}"/>
              </a:ext>
            </a:extLst>
          </p:cNvPr>
          <p:cNvSpPr txBox="1"/>
          <p:nvPr/>
        </p:nvSpPr>
        <p:spPr>
          <a:xfrm rot="16200000">
            <a:off x="-452087" y="535098"/>
            <a:ext cx="12715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Regsosek2022.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074E64C-D4FE-24AA-0182-60D8D5549F9F}"/>
              </a:ext>
            </a:extLst>
          </p:cNvPr>
          <p:cNvGrpSpPr/>
          <p:nvPr/>
        </p:nvGrpSpPr>
        <p:grpSpPr>
          <a:xfrm>
            <a:off x="909270" y="3831848"/>
            <a:ext cx="1052884" cy="180956"/>
            <a:chOff x="985470" y="3935392"/>
            <a:chExt cx="1575914" cy="27084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4632CF1-19B8-01F2-D6DA-5352E240392F}"/>
                </a:ext>
              </a:extLst>
            </p:cNvPr>
            <p:cNvSpPr/>
            <p:nvPr/>
          </p:nvSpPr>
          <p:spPr>
            <a:xfrm>
              <a:off x="985470" y="3935392"/>
              <a:ext cx="270848" cy="270848"/>
            </a:xfrm>
            <a:prstGeom prst="ellipse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7D1E9C8-0D0F-899D-FD3A-1CE28519F669}"/>
                </a:ext>
              </a:extLst>
            </p:cNvPr>
            <p:cNvSpPr/>
            <p:nvPr/>
          </p:nvSpPr>
          <p:spPr>
            <a:xfrm>
              <a:off x="1420492" y="3935392"/>
              <a:ext cx="270848" cy="270848"/>
            </a:xfrm>
            <a:prstGeom prst="ellipse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FB3EB0F-062B-B9D3-F40A-D96092121BBE}"/>
                </a:ext>
              </a:extLst>
            </p:cNvPr>
            <p:cNvSpPr/>
            <p:nvPr/>
          </p:nvSpPr>
          <p:spPr>
            <a:xfrm>
              <a:off x="1855514" y="3935392"/>
              <a:ext cx="270848" cy="270848"/>
            </a:xfrm>
            <a:prstGeom prst="ellipse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A3972CE-467F-67AF-93EC-1FE69EF27A45}"/>
                </a:ext>
              </a:extLst>
            </p:cNvPr>
            <p:cNvSpPr/>
            <p:nvPr/>
          </p:nvSpPr>
          <p:spPr>
            <a:xfrm>
              <a:off x="2290536" y="3935392"/>
              <a:ext cx="270848" cy="270848"/>
            </a:xfrm>
            <a:prstGeom prst="ellipse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E1997B25-2284-FF99-ADA6-852C679FA9A6}"/>
              </a:ext>
            </a:extLst>
          </p:cNvPr>
          <p:cNvSpPr txBox="1"/>
          <p:nvPr/>
        </p:nvSpPr>
        <p:spPr>
          <a:xfrm>
            <a:off x="7028039" y="6510217"/>
            <a:ext cx="39900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bg1"/>
                </a:solidFill>
              </a:rPr>
              <a:t>Sumber</a:t>
            </a:r>
            <a:r>
              <a:rPr lang="en-US" sz="1200" i="1" dirty="0">
                <a:solidFill>
                  <a:schemeClr val="bg1"/>
                </a:solidFill>
              </a:rPr>
              <a:t> Gambar: https://unsplash.com/photos/AJQCyfzAxJw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B49F1FC-33DE-151F-E4BD-F7A3B2682BB8}"/>
              </a:ext>
            </a:extLst>
          </p:cNvPr>
          <p:cNvGrpSpPr/>
          <p:nvPr/>
        </p:nvGrpSpPr>
        <p:grpSpPr>
          <a:xfrm>
            <a:off x="-659757" y="95126"/>
            <a:ext cx="437309" cy="3187665"/>
            <a:chOff x="-659757" y="95126"/>
            <a:chExt cx="437309" cy="318766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7F9B522-B42C-90F9-A644-28FCBB7AB21E}"/>
                </a:ext>
              </a:extLst>
            </p:cNvPr>
            <p:cNvSpPr/>
            <p:nvPr/>
          </p:nvSpPr>
          <p:spPr>
            <a:xfrm>
              <a:off x="-659757" y="95126"/>
              <a:ext cx="437309" cy="437309"/>
            </a:xfrm>
            <a:prstGeom prst="rect">
              <a:avLst/>
            </a:prstGeom>
            <a:solidFill>
              <a:srgbClr val="142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471D8F2-D848-4A70-532A-76B9063C48BE}"/>
                </a:ext>
              </a:extLst>
            </p:cNvPr>
            <p:cNvSpPr/>
            <p:nvPr/>
          </p:nvSpPr>
          <p:spPr>
            <a:xfrm>
              <a:off x="-659757" y="785127"/>
              <a:ext cx="437309" cy="437309"/>
            </a:xfrm>
            <a:prstGeom prst="rect">
              <a:avLst/>
            </a:prstGeom>
            <a:solidFill>
              <a:srgbClr val="2749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1A34F06-14AB-4367-1756-E0543A48FBB7}"/>
                </a:ext>
              </a:extLst>
            </p:cNvPr>
            <p:cNvSpPr/>
            <p:nvPr/>
          </p:nvSpPr>
          <p:spPr>
            <a:xfrm>
              <a:off x="-659757" y="1471912"/>
              <a:ext cx="437309" cy="437309"/>
            </a:xfrm>
            <a:prstGeom prst="rect">
              <a:avLst/>
            </a:prstGeom>
            <a:solidFill>
              <a:srgbClr val="0C7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12F948C-E20B-2E4D-0795-A4583313FDEE}"/>
                </a:ext>
              </a:extLst>
            </p:cNvPr>
            <p:cNvSpPr/>
            <p:nvPr/>
          </p:nvSpPr>
          <p:spPr>
            <a:xfrm>
              <a:off x="-659757" y="2158697"/>
              <a:ext cx="437309" cy="437309"/>
            </a:xfrm>
            <a:prstGeom prst="rect">
              <a:avLst/>
            </a:prstGeom>
            <a:solidFill>
              <a:srgbClr val="00A8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14F9B3C-D49B-EEF5-A1A1-D153D1A9F103}"/>
                </a:ext>
              </a:extLst>
            </p:cNvPr>
            <p:cNvSpPr/>
            <p:nvPr/>
          </p:nvSpPr>
          <p:spPr>
            <a:xfrm>
              <a:off x="-659757" y="2845482"/>
              <a:ext cx="437309" cy="437309"/>
            </a:xfrm>
            <a:prstGeom prst="rect">
              <a:avLst/>
            </a:prstGeom>
            <a:solidFill>
              <a:srgbClr val="FFC93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BB1A080D-FC82-424A-525C-3ECC962C4A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8" r="5528"/>
          <a:stretch>
            <a:fillRect/>
          </a:stretch>
        </p:blipFill>
        <p:spPr>
          <a:xfrm>
            <a:off x="3060702" y="3"/>
            <a:ext cx="9131298" cy="685799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BC63C7-4EEE-F4E5-192D-7898EDD643C0}"/>
              </a:ext>
            </a:extLst>
          </p:cNvPr>
          <p:cNvSpPr txBox="1"/>
          <p:nvPr/>
        </p:nvSpPr>
        <p:spPr>
          <a:xfrm>
            <a:off x="3809924" y="6559745"/>
            <a:ext cx="69026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/>
              <a:t>Sumber</a:t>
            </a:r>
            <a:r>
              <a:rPr lang="en-US" sz="1200" i="1" dirty="0"/>
              <a:t> Gambar: https://www.freepik.com/free-photo/close-up-hands-holding-paper-family_20825537.htm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DEB669-4908-35F1-D157-09786B2BAD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2" t="33023" r="12763" b="35660"/>
          <a:stretch/>
        </p:blipFill>
        <p:spPr>
          <a:xfrm>
            <a:off x="379765" y="15338"/>
            <a:ext cx="1925148" cy="582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54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5282A02-D69A-8348-D2F3-6B95D9CE81C7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4751B9C-EDB4-BE9D-D24C-37454D835E8D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3A1B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C07C309-F41D-5CE5-3A44-9179A03BA065}"/>
              </a:ext>
            </a:extLst>
          </p:cNvPr>
          <p:cNvSpPr/>
          <p:nvPr/>
        </p:nvSpPr>
        <p:spPr>
          <a:xfrm>
            <a:off x="4527176" y="966896"/>
            <a:ext cx="7664821" cy="5477565"/>
          </a:xfrm>
          <a:prstGeom prst="rect">
            <a:avLst/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5B3956DD-2DCA-B409-8374-F01E3A2B9C57}"/>
              </a:ext>
            </a:extLst>
          </p:cNvPr>
          <p:cNvSpPr/>
          <p:nvPr/>
        </p:nvSpPr>
        <p:spPr>
          <a:xfrm>
            <a:off x="2" y="966898"/>
            <a:ext cx="6809813" cy="5477565"/>
          </a:xfrm>
          <a:prstGeom prst="homePlate">
            <a:avLst>
              <a:gd name="adj" fmla="val 31858"/>
            </a:avLst>
          </a:prstGeom>
          <a:solidFill>
            <a:srgbClr val="01C9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2752E62-8FE9-8F93-0D27-B81DAD82EC95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D8A4-0445-0B8E-64BA-8BF0D58AF543}"/>
              </a:ext>
            </a:extLst>
          </p:cNvPr>
          <p:cNvSpPr txBox="1"/>
          <p:nvPr/>
        </p:nvSpPr>
        <p:spPr>
          <a:xfrm>
            <a:off x="358815" y="130088"/>
            <a:ext cx="42019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431a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446420" y="141663"/>
            <a:ext cx="3759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114-115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86CE03E-2C85-37C6-DF57-1EDFB5276FD7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709AEB06-270B-8ED8-BE9A-10A653310677}"/>
              </a:ext>
            </a:extLst>
          </p:cNvPr>
          <p:cNvSpPr txBox="1"/>
          <p:nvPr/>
        </p:nvSpPr>
        <p:spPr>
          <a:xfrm>
            <a:off x="6809815" y="2501118"/>
            <a:ext cx="5287621" cy="32624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93C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1600" b="1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Kode 0. </a:t>
            </a:r>
            <a:r>
              <a:rPr kumimoji="0" lang="en-US" sz="1600" b="1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Tidak</a:t>
            </a:r>
            <a:r>
              <a:rPr kumimoji="0" lang="en-US" sz="1600" b="1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 </a:t>
            </a:r>
            <a:r>
              <a:rPr kumimoji="0" lang="en-US" sz="1600" b="1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memiliki</a:t>
            </a:r>
            <a:endParaRPr kumimoji="0" lang="en-US" sz="1600" u="none" strike="noStrike" kern="1200" cap="none" spc="0" normalizeH="0" baseline="0" noProof="0" dirty="0">
              <a:ln>
                <a:noFill/>
              </a:ln>
              <a:solidFill>
                <a:srgbClr val="FFC93C"/>
              </a:solidFill>
              <a:effectLst/>
              <a:uLnTx/>
              <a:uFillTx/>
              <a:latin typeface="Calibri" panose="020F0502020204030204"/>
              <a:ea typeface="Calibri" panose="020F0502020204030204" pitchFamily="34" charset="0"/>
              <a:cs typeface="+mn-cs"/>
            </a:endParaRP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93C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Kode 1. PBI JKN, </a:t>
            </a:r>
            <a:r>
              <a:rPr lang="en-US" sz="1600" b="1" dirty="0" err="1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Bantuan</a:t>
            </a: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b="1" dirty="0" err="1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Pemerintah</a:t>
            </a: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/</a:t>
            </a:r>
            <a:r>
              <a:rPr lang="en-US" sz="1600" b="1" dirty="0" err="1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Pensiun</a:t>
            </a: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/ </a:t>
            </a:r>
            <a:r>
              <a:rPr lang="en-US" sz="1600" b="1" dirty="0" err="1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Jaminan</a:t>
            </a: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b="1" dirty="0" err="1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Sosial</a:t>
            </a: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 (PBI-JKN) :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untuk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fakir miskin dan orang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tidak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mampu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sebagai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Peserta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Program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Jaminan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Kesehatan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93C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1600" b="1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Kode 2. J</a:t>
            </a: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KN </a:t>
            </a:r>
            <a:r>
              <a:rPr lang="en-US" sz="1600" b="1" dirty="0" err="1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Mandiri</a:t>
            </a: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 :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untuk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pekerja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penerima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upah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,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pekerja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membayar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sendiri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iuran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BPJS</a:t>
            </a:r>
          </a:p>
          <a:p>
            <a:pPr marL="265113">
              <a:spcAft>
                <a:spcPts val="600"/>
              </a:spcAft>
              <a:buClr>
                <a:srgbClr val="FFC93C"/>
              </a:buClr>
              <a:defRPr/>
            </a:pPr>
            <a:r>
              <a:rPr kumimoji="0" lang="en-US" sz="1600" b="1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Kode 4. JKN </a:t>
            </a:r>
            <a:r>
              <a:rPr kumimoji="0" lang="en-US" sz="1600" b="1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Pemberi</a:t>
            </a:r>
            <a:r>
              <a:rPr kumimoji="0" lang="en-US" sz="1600" b="1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 </a:t>
            </a:r>
            <a:r>
              <a:rPr kumimoji="0" lang="en-US" sz="1600" b="1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Kerja</a:t>
            </a:r>
            <a:r>
              <a:rPr kumimoji="0" lang="en-US" sz="1600" b="1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: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untuk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pekerja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bukan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penerima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upah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seperti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asisten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rumah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tangga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C93C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Kode 8. </a:t>
            </a:r>
            <a:r>
              <a:rPr lang="en-US" sz="1600" b="1" dirty="0" err="1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Jamkes</a:t>
            </a: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b="1" dirty="0" err="1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lainnya</a:t>
            </a:r>
            <a:r>
              <a:rPr lang="en-US" sz="1600" b="1" dirty="0">
                <a:solidFill>
                  <a:srgbClr val="FFC93C"/>
                </a:solidFill>
                <a:latin typeface="Calibri" panose="020F0502020204030204"/>
                <a:ea typeface="Calibri" panose="020F0502020204030204" pitchFamily="34" charset="0"/>
              </a:rPr>
              <a:t> :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misalnya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Asuransi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Swasta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seperti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 AXA, Prudential, </a:t>
            </a:r>
            <a:r>
              <a:rPr lang="en-US" sz="1600" i="1" dirty="0" err="1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dll</a:t>
            </a:r>
            <a:r>
              <a:rPr lang="en-US" sz="1600" i="1" dirty="0">
                <a:solidFill>
                  <a:schemeClr val="bg1"/>
                </a:solidFill>
                <a:latin typeface="Calibri" panose="020F0502020204030204"/>
                <a:ea typeface="Calibri" panose="020F0502020204030204" pitchFamily="34" charset="0"/>
              </a:rPr>
              <a:t>.</a:t>
            </a:r>
          </a:p>
          <a:p>
            <a:pPr marL="285750" indent="-285750">
              <a:spcAft>
                <a:spcPts val="600"/>
              </a:spcAft>
              <a:buClr>
                <a:srgbClr val="FFC93C"/>
              </a:buClr>
              <a:buFont typeface="Wingdings" panose="05000000000000000000" pitchFamily="2" charset="2"/>
              <a:buChar char="v"/>
              <a:defRPr/>
            </a:pPr>
            <a:r>
              <a:rPr kumimoji="0" lang="en-US" sz="1600" b="1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Kode 99. </a:t>
            </a:r>
            <a:r>
              <a:rPr kumimoji="0" lang="en-US" sz="1600" b="1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Tidak</a:t>
            </a:r>
            <a:r>
              <a:rPr kumimoji="0" lang="en-US" sz="1600" b="1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 </a:t>
            </a:r>
            <a:r>
              <a:rPr kumimoji="0" lang="en-US" sz="1600" b="1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tahu</a:t>
            </a:r>
            <a:endParaRPr kumimoji="0" lang="en-US" sz="1600" b="1" u="none" strike="noStrike" kern="1200" cap="none" spc="0" normalizeH="0" baseline="0" noProof="0" dirty="0">
              <a:ln>
                <a:noFill/>
              </a:ln>
              <a:solidFill>
                <a:srgbClr val="FFC93C"/>
              </a:solidFill>
              <a:effectLst/>
              <a:uLnTx/>
              <a:uFillTx/>
              <a:latin typeface="Calibri" panose="020F0502020204030204"/>
              <a:ea typeface="Calibri" panose="020F0502020204030204" pitchFamily="34" charset="0"/>
              <a:cs typeface="+mn-cs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16673B2-BBF9-945A-D29F-0A9B1DEDAF7B}"/>
              </a:ext>
            </a:extLst>
          </p:cNvPr>
          <p:cNvSpPr txBox="1"/>
          <p:nvPr/>
        </p:nvSpPr>
        <p:spPr>
          <a:xfrm>
            <a:off x="6995676" y="1963435"/>
            <a:ext cx="4995433" cy="439535"/>
          </a:xfrm>
          <a:prstGeom prst="roundRect">
            <a:avLst>
              <a:gd name="adj" fmla="val 50000"/>
            </a:avLst>
          </a:prstGeom>
          <a:solidFill>
            <a:srgbClr val="FFC93C"/>
          </a:solidFill>
        </p:spPr>
        <p:txBody>
          <a:bodyPr wrap="square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Pilihan Jawaban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srgbClr val="14285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9" name="Picture 128" descr="Icon&#10;&#10;Description automatically generated">
            <a:extLst>
              <a:ext uri="{FF2B5EF4-FFF2-40B4-BE49-F238E27FC236}">
                <a16:creationId xmlns:a16="http://schemas.microsoft.com/office/drawing/2014/main" id="{84C08ED5-FDA1-B873-D6DF-7EAA5CAF1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010" y="1918032"/>
            <a:ext cx="530340" cy="530340"/>
          </a:xfrm>
          <a:prstGeom prst="rect">
            <a:avLst/>
          </a:prstGeom>
        </p:spPr>
      </p:pic>
      <p:sp>
        <p:nvSpPr>
          <p:cNvPr id="130" name="Freeform: Shape 129">
            <a:extLst>
              <a:ext uri="{FF2B5EF4-FFF2-40B4-BE49-F238E27FC236}">
                <a16:creationId xmlns:a16="http://schemas.microsoft.com/office/drawing/2014/main" id="{7A043710-F7D5-89A3-CB67-477024562F03}"/>
              </a:ext>
            </a:extLst>
          </p:cNvPr>
          <p:cNvSpPr/>
          <p:nvPr/>
        </p:nvSpPr>
        <p:spPr>
          <a:xfrm>
            <a:off x="1358003" y="1916965"/>
            <a:ext cx="2533164" cy="1271184"/>
          </a:xfrm>
          <a:custGeom>
            <a:avLst/>
            <a:gdLst>
              <a:gd name="connsiteX0" fmla="*/ 1573011 w 3146022"/>
              <a:gd name="connsiteY0" fmla="*/ 0 h 1578726"/>
              <a:gd name="connsiteX1" fmla="*/ 3146022 w 3146022"/>
              <a:gd name="connsiteY1" fmla="*/ 1573011 h 1578726"/>
              <a:gd name="connsiteX2" fmla="*/ 3145734 w 3146022"/>
              <a:gd name="connsiteY2" fmla="*/ 1578726 h 1578726"/>
              <a:gd name="connsiteX3" fmla="*/ 289 w 3146022"/>
              <a:gd name="connsiteY3" fmla="*/ 1578726 h 1578726"/>
              <a:gd name="connsiteX4" fmla="*/ 0 w 3146022"/>
              <a:gd name="connsiteY4" fmla="*/ 1573011 h 1578726"/>
              <a:gd name="connsiteX5" fmla="*/ 1573011 w 3146022"/>
              <a:gd name="connsiteY5" fmla="*/ 0 h 1578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46022" h="1578726">
                <a:moveTo>
                  <a:pt x="1573011" y="0"/>
                </a:moveTo>
                <a:cubicBezTo>
                  <a:pt x="2441761" y="0"/>
                  <a:pt x="3146022" y="704261"/>
                  <a:pt x="3146022" y="1573011"/>
                </a:cubicBezTo>
                <a:lnTo>
                  <a:pt x="3145734" y="1578726"/>
                </a:lnTo>
                <a:lnTo>
                  <a:pt x="289" y="1578726"/>
                </a:lnTo>
                <a:lnTo>
                  <a:pt x="0" y="1573011"/>
                </a:lnTo>
                <a:cubicBezTo>
                  <a:pt x="0" y="704261"/>
                  <a:pt x="704261" y="0"/>
                  <a:pt x="1573011" y="0"/>
                </a:cubicBezTo>
                <a:close/>
              </a:path>
            </a:pathLst>
          </a:custGeom>
          <a:solidFill>
            <a:srgbClr val="FFC9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A43237ED-6A2B-33A9-8585-E216CFC38A02}"/>
              </a:ext>
            </a:extLst>
          </p:cNvPr>
          <p:cNvSpPr txBox="1"/>
          <p:nvPr/>
        </p:nvSpPr>
        <p:spPr>
          <a:xfrm>
            <a:off x="431325" y="3186123"/>
            <a:ext cx="4386520" cy="818139"/>
          </a:xfrm>
          <a:prstGeom prst="roundRect">
            <a:avLst>
              <a:gd name="adj" fmla="val 39070"/>
            </a:avLst>
          </a:prstGeom>
          <a:solidFill>
            <a:srgbClr val="01616B"/>
          </a:solidFill>
        </p:spPr>
        <p:txBody>
          <a:bodyPr wrap="square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Peraturan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 BPJS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Nomor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 5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Tahun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 2020 </a:t>
            </a:r>
            <a:r>
              <a:rPr kumimoji="0" 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Pasal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 1 Ayat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7CB553-B2DC-D324-0A34-733D185498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2" t="4155" r="39270" b="5084"/>
          <a:stretch/>
        </p:blipFill>
        <p:spPr>
          <a:xfrm>
            <a:off x="2598788" y="1010256"/>
            <a:ext cx="7003129" cy="75391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7906145-FF19-9E41-D269-226855202242}"/>
              </a:ext>
            </a:extLst>
          </p:cNvPr>
          <p:cNvSpPr txBox="1"/>
          <p:nvPr/>
        </p:nvSpPr>
        <p:spPr>
          <a:xfrm>
            <a:off x="6904377" y="5752840"/>
            <a:ext cx="4995433" cy="553748"/>
          </a:xfrm>
          <a:prstGeom prst="roundRect">
            <a:avLst>
              <a:gd name="adj" fmla="val 50000"/>
            </a:avLst>
          </a:prstGeom>
          <a:solidFill>
            <a:srgbClr val="FFC93C"/>
          </a:solidFill>
        </p:spPr>
        <p:txBody>
          <a:bodyPr wrap="square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CATATAN: Jika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responden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memiliki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lebih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dari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jaminan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Kesehatan,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maka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diisi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dengan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penjumlahan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kode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14285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7D807F5-DE45-B74E-2FBD-6A481B9D0A01}"/>
              </a:ext>
            </a:extLst>
          </p:cNvPr>
          <p:cNvSpPr/>
          <p:nvPr/>
        </p:nvSpPr>
        <p:spPr>
          <a:xfrm>
            <a:off x="134084" y="4045399"/>
            <a:ext cx="5068808" cy="2266529"/>
          </a:xfrm>
          <a:prstGeom prst="roundRect">
            <a:avLst/>
          </a:prstGeom>
          <a:solidFill>
            <a:srgbClr val="FFC9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46214FC-1DF6-B940-F919-D77F166CAA40}"/>
              </a:ext>
            </a:extLst>
          </p:cNvPr>
          <p:cNvGrpSpPr/>
          <p:nvPr/>
        </p:nvGrpSpPr>
        <p:grpSpPr>
          <a:xfrm>
            <a:off x="5798590" y="5319154"/>
            <a:ext cx="1058506" cy="1085088"/>
            <a:chOff x="7491548" y="-3634181"/>
            <a:chExt cx="3772841" cy="3744195"/>
          </a:xfrm>
        </p:grpSpPr>
        <p:grpSp>
          <p:nvGrpSpPr>
            <p:cNvPr id="21" name="Graphic 2">
              <a:extLst>
                <a:ext uri="{FF2B5EF4-FFF2-40B4-BE49-F238E27FC236}">
                  <a16:creationId xmlns:a16="http://schemas.microsoft.com/office/drawing/2014/main" id="{5397673E-24BD-96D1-F85C-C46EB1F33323}"/>
                </a:ext>
              </a:extLst>
            </p:cNvPr>
            <p:cNvGrpSpPr/>
            <p:nvPr/>
          </p:nvGrpSpPr>
          <p:grpSpPr>
            <a:xfrm>
              <a:off x="7555365" y="-995096"/>
              <a:ext cx="569499" cy="803338"/>
              <a:chOff x="8483917" y="-717937"/>
              <a:chExt cx="569499" cy="803338"/>
            </a:xfrm>
          </p:grpSpPr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77155287-A234-BBEC-A921-D5C647812B12}"/>
                  </a:ext>
                </a:extLst>
              </p:cNvPr>
              <p:cNvSpPr/>
              <p:nvPr/>
            </p:nvSpPr>
            <p:spPr>
              <a:xfrm>
                <a:off x="8483917" y="-717937"/>
                <a:ext cx="569499" cy="803243"/>
              </a:xfrm>
              <a:custGeom>
                <a:avLst/>
                <a:gdLst>
                  <a:gd name="connsiteX0" fmla="*/ 569500 w 569499"/>
                  <a:gd name="connsiteY0" fmla="*/ 803243 h 803243"/>
                  <a:gd name="connsiteX1" fmla="*/ 368903 w 569499"/>
                  <a:gd name="connsiteY1" fmla="*/ 337185 h 803243"/>
                  <a:gd name="connsiteX2" fmla="*/ 0 w 569499"/>
                  <a:gd name="connsiteY2" fmla="*/ 0 h 803243"/>
                  <a:gd name="connsiteX3" fmla="*/ 244031 w 569499"/>
                  <a:gd name="connsiteY3" fmla="*/ 576834 h 803243"/>
                  <a:gd name="connsiteX4" fmla="*/ 569500 w 569499"/>
                  <a:gd name="connsiteY4" fmla="*/ 803243 h 803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9499" h="803243">
                    <a:moveTo>
                      <a:pt x="569500" y="803243"/>
                    </a:moveTo>
                    <a:cubicBezTo>
                      <a:pt x="513683" y="643223"/>
                      <a:pt x="457200" y="481870"/>
                      <a:pt x="368903" y="337185"/>
                    </a:cubicBezTo>
                    <a:cubicBezTo>
                      <a:pt x="280607" y="192500"/>
                      <a:pt x="156972" y="63913"/>
                      <a:pt x="0" y="0"/>
                    </a:cubicBezTo>
                    <a:cubicBezTo>
                      <a:pt x="53531" y="203454"/>
                      <a:pt x="106204" y="417957"/>
                      <a:pt x="244031" y="576834"/>
                    </a:cubicBezTo>
                    <a:cubicBezTo>
                      <a:pt x="332518" y="678656"/>
                      <a:pt x="449104" y="742379"/>
                      <a:pt x="569500" y="803243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149255E8-A574-EEA0-FCEF-9BC8407A42FB}"/>
                  </a:ext>
                </a:extLst>
              </p:cNvPr>
              <p:cNvSpPr/>
              <p:nvPr/>
            </p:nvSpPr>
            <p:spPr>
              <a:xfrm>
                <a:off x="8634603" y="-538676"/>
                <a:ext cx="418719" cy="624077"/>
              </a:xfrm>
              <a:custGeom>
                <a:avLst/>
                <a:gdLst>
                  <a:gd name="connsiteX0" fmla="*/ 362903 w 418719"/>
                  <a:gd name="connsiteY0" fmla="*/ 491871 h 624077"/>
                  <a:gd name="connsiteX1" fmla="*/ 252127 w 418719"/>
                  <a:gd name="connsiteY1" fmla="*/ 295561 h 624077"/>
                  <a:gd name="connsiteX2" fmla="*/ 185166 w 418719"/>
                  <a:gd name="connsiteY2" fmla="*/ 190024 h 624077"/>
                  <a:gd name="connsiteX3" fmla="*/ 0 w 418719"/>
                  <a:gd name="connsiteY3" fmla="*/ 0 h 624077"/>
                  <a:gd name="connsiteX4" fmla="*/ 97250 w 418719"/>
                  <a:gd name="connsiteY4" fmla="*/ 246412 h 624077"/>
                  <a:gd name="connsiteX5" fmla="*/ 194977 w 418719"/>
                  <a:gd name="connsiteY5" fmla="*/ 429196 h 624077"/>
                  <a:gd name="connsiteX6" fmla="*/ 312896 w 418719"/>
                  <a:gd name="connsiteY6" fmla="*/ 551593 h 624077"/>
                  <a:gd name="connsiteX7" fmla="*/ 380524 w 418719"/>
                  <a:gd name="connsiteY7" fmla="*/ 604266 h 624077"/>
                  <a:gd name="connsiteX8" fmla="*/ 381476 w 418719"/>
                  <a:gd name="connsiteY8" fmla="*/ 605028 h 624077"/>
                  <a:gd name="connsiteX9" fmla="*/ 418719 w 418719"/>
                  <a:gd name="connsiteY9" fmla="*/ 624078 h 624077"/>
                  <a:gd name="connsiteX10" fmla="*/ 391001 w 418719"/>
                  <a:gd name="connsiteY10" fmla="*/ 545306 h 624077"/>
                  <a:gd name="connsiteX11" fmla="*/ 362903 w 418719"/>
                  <a:gd name="connsiteY11" fmla="*/ 491871 h 624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18719" h="624077">
                    <a:moveTo>
                      <a:pt x="362903" y="491871"/>
                    </a:moveTo>
                    <a:cubicBezTo>
                      <a:pt x="327470" y="425577"/>
                      <a:pt x="290989" y="359855"/>
                      <a:pt x="252127" y="295561"/>
                    </a:cubicBezTo>
                    <a:cubicBezTo>
                      <a:pt x="230600" y="259842"/>
                      <a:pt x="208312" y="224599"/>
                      <a:pt x="185166" y="190024"/>
                    </a:cubicBezTo>
                    <a:cubicBezTo>
                      <a:pt x="135446" y="115729"/>
                      <a:pt x="78867" y="42005"/>
                      <a:pt x="0" y="0"/>
                    </a:cubicBezTo>
                    <a:cubicBezTo>
                      <a:pt x="31242" y="82582"/>
                      <a:pt x="62579" y="165163"/>
                      <a:pt x="97250" y="246412"/>
                    </a:cubicBezTo>
                    <a:cubicBezTo>
                      <a:pt x="124492" y="310134"/>
                      <a:pt x="154115" y="373380"/>
                      <a:pt x="194977" y="429196"/>
                    </a:cubicBezTo>
                    <a:cubicBezTo>
                      <a:pt x="228600" y="475107"/>
                      <a:pt x="269367" y="515112"/>
                      <a:pt x="312896" y="551593"/>
                    </a:cubicBezTo>
                    <a:cubicBezTo>
                      <a:pt x="334804" y="569881"/>
                      <a:pt x="357473" y="587311"/>
                      <a:pt x="380524" y="604266"/>
                    </a:cubicBezTo>
                    <a:cubicBezTo>
                      <a:pt x="380810" y="604456"/>
                      <a:pt x="381191" y="604742"/>
                      <a:pt x="381476" y="605028"/>
                    </a:cubicBezTo>
                    <a:cubicBezTo>
                      <a:pt x="393859" y="611410"/>
                      <a:pt x="406241" y="617791"/>
                      <a:pt x="418719" y="624078"/>
                    </a:cubicBezTo>
                    <a:cubicBezTo>
                      <a:pt x="409575" y="597884"/>
                      <a:pt x="400336" y="571595"/>
                      <a:pt x="391001" y="545306"/>
                    </a:cubicBezTo>
                    <a:cubicBezTo>
                      <a:pt x="381762" y="527399"/>
                      <a:pt x="372428" y="509588"/>
                      <a:pt x="362903" y="491871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2" name="Graphic 2">
              <a:extLst>
                <a:ext uri="{FF2B5EF4-FFF2-40B4-BE49-F238E27FC236}">
                  <a16:creationId xmlns:a16="http://schemas.microsoft.com/office/drawing/2014/main" id="{579AB4AC-E90C-6D94-B225-7356587E06E7}"/>
                </a:ext>
              </a:extLst>
            </p:cNvPr>
            <p:cNvGrpSpPr/>
            <p:nvPr/>
          </p:nvGrpSpPr>
          <p:grpSpPr>
            <a:xfrm>
              <a:off x="7491548" y="-514285"/>
              <a:ext cx="573881" cy="282820"/>
              <a:chOff x="8420100" y="-237126"/>
              <a:chExt cx="573881" cy="282820"/>
            </a:xfrm>
          </p:grpSpPr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26529034-31BA-085D-4A8C-98F0CB7C7758}"/>
                  </a:ext>
                </a:extLst>
              </p:cNvPr>
              <p:cNvSpPr/>
              <p:nvPr/>
            </p:nvSpPr>
            <p:spPr>
              <a:xfrm>
                <a:off x="8420100" y="-237126"/>
                <a:ext cx="573690" cy="282820"/>
              </a:xfrm>
              <a:custGeom>
                <a:avLst/>
                <a:gdLst>
                  <a:gd name="connsiteX0" fmla="*/ 573691 w 573690"/>
                  <a:gd name="connsiteY0" fmla="*/ 281570 h 282820"/>
                  <a:gd name="connsiteX1" fmla="*/ 314611 w 573690"/>
                  <a:gd name="connsiteY1" fmla="*/ 79259 h 282820"/>
                  <a:gd name="connsiteX2" fmla="*/ 0 w 573690"/>
                  <a:gd name="connsiteY2" fmla="*/ 2583 h 282820"/>
                  <a:gd name="connsiteX3" fmla="*/ 318230 w 573690"/>
                  <a:gd name="connsiteY3" fmla="*/ 254233 h 282820"/>
                  <a:gd name="connsiteX4" fmla="*/ 573691 w 573690"/>
                  <a:gd name="connsiteY4" fmla="*/ 281570 h 28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3690" h="282820">
                    <a:moveTo>
                      <a:pt x="573691" y="281570"/>
                    </a:moveTo>
                    <a:cubicBezTo>
                      <a:pt x="492157" y="208037"/>
                      <a:pt x="409766" y="133932"/>
                      <a:pt x="314611" y="79259"/>
                    </a:cubicBezTo>
                    <a:cubicBezTo>
                      <a:pt x="219456" y="24585"/>
                      <a:pt x="109061" y="-9990"/>
                      <a:pt x="0" y="2583"/>
                    </a:cubicBezTo>
                    <a:cubicBezTo>
                      <a:pt x="93726" y="101452"/>
                      <a:pt x="190500" y="206894"/>
                      <a:pt x="318230" y="254233"/>
                    </a:cubicBezTo>
                    <a:cubicBezTo>
                      <a:pt x="400241" y="284618"/>
                      <a:pt x="486347" y="284523"/>
                      <a:pt x="573691" y="281570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87FA3025-DCA0-B9F7-A28D-5E68AF6AF822}"/>
                  </a:ext>
                </a:extLst>
              </p:cNvPr>
              <p:cNvSpPr/>
              <p:nvPr/>
            </p:nvSpPr>
            <p:spPr>
              <a:xfrm>
                <a:off x="8561546" y="-179693"/>
                <a:ext cx="432434" cy="224898"/>
              </a:xfrm>
              <a:custGeom>
                <a:avLst/>
                <a:gdLst>
                  <a:gd name="connsiteX0" fmla="*/ 359283 w 432434"/>
                  <a:gd name="connsiteY0" fmla="*/ 166511 h 224898"/>
                  <a:gd name="connsiteX1" fmla="*/ 235267 w 432434"/>
                  <a:gd name="connsiteY1" fmla="*/ 89453 h 224898"/>
                  <a:gd name="connsiteX2" fmla="*/ 164402 w 432434"/>
                  <a:gd name="connsiteY2" fmla="*/ 50305 h 224898"/>
                  <a:gd name="connsiteX3" fmla="*/ 0 w 432434"/>
                  <a:gd name="connsiteY3" fmla="*/ 13 h 224898"/>
                  <a:gd name="connsiteX4" fmla="*/ 132016 w 432434"/>
                  <a:gd name="connsiteY4" fmla="*/ 109742 h 224898"/>
                  <a:gd name="connsiteX5" fmla="*/ 244507 w 432434"/>
                  <a:gd name="connsiteY5" fmla="*/ 183179 h 224898"/>
                  <a:gd name="connsiteX6" fmla="*/ 349663 w 432434"/>
                  <a:gd name="connsiteY6" fmla="*/ 215945 h 224898"/>
                  <a:gd name="connsiteX7" fmla="*/ 404527 w 432434"/>
                  <a:gd name="connsiteY7" fmla="*/ 224803 h 224898"/>
                  <a:gd name="connsiteX8" fmla="*/ 405289 w 432434"/>
                  <a:gd name="connsiteY8" fmla="*/ 224899 h 224898"/>
                  <a:gd name="connsiteX9" fmla="*/ 432435 w 432434"/>
                  <a:gd name="connsiteY9" fmla="*/ 224137 h 224898"/>
                  <a:gd name="connsiteX10" fmla="*/ 392240 w 432434"/>
                  <a:gd name="connsiteY10" fmla="*/ 188037 h 224898"/>
                  <a:gd name="connsiteX11" fmla="*/ 359283 w 432434"/>
                  <a:gd name="connsiteY11" fmla="*/ 166511 h 22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2434" h="224898">
                    <a:moveTo>
                      <a:pt x="359283" y="166511"/>
                    </a:moveTo>
                    <a:cubicBezTo>
                      <a:pt x="318516" y="139936"/>
                      <a:pt x="277273" y="113933"/>
                      <a:pt x="235267" y="89453"/>
                    </a:cubicBezTo>
                    <a:cubicBezTo>
                      <a:pt x="211931" y="75928"/>
                      <a:pt x="188309" y="62783"/>
                      <a:pt x="164402" y="50305"/>
                    </a:cubicBezTo>
                    <a:cubicBezTo>
                      <a:pt x="113062" y="23636"/>
                      <a:pt x="57912" y="-653"/>
                      <a:pt x="0" y="13"/>
                    </a:cubicBezTo>
                    <a:cubicBezTo>
                      <a:pt x="43434" y="37161"/>
                      <a:pt x="86963" y="74404"/>
                      <a:pt x="132016" y="109742"/>
                    </a:cubicBezTo>
                    <a:cubicBezTo>
                      <a:pt x="167354" y="137459"/>
                      <a:pt x="203835" y="164129"/>
                      <a:pt x="244507" y="183179"/>
                    </a:cubicBezTo>
                    <a:cubicBezTo>
                      <a:pt x="277940" y="198800"/>
                      <a:pt x="313563" y="208802"/>
                      <a:pt x="349663" y="215945"/>
                    </a:cubicBezTo>
                    <a:cubicBezTo>
                      <a:pt x="367856" y="219565"/>
                      <a:pt x="386144" y="222327"/>
                      <a:pt x="404527" y="224803"/>
                    </a:cubicBezTo>
                    <a:cubicBezTo>
                      <a:pt x="404812" y="224803"/>
                      <a:pt x="405098" y="224899"/>
                      <a:pt x="405289" y="224899"/>
                    </a:cubicBezTo>
                    <a:cubicBezTo>
                      <a:pt x="414337" y="224708"/>
                      <a:pt x="423386" y="224423"/>
                      <a:pt x="432435" y="224137"/>
                    </a:cubicBezTo>
                    <a:cubicBezTo>
                      <a:pt x="419100" y="212040"/>
                      <a:pt x="405670" y="200038"/>
                      <a:pt x="392240" y="188037"/>
                    </a:cubicBezTo>
                    <a:cubicBezTo>
                      <a:pt x="381095" y="180798"/>
                      <a:pt x="370237" y="173654"/>
                      <a:pt x="359283" y="166511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3" name="Graphic 2">
              <a:extLst>
                <a:ext uri="{FF2B5EF4-FFF2-40B4-BE49-F238E27FC236}">
                  <a16:creationId xmlns:a16="http://schemas.microsoft.com/office/drawing/2014/main" id="{67DEFF9E-345C-4D06-B72F-91A442FA975F}"/>
                </a:ext>
              </a:extLst>
            </p:cNvPr>
            <p:cNvGrpSpPr/>
            <p:nvPr/>
          </p:nvGrpSpPr>
          <p:grpSpPr>
            <a:xfrm>
              <a:off x="7813904" y="-1198359"/>
              <a:ext cx="203327" cy="606075"/>
              <a:chOff x="8742456" y="-921200"/>
              <a:chExt cx="203327" cy="606075"/>
            </a:xfrm>
          </p:grpSpPr>
          <p:sp>
            <p:nvSpPr>
              <p:cNvPr id="233" name="Freeform: Shape 232">
                <a:extLst>
                  <a:ext uri="{FF2B5EF4-FFF2-40B4-BE49-F238E27FC236}">
                    <a16:creationId xmlns:a16="http://schemas.microsoft.com/office/drawing/2014/main" id="{CDD047D0-9F5D-DFB0-2590-FD201B0B3B75}"/>
                  </a:ext>
                </a:extLst>
              </p:cNvPr>
              <p:cNvSpPr/>
              <p:nvPr/>
            </p:nvSpPr>
            <p:spPr>
              <a:xfrm>
                <a:off x="8742456" y="-921200"/>
                <a:ext cx="203137" cy="606075"/>
              </a:xfrm>
              <a:custGeom>
                <a:avLst/>
                <a:gdLst>
                  <a:gd name="connsiteX0" fmla="*/ 203137 w 203137"/>
                  <a:gd name="connsiteY0" fmla="*/ 606076 h 606075"/>
                  <a:gd name="connsiteX1" fmla="*/ 168086 w 203137"/>
                  <a:gd name="connsiteY1" fmla="*/ 279273 h 606075"/>
                  <a:gd name="connsiteX2" fmla="*/ 4160 w 203137"/>
                  <a:gd name="connsiteY2" fmla="*/ 0 h 606075"/>
                  <a:gd name="connsiteX3" fmla="*/ 45022 w 203137"/>
                  <a:gd name="connsiteY3" fmla="*/ 403669 h 606075"/>
                  <a:gd name="connsiteX4" fmla="*/ 203137 w 203137"/>
                  <a:gd name="connsiteY4" fmla="*/ 606076 h 606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137" h="606075">
                    <a:moveTo>
                      <a:pt x="203137" y="606076"/>
                    </a:moveTo>
                    <a:cubicBezTo>
                      <a:pt x="199137" y="496348"/>
                      <a:pt x="195041" y="385667"/>
                      <a:pt x="168086" y="279273"/>
                    </a:cubicBezTo>
                    <a:cubicBezTo>
                      <a:pt x="141130" y="172879"/>
                      <a:pt x="89123" y="69628"/>
                      <a:pt x="4160" y="0"/>
                    </a:cubicBezTo>
                    <a:cubicBezTo>
                      <a:pt x="-1555" y="136112"/>
                      <a:pt x="-9937" y="278987"/>
                      <a:pt x="45022" y="403669"/>
                    </a:cubicBezTo>
                    <a:cubicBezTo>
                      <a:pt x="80265" y="483680"/>
                      <a:pt x="140272" y="545401"/>
                      <a:pt x="203137" y="606076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84C8A259-EC04-5160-1019-128955A16207}"/>
                  </a:ext>
                </a:extLst>
              </p:cNvPr>
              <p:cNvSpPr/>
              <p:nvPr/>
            </p:nvSpPr>
            <p:spPr>
              <a:xfrm>
                <a:off x="8805671" y="-781469"/>
                <a:ext cx="140112" cy="466343"/>
              </a:xfrm>
              <a:custGeom>
                <a:avLst/>
                <a:gdLst>
                  <a:gd name="connsiteX0" fmla="*/ 130588 w 140112"/>
                  <a:gd name="connsiteY0" fmla="*/ 373856 h 466343"/>
                  <a:gd name="connsiteX1" fmla="*/ 99536 w 140112"/>
                  <a:gd name="connsiteY1" fmla="*/ 231172 h 466343"/>
                  <a:gd name="connsiteX2" fmla="*/ 78296 w 140112"/>
                  <a:gd name="connsiteY2" fmla="*/ 153067 h 466343"/>
                  <a:gd name="connsiteX3" fmla="*/ 0 w 140112"/>
                  <a:gd name="connsiteY3" fmla="*/ 0 h 466343"/>
                  <a:gd name="connsiteX4" fmla="*/ 13145 w 140112"/>
                  <a:gd name="connsiteY4" fmla="*/ 171069 h 466343"/>
                  <a:gd name="connsiteX5" fmla="*/ 38767 w 140112"/>
                  <a:gd name="connsiteY5" fmla="*/ 302895 h 466343"/>
                  <a:gd name="connsiteX6" fmla="*/ 88392 w 140112"/>
                  <a:gd name="connsiteY6" fmla="*/ 401193 h 466343"/>
                  <a:gd name="connsiteX7" fmla="*/ 120205 w 140112"/>
                  <a:gd name="connsiteY7" fmla="*/ 446722 h 466343"/>
                  <a:gd name="connsiteX8" fmla="*/ 120682 w 140112"/>
                  <a:gd name="connsiteY8" fmla="*/ 447389 h 466343"/>
                  <a:gd name="connsiteX9" fmla="*/ 140113 w 140112"/>
                  <a:gd name="connsiteY9" fmla="*/ 466344 h 466343"/>
                  <a:gd name="connsiteX10" fmla="*/ 138017 w 140112"/>
                  <a:gd name="connsiteY10" fmla="*/ 412337 h 466343"/>
                  <a:gd name="connsiteX11" fmla="*/ 130588 w 140112"/>
                  <a:gd name="connsiteY11" fmla="*/ 373856 h 466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0112" h="466343">
                    <a:moveTo>
                      <a:pt x="130588" y="373856"/>
                    </a:moveTo>
                    <a:cubicBezTo>
                      <a:pt x="121253" y="326041"/>
                      <a:pt x="111252" y="278416"/>
                      <a:pt x="99536" y="231172"/>
                    </a:cubicBezTo>
                    <a:cubicBezTo>
                      <a:pt x="93059" y="204978"/>
                      <a:pt x="86011" y="178879"/>
                      <a:pt x="78296" y="153067"/>
                    </a:cubicBezTo>
                    <a:cubicBezTo>
                      <a:pt x="61722" y="97631"/>
                      <a:pt x="40767" y="41148"/>
                      <a:pt x="0" y="0"/>
                    </a:cubicBezTo>
                    <a:cubicBezTo>
                      <a:pt x="3524" y="57055"/>
                      <a:pt x="7144" y="114205"/>
                      <a:pt x="13145" y="171069"/>
                    </a:cubicBezTo>
                    <a:cubicBezTo>
                      <a:pt x="17812" y="215741"/>
                      <a:pt x="24098" y="260509"/>
                      <a:pt x="38767" y="302895"/>
                    </a:cubicBezTo>
                    <a:cubicBezTo>
                      <a:pt x="50864" y="337756"/>
                      <a:pt x="68390" y="370332"/>
                      <a:pt x="88392" y="401193"/>
                    </a:cubicBezTo>
                    <a:cubicBezTo>
                      <a:pt x="98489" y="416719"/>
                      <a:pt x="109156" y="431863"/>
                      <a:pt x="120205" y="446722"/>
                    </a:cubicBezTo>
                    <a:cubicBezTo>
                      <a:pt x="120396" y="446913"/>
                      <a:pt x="120491" y="447199"/>
                      <a:pt x="120682" y="447389"/>
                    </a:cubicBezTo>
                    <a:cubicBezTo>
                      <a:pt x="127159" y="453676"/>
                      <a:pt x="133636" y="460058"/>
                      <a:pt x="140113" y="466344"/>
                    </a:cubicBezTo>
                    <a:cubicBezTo>
                      <a:pt x="139446" y="448342"/>
                      <a:pt x="138779" y="430339"/>
                      <a:pt x="138017" y="412337"/>
                    </a:cubicBezTo>
                    <a:cubicBezTo>
                      <a:pt x="135446" y="399479"/>
                      <a:pt x="133064" y="386715"/>
                      <a:pt x="130588" y="373856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4" name="Graphic 2">
              <a:extLst>
                <a:ext uri="{FF2B5EF4-FFF2-40B4-BE49-F238E27FC236}">
                  <a16:creationId xmlns:a16="http://schemas.microsoft.com/office/drawing/2014/main" id="{F54593ED-A25C-E820-3B8C-EEBD05F1B042}"/>
                </a:ext>
              </a:extLst>
            </p:cNvPr>
            <p:cNvGrpSpPr/>
            <p:nvPr/>
          </p:nvGrpSpPr>
          <p:grpSpPr>
            <a:xfrm>
              <a:off x="9932133" y="-1007002"/>
              <a:ext cx="243781" cy="597408"/>
              <a:chOff x="10860685" y="-729843"/>
              <a:chExt cx="243781" cy="597408"/>
            </a:xfrm>
          </p:grpSpPr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FB11E7EB-A53D-A174-121D-AFBF56959DB5}"/>
                  </a:ext>
                </a:extLst>
              </p:cNvPr>
              <p:cNvSpPr/>
              <p:nvPr/>
            </p:nvSpPr>
            <p:spPr>
              <a:xfrm>
                <a:off x="10860685" y="-729843"/>
                <a:ext cx="243781" cy="597312"/>
              </a:xfrm>
              <a:custGeom>
                <a:avLst/>
                <a:gdLst>
                  <a:gd name="connsiteX0" fmla="*/ 11054 w 243781"/>
                  <a:gd name="connsiteY0" fmla="*/ 597313 h 597312"/>
                  <a:gd name="connsiteX1" fmla="*/ 188219 w 243781"/>
                  <a:gd name="connsiteY1" fmla="*/ 320421 h 597312"/>
                  <a:gd name="connsiteX2" fmla="*/ 235082 w 243781"/>
                  <a:gd name="connsiteY2" fmla="*/ 0 h 597312"/>
                  <a:gd name="connsiteX3" fmla="*/ 14293 w 243781"/>
                  <a:gd name="connsiteY3" fmla="*/ 340423 h 597312"/>
                  <a:gd name="connsiteX4" fmla="*/ 11054 w 243781"/>
                  <a:gd name="connsiteY4" fmla="*/ 597313 h 597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781" h="597312">
                    <a:moveTo>
                      <a:pt x="11054" y="597313"/>
                    </a:moveTo>
                    <a:cubicBezTo>
                      <a:pt x="76586" y="509206"/>
                      <a:pt x="142689" y="420338"/>
                      <a:pt x="188219" y="320421"/>
                    </a:cubicBezTo>
                    <a:cubicBezTo>
                      <a:pt x="233748" y="220504"/>
                      <a:pt x="257847" y="107442"/>
                      <a:pt x="235082" y="0"/>
                    </a:cubicBezTo>
                    <a:cubicBezTo>
                      <a:pt x="145356" y="102584"/>
                      <a:pt x="49440" y="208788"/>
                      <a:pt x="14293" y="340423"/>
                    </a:cubicBezTo>
                    <a:cubicBezTo>
                      <a:pt x="-8187" y="425005"/>
                      <a:pt x="-90" y="510635"/>
                      <a:pt x="11054" y="597313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6EA42C55-1C39-D2F1-A526-91170E8AE1DA}"/>
                  </a:ext>
                </a:extLst>
              </p:cNvPr>
              <p:cNvSpPr/>
              <p:nvPr/>
            </p:nvSpPr>
            <p:spPr>
              <a:xfrm>
                <a:off x="10868310" y="-583825"/>
                <a:ext cx="187179" cy="451389"/>
              </a:xfrm>
              <a:custGeom>
                <a:avLst/>
                <a:gdLst>
                  <a:gd name="connsiteX0" fmla="*/ 54007 w 187179"/>
                  <a:gd name="connsiteY0" fmla="*/ 373285 h 451389"/>
                  <a:gd name="connsiteX1" fmla="*/ 119063 w 187179"/>
                  <a:gd name="connsiteY1" fmla="*/ 242602 h 451389"/>
                  <a:gd name="connsiteX2" fmla="*/ 151352 w 187179"/>
                  <a:gd name="connsiteY2" fmla="*/ 168402 h 451389"/>
                  <a:gd name="connsiteX3" fmla="*/ 186023 w 187179"/>
                  <a:gd name="connsiteY3" fmla="*/ 0 h 451389"/>
                  <a:gd name="connsiteX4" fmla="*/ 89154 w 187179"/>
                  <a:gd name="connsiteY4" fmla="*/ 141637 h 451389"/>
                  <a:gd name="connsiteX5" fmla="*/ 26575 w 187179"/>
                  <a:gd name="connsiteY5" fmla="*/ 260509 h 451389"/>
                  <a:gd name="connsiteX6" fmla="*/ 3810 w 187179"/>
                  <a:gd name="connsiteY6" fmla="*/ 368237 h 451389"/>
                  <a:gd name="connsiteX7" fmla="*/ 95 w 187179"/>
                  <a:gd name="connsiteY7" fmla="*/ 423672 h 451389"/>
                  <a:gd name="connsiteX8" fmla="*/ 0 w 187179"/>
                  <a:gd name="connsiteY8" fmla="*/ 424434 h 451389"/>
                  <a:gd name="connsiteX9" fmla="*/ 3334 w 187179"/>
                  <a:gd name="connsiteY9" fmla="*/ 451390 h 451389"/>
                  <a:gd name="connsiteX10" fmla="*/ 35528 w 187179"/>
                  <a:gd name="connsiteY10" fmla="*/ 407956 h 451389"/>
                  <a:gd name="connsiteX11" fmla="*/ 54007 w 187179"/>
                  <a:gd name="connsiteY11" fmla="*/ 373285 h 451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7179" h="451389">
                    <a:moveTo>
                      <a:pt x="54007" y="373285"/>
                    </a:moveTo>
                    <a:cubicBezTo>
                      <a:pt x="76676" y="330232"/>
                      <a:pt x="98679" y="286798"/>
                      <a:pt x="119063" y="242602"/>
                    </a:cubicBezTo>
                    <a:cubicBezTo>
                      <a:pt x="130397" y="218122"/>
                      <a:pt x="141161" y="193358"/>
                      <a:pt x="151352" y="168402"/>
                    </a:cubicBezTo>
                    <a:cubicBezTo>
                      <a:pt x="173164" y="114776"/>
                      <a:pt x="192119" y="57626"/>
                      <a:pt x="186023" y="0"/>
                    </a:cubicBezTo>
                    <a:cubicBezTo>
                      <a:pt x="153067" y="46768"/>
                      <a:pt x="120110" y="93536"/>
                      <a:pt x="89154" y="141637"/>
                    </a:cubicBezTo>
                    <a:cubicBezTo>
                      <a:pt x="64865" y="179356"/>
                      <a:pt x="41720" y="218218"/>
                      <a:pt x="26575" y="260509"/>
                    </a:cubicBezTo>
                    <a:cubicBezTo>
                      <a:pt x="14192" y="295180"/>
                      <a:pt x="7525" y="331661"/>
                      <a:pt x="3810" y="368237"/>
                    </a:cubicBezTo>
                    <a:cubicBezTo>
                      <a:pt x="1905" y="386620"/>
                      <a:pt x="857" y="405194"/>
                      <a:pt x="95" y="423672"/>
                    </a:cubicBezTo>
                    <a:cubicBezTo>
                      <a:pt x="95" y="423958"/>
                      <a:pt x="95" y="424244"/>
                      <a:pt x="0" y="424434"/>
                    </a:cubicBezTo>
                    <a:cubicBezTo>
                      <a:pt x="1048" y="433388"/>
                      <a:pt x="2191" y="442341"/>
                      <a:pt x="3334" y="451390"/>
                    </a:cubicBezTo>
                    <a:cubicBezTo>
                      <a:pt x="14097" y="436912"/>
                      <a:pt x="24860" y="422434"/>
                      <a:pt x="35528" y="407956"/>
                    </a:cubicBezTo>
                    <a:cubicBezTo>
                      <a:pt x="41815" y="396335"/>
                      <a:pt x="47911" y="384905"/>
                      <a:pt x="54007" y="373285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5" name="Graphic 2">
              <a:extLst>
                <a:ext uri="{FF2B5EF4-FFF2-40B4-BE49-F238E27FC236}">
                  <a16:creationId xmlns:a16="http://schemas.microsoft.com/office/drawing/2014/main" id="{D44DD690-A2EB-7D38-4659-1D80A05173AE}"/>
                </a:ext>
              </a:extLst>
            </p:cNvPr>
            <p:cNvGrpSpPr/>
            <p:nvPr/>
          </p:nvGrpSpPr>
          <p:grpSpPr>
            <a:xfrm>
              <a:off x="9932544" y="-1179595"/>
              <a:ext cx="145551" cy="547496"/>
              <a:chOff x="10861096" y="-902436"/>
              <a:chExt cx="145551" cy="547496"/>
            </a:xfrm>
          </p:grpSpPr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8D6527B1-C07C-362A-C2CC-93DD0A2C7258}"/>
                  </a:ext>
                </a:extLst>
              </p:cNvPr>
              <p:cNvSpPr/>
              <p:nvPr/>
            </p:nvSpPr>
            <p:spPr>
              <a:xfrm>
                <a:off x="10861096" y="-902436"/>
                <a:ext cx="145551" cy="547496"/>
              </a:xfrm>
              <a:custGeom>
                <a:avLst/>
                <a:gdLst>
                  <a:gd name="connsiteX0" fmla="*/ 58554 w 145551"/>
                  <a:gd name="connsiteY0" fmla="*/ 547497 h 547496"/>
                  <a:gd name="connsiteX1" fmla="*/ 139135 w 145551"/>
                  <a:gd name="connsiteY1" fmla="*/ 276225 h 547496"/>
                  <a:gd name="connsiteX2" fmla="*/ 101607 w 145551"/>
                  <a:gd name="connsiteY2" fmla="*/ 0 h 547496"/>
                  <a:gd name="connsiteX3" fmla="*/ 70 w 145551"/>
                  <a:gd name="connsiteY3" fmla="*/ 334232 h 547496"/>
                  <a:gd name="connsiteX4" fmla="*/ 58554 w 145551"/>
                  <a:gd name="connsiteY4" fmla="*/ 547497 h 547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551" h="547496">
                    <a:moveTo>
                      <a:pt x="58554" y="547497"/>
                    </a:moveTo>
                    <a:cubicBezTo>
                      <a:pt x="91796" y="459010"/>
                      <a:pt x="125324" y="369760"/>
                      <a:pt x="139135" y="276225"/>
                    </a:cubicBezTo>
                    <a:cubicBezTo>
                      <a:pt x="153042" y="182785"/>
                      <a:pt x="145993" y="83439"/>
                      <a:pt x="101607" y="0"/>
                    </a:cubicBezTo>
                    <a:cubicBezTo>
                      <a:pt x="51886" y="106204"/>
                      <a:pt x="-2216" y="216884"/>
                      <a:pt x="70" y="334232"/>
                    </a:cubicBezTo>
                    <a:cubicBezTo>
                      <a:pt x="1594" y="409480"/>
                      <a:pt x="28740" y="478346"/>
                      <a:pt x="58554" y="547497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40A419CB-1FE4-0181-231B-B9B2FA40540E}"/>
                  </a:ext>
                </a:extLst>
              </p:cNvPr>
              <p:cNvSpPr/>
              <p:nvPr/>
            </p:nvSpPr>
            <p:spPr>
              <a:xfrm>
                <a:off x="10892852" y="-771848"/>
                <a:ext cx="85497" cy="416814"/>
              </a:xfrm>
              <a:custGeom>
                <a:avLst/>
                <a:gdLst>
                  <a:gd name="connsiteX0" fmla="*/ 50135 w 85497"/>
                  <a:gd name="connsiteY0" fmla="*/ 340328 h 416814"/>
                  <a:gd name="connsiteX1" fmla="*/ 72804 w 85497"/>
                  <a:gd name="connsiteY1" fmla="*/ 216694 h 416814"/>
                  <a:gd name="connsiteX2" fmla="*/ 81853 w 85497"/>
                  <a:gd name="connsiteY2" fmla="*/ 147542 h 416814"/>
                  <a:gd name="connsiteX3" fmla="*/ 70423 w 85497"/>
                  <a:gd name="connsiteY3" fmla="*/ 0 h 416814"/>
                  <a:gd name="connsiteX4" fmla="*/ 24036 w 85497"/>
                  <a:gd name="connsiteY4" fmla="*/ 140208 h 416814"/>
                  <a:gd name="connsiteX5" fmla="*/ 605 w 85497"/>
                  <a:gd name="connsiteY5" fmla="*/ 253460 h 416814"/>
                  <a:gd name="connsiteX6" fmla="*/ 7367 w 85497"/>
                  <a:gd name="connsiteY6" fmla="*/ 347948 h 416814"/>
                  <a:gd name="connsiteX7" fmla="*/ 17464 w 85497"/>
                  <a:gd name="connsiteY7" fmla="*/ 394716 h 416814"/>
                  <a:gd name="connsiteX8" fmla="*/ 17654 w 85497"/>
                  <a:gd name="connsiteY8" fmla="*/ 395383 h 416814"/>
                  <a:gd name="connsiteX9" fmla="*/ 26799 w 85497"/>
                  <a:gd name="connsiteY9" fmla="*/ 416814 h 416814"/>
                  <a:gd name="connsiteX10" fmla="*/ 43086 w 85497"/>
                  <a:gd name="connsiteY10" fmla="*/ 373189 h 416814"/>
                  <a:gd name="connsiteX11" fmla="*/ 50135 w 85497"/>
                  <a:gd name="connsiteY11" fmla="*/ 340328 h 416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5497" h="416814">
                    <a:moveTo>
                      <a:pt x="50135" y="340328"/>
                    </a:moveTo>
                    <a:cubicBezTo>
                      <a:pt x="58612" y="299275"/>
                      <a:pt x="66518" y="258128"/>
                      <a:pt x="72804" y="216694"/>
                    </a:cubicBezTo>
                    <a:cubicBezTo>
                      <a:pt x="76328" y="193738"/>
                      <a:pt x="79376" y="170688"/>
                      <a:pt x="81853" y="147542"/>
                    </a:cubicBezTo>
                    <a:cubicBezTo>
                      <a:pt x="87092" y="98012"/>
                      <a:pt x="89187" y="46196"/>
                      <a:pt x="70423" y="0"/>
                    </a:cubicBezTo>
                    <a:cubicBezTo>
                      <a:pt x="54326" y="46577"/>
                      <a:pt x="38228" y="93059"/>
                      <a:pt x="24036" y="140208"/>
                    </a:cubicBezTo>
                    <a:cubicBezTo>
                      <a:pt x="12892" y="177165"/>
                      <a:pt x="2986" y="214884"/>
                      <a:pt x="605" y="253460"/>
                    </a:cubicBezTo>
                    <a:cubicBezTo>
                      <a:pt x="-1396" y="285083"/>
                      <a:pt x="1748" y="316897"/>
                      <a:pt x="7367" y="347948"/>
                    </a:cubicBezTo>
                    <a:cubicBezTo>
                      <a:pt x="10225" y="363664"/>
                      <a:pt x="13654" y="379190"/>
                      <a:pt x="17464" y="394716"/>
                    </a:cubicBezTo>
                    <a:cubicBezTo>
                      <a:pt x="17559" y="394906"/>
                      <a:pt x="17559" y="395192"/>
                      <a:pt x="17654" y="395383"/>
                    </a:cubicBezTo>
                    <a:cubicBezTo>
                      <a:pt x="20702" y="402527"/>
                      <a:pt x="23750" y="409670"/>
                      <a:pt x="26799" y="416814"/>
                    </a:cubicBezTo>
                    <a:cubicBezTo>
                      <a:pt x="32228" y="402336"/>
                      <a:pt x="37657" y="387763"/>
                      <a:pt x="43086" y="373189"/>
                    </a:cubicBezTo>
                    <a:cubicBezTo>
                      <a:pt x="45467" y="362236"/>
                      <a:pt x="47849" y="351282"/>
                      <a:pt x="50135" y="340328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867338B-B77C-57BF-B026-61699840ACE4}"/>
                </a:ext>
              </a:extLst>
            </p:cNvPr>
            <p:cNvSpPr/>
            <p:nvPr/>
          </p:nvSpPr>
          <p:spPr>
            <a:xfrm>
              <a:off x="9692384" y="-2717883"/>
              <a:ext cx="345758" cy="808482"/>
            </a:xfrm>
            <a:custGeom>
              <a:avLst/>
              <a:gdLst>
                <a:gd name="connsiteX0" fmla="*/ 292999 w 345758"/>
                <a:gd name="connsiteY0" fmla="*/ 218885 h 808482"/>
                <a:gd name="connsiteX1" fmla="*/ 26108 w 345758"/>
                <a:gd name="connsiteY1" fmla="*/ 0 h 808482"/>
                <a:gd name="connsiteX2" fmla="*/ 1629 w 345758"/>
                <a:gd name="connsiteY2" fmla="*/ 808482 h 808482"/>
                <a:gd name="connsiteX3" fmla="*/ 205178 w 345758"/>
                <a:gd name="connsiteY3" fmla="*/ 674084 h 808482"/>
                <a:gd name="connsiteX4" fmla="*/ 335480 w 345758"/>
                <a:gd name="connsiteY4" fmla="*/ 471011 h 808482"/>
                <a:gd name="connsiteX5" fmla="*/ 292999 w 345758"/>
                <a:gd name="connsiteY5" fmla="*/ 218885 h 80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5758" h="808482">
                  <a:moveTo>
                    <a:pt x="292999" y="218885"/>
                  </a:moveTo>
                  <a:cubicBezTo>
                    <a:pt x="222990" y="126206"/>
                    <a:pt x="130693" y="50483"/>
                    <a:pt x="26108" y="0"/>
                  </a:cubicBezTo>
                  <a:cubicBezTo>
                    <a:pt x="5915" y="268700"/>
                    <a:pt x="-4181" y="539115"/>
                    <a:pt x="1629" y="808482"/>
                  </a:cubicBezTo>
                  <a:cubicBezTo>
                    <a:pt x="73924" y="770763"/>
                    <a:pt x="144980" y="729044"/>
                    <a:pt x="205178" y="674084"/>
                  </a:cubicBezTo>
                  <a:cubicBezTo>
                    <a:pt x="265472" y="619125"/>
                    <a:pt x="315478" y="550069"/>
                    <a:pt x="335480" y="471011"/>
                  </a:cubicBezTo>
                  <a:cubicBezTo>
                    <a:pt x="358531" y="380714"/>
                    <a:pt x="342148" y="284036"/>
                    <a:pt x="292999" y="218885"/>
                  </a:cubicBezTo>
                  <a:close/>
                </a:path>
              </a:pathLst>
            </a:custGeom>
            <a:solidFill>
              <a:srgbClr val="86ABD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2FBCCA2-00E6-2EF9-85CC-986A6CA9369D}"/>
                </a:ext>
              </a:extLst>
            </p:cNvPr>
            <p:cNvSpPr/>
            <p:nvPr/>
          </p:nvSpPr>
          <p:spPr>
            <a:xfrm>
              <a:off x="9707253" y="-2711025"/>
              <a:ext cx="179756" cy="715657"/>
            </a:xfrm>
            <a:custGeom>
              <a:avLst/>
              <a:gdLst>
                <a:gd name="connsiteX0" fmla="*/ 24955 w 179756"/>
                <a:gd name="connsiteY0" fmla="*/ 0 h 715657"/>
                <a:gd name="connsiteX1" fmla="*/ 8763 w 179756"/>
                <a:gd name="connsiteY1" fmla="*/ 30385 h 715657"/>
                <a:gd name="connsiteX2" fmla="*/ 8572 w 179756"/>
                <a:gd name="connsiteY2" fmla="*/ 31052 h 715657"/>
                <a:gd name="connsiteX3" fmla="*/ 2476 w 179756"/>
                <a:gd name="connsiteY3" fmla="*/ 122396 h 715657"/>
                <a:gd name="connsiteX4" fmla="*/ 95 w 179756"/>
                <a:gd name="connsiteY4" fmla="*/ 441960 h 715657"/>
                <a:gd name="connsiteX5" fmla="*/ 19526 w 179756"/>
                <a:gd name="connsiteY5" fmla="*/ 602361 h 715657"/>
                <a:gd name="connsiteX6" fmla="*/ 59721 w 179756"/>
                <a:gd name="connsiteY6" fmla="*/ 670274 h 715657"/>
                <a:gd name="connsiteX7" fmla="*/ 111252 w 179756"/>
                <a:gd name="connsiteY7" fmla="*/ 715232 h 715657"/>
                <a:gd name="connsiteX8" fmla="*/ 138112 w 179756"/>
                <a:gd name="connsiteY8" fmla="*/ 642842 h 715657"/>
                <a:gd name="connsiteX9" fmla="*/ 167735 w 179756"/>
                <a:gd name="connsiteY9" fmla="*/ 555593 h 715657"/>
                <a:gd name="connsiteX10" fmla="*/ 179737 w 179756"/>
                <a:gd name="connsiteY10" fmla="*/ 509302 h 715657"/>
                <a:gd name="connsiteX11" fmla="*/ 170116 w 179756"/>
                <a:gd name="connsiteY11" fmla="*/ 463772 h 715657"/>
                <a:gd name="connsiteX12" fmla="*/ 105632 w 179756"/>
                <a:gd name="connsiteY12" fmla="*/ 201454 h 715657"/>
                <a:gd name="connsiteX13" fmla="*/ 105346 w 179756"/>
                <a:gd name="connsiteY13" fmla="*/ 47530 h 715657"/>
                <a:gd name="connsiteX14" fmla="*/ 24955 w 179756"/>
                <a:gd name="connsiteY14" fmla="*/ 0 h 71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756" h="715657">
                  <a:moveTo>
                    <a:pt x="24955" y="0"/>
                  </a:moveTo>
                  <a:cubicBezTo>
                    <a:pt x="17526" y="8763"/>
                    <a:pt x="12001" y="19431"/>
                    <a:pt x="8763" y="30385"/>
                  </a:cubicBezTo>
                  <a:cubicBezTo>
                    <a:pt x="8667" y="30575"/>
                    <a:pt x="8667" y="30861"/>
                    <a:pt x="8572" y="31052"/>
                  </a:cubicBezTo>
                  <a:cubicBezTo>
                    <a:pt x="6381" y="61436"/>
                    <a:pt x="4381" y="91916"/>
                    <a:pt x="2476" y="122396"/>
                  </a:cubicBezTo>
                  <a:cubicBezTo>
                    <a:pt x="1714" y="228886"/>
                    <a:pt x="857" y="335471"/>
                    <a:pt x="95" y="441960"/>
                  </a:cubicBezTo>
                  <a:cubicBezTo>
                    <a:pt x="-286" y="496157"/>
                    <a:pt x="-476" y="551974"/>
                    <a:pt x="19526" y="602361"/>
                  </a:cubicBezTo>
                  <a:cubicBezTo>
                    <a:pt x="29241" y="626936"/>
                    <a:pt x="43624" y="649415"/>
                    <a:pt x="59721" y="670274"/>
                  </a:cubicBezTo>
                  <a:cubicBezTo>
                    <a:pt x="68770" y="681990"/>
                    <a:pt x="92202" y="720090"/>
                    <a:pt x="111252" y="715232"/>
                  </a:cubicBezTo>
                  <a:cubicBezTo>
                    <a:pt x="127921" y="710946"/>
                    <a:pt x="133540" y="658082"/>
                    <a:pt x="138112" y="642842"/>
                  </a:cubicBezTo>
                  <a:cubicBezTo>
                    <a:pt x="147066" y="613410"/>
                    <a:pt x="156876" y="584359"/>
                    <a:pt x="167735" y="555593"/>
                  </a:cubicBezTo>
                  <a:cubicBezTo>
                    <a:pt x="173355" y="540639"/>
                    <a:pt x="179355" y="525304"/>
                    <a:pt x="179737" y="509302"/>
                  </a:cubicBezTo>
                  <a:cubicBezTo>
                    <a:pt x="180117" y="493681"/>
                    <a:pt x="175069" y="478536"/>
                    <a:pt x="170116" y="463772"/>
                  </a:cubicBezTo>
                  <a:cubicBezTo>
                    <a:pt x="141637" y="378142"/>
                    <a:pt x="114014" y="291275"/>
                    <a:pt x="105632" y="201454"/>
                  </a:cubicBezTo>
                  <a:cubicBezTo>
                    <a:pt x="100870" y="150304"/>
                    <a:pt x="102489" y="98870"/>
                    <a:pt x="105346" y="47530"/>
                  </a:cubicBezTo>
                  <a:cubicBezTo>
                    <a:pt x="79629" y="30004"/>
                    <a:pt x="52768" y="14192"/>
                    <a:pt x="24955" y="0"/>
                  </a:cubicBezTo>
                  <a:close/>
                </a:path>
              </a:pathLst>
            </a:custGeom>
            <a:solidFill>
              <a:srgbClr val="155F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8" name="Graphic 2">
              <a:extLst>
                <a:ext uri="{FF2B5EF4-FFF2-40B4-BE49-F238E27FC236}">
                  <a16:creationId xmlns:a16="http://schemas.microsoft.com/office/drawing/2014/main" id="{AB9B0C6C-41E8-F65E-38A6-5BACA7E5F3FF}"/>
                </a:ext>
              </a:extLst>
            </p:cNvPr>
            <p:cNvGrpSpPr/>
            <p:nvPr/>
          </p:nvGrpSpPr>
          <p:grpSpPr>
            <a:xfrm>
              <a:off x="7736816" y="-3634181"/>
              <a:ext cx="2317241" cy="3497382"/>
              <a:chOff x="8665368" y="-3357022"/>
              <a:chExt cx="2317241" cy="3497382"/>
            </a:xfrm>
          </p:grpSpPr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1DCCFF95-3B0C-E5C0-78D6-038362648603}"/>
                  </a:ext>
                </a:extLst>
              </p:cNvPr>
              <p:cNvSpPr/>
              <p:nvPr/>
            </p:nvSpPr>
            <p:spPr>
              <a:xfrm>
                <a:off x="9117615" y="-2956713"/>
                <a:ext cx="329850" cy="119177"/>
              </a:xfrm>
              <a:custGeom>
                <a:avLst/>
                <a:gdLst>
                  <a:gd name="connsiteX0" fmla="*/ 172021 w 329850"/>
                  <a:gd name="connsiteY0" fmla="*/ 211 h 119177"/>
                  <a:gd name="connsiteX1" fmla="*/ 0 w 329850"/>
                  <a:gd name="connsiteY1" fmla="*/ 119178 h 119177"/>
                  <a:gd name="connsiteX2" fmla="*/ 329851 w 329850"/>
                  <a:gd name="connsiteY2" fmla="*/ 110796 h 119177"/>
                  <a:gd name="connsiteX3" fmla="*/ 172021 w 329850"/>
                  <a:gd name="connsiteY3" fmla="*/ 211 h 11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850" h="119177">
                    <a:moveTo>
                      <a:pt x="172021" y="211"/>
                    </a:moveTo>
                    <a:cubicBezTo>
                      <a:pt x="172021" y="211"/>
                      <a:pt x="82201" y="-7028"/>
                      <a:pt x="0" y="119178"/>
                    </a:cubicBezTo>
                    <a:cubicBezTo>
                      <a:pt x="214313" y="70410"/>
                      <a:pt x="329851" y="110796"/>
                      <a:pt x="329851" y="110796"/>
                    </a:cubicBezTo>
                    <a:cubicBezTo>
                      <a:pt x="329851" y="110796"/>
                      <a:pt x="268986" y="-5600"/>
                      <a:pt x="172021" y="211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0BB2D953-3A5B-30C1-C4F7-C2E47CE7386B}"/>
                  </a:ext>
                </a:extLst>
              </p:cNvPr>
              <p:cNvSpPr/>
              <p:nvPr/>
            </p:nvSpPr>
            <p:spPr>
              <a:xfrm>
                <a:off x="9320307" y="-3357022"/>
                <a:ext cx="538114" cy="493927"/>
              </a:xfrm>
              <a:custGeom>
                <a:avLst/>
                <a:gdLst>
                  <a:gd name="connsiteX0" fmla="*/ 528161 w 538114"/>
                  <a:gd name="connsiteY0" fmla="*/ 414997 h 493927"/>
                  <a:gd name="connsiteX1" fmla="*/ 433769 w 538114"/>
                  <a:gd name="connsiteY1" fmla="*/ 271646 h 493927"/>
                  <a:gd name="connsiteX2" fmla="*/ 460819 w 538114"/>
                  <a:gd name="connsiteY2" fmla="*/ 121627 h 493927"/>
                  <a:gd name="connsiteX3" fmla="*/ 357187 w 538114"/>
                  <a:gd name="connsiteY3" fmla="*/ 14947 h 493927"/>
                  <a:gd name="connsiteX4" fmla="*/ 206121 w 538114"/>
                  <a:gd name="connsiteY4" fmla="*/ 9042 h 493927"/>
                  <a:gd name="connsiteX5" fmla="*/ 64198 w 538114"/>
                  <a:gd name="connsiteY5" fmla="*/ 119722 h 493927"/>
                  <a:gd name="connsiteX6" fmla="*/ 117824 w 538114"/>
                  <a:gd name="connsiteY6" fmla="*/ 279457 h 493927"/>
                  <a:gd name="connsiteX7" fmla="*/ 0 w 538114"/>
                  <a:gd name="connsiteY7" fmla="*/ 492721 h 493927"/>
                  <a:gd name="connsiteX8" fmla="*/ 449770 w 538114"/>
                  <a:gd name="connsiteY8" fmla="*/ 490912 h 493927"/>
                  <a:gd name="connsiteX9" fmla="*/ 520351 w 538114"/>
                  <a:gd name="connsiteY9" fmla="*/ 475195 h 493927"/>
                  <a:gd name="connsiteX10" fmla="*/ 528161 w 538114"/>
                  <a:gd name="connsiteY10" fmla="*/ 414997 h 493927"/>
                  <a:gd name="connsiteX11" fmla="*/ 352330 w 538114"/>
                  <a:gd name="connsiteY11" fmla="*/ 208495 h 493927"/>
                  <a:gd name="connsiteX12" fmla="*/ 257270 w 538114"/>
                  <a:gd name="connsiteY12" fmla="*/ 218211 h 493927"/>
                  <a:gd name="connsiteX13" fmla="*/ 214122 w 538114"/>
                  <a:gd name="connsiteY13" fmla="*/ 180206 h 493927"/>
                  <a:gd name="connsiteX14" fmla="*/ 211931 w 538114"/>
                  <a:gd name="connsiteY14" fmla="*/ 125628 h 493927"/>
                  <a:gd name="connsiteX15" fmla="*/ 244316 w 538114"/>
                  <a:gd name="connsiteY15" fmla="*/ 78955 h 493927"/>
                  <a:gd name="connsiteX16" fmla="*/ 391573 w 538114"/>
                  <a:gd name="connsiteY16" fmla="*/ 119532 h 493927"/>
                  <a:gd name="connsiteX17" fmla="*/ 352330 w 538114"/>
                  <a:gd name="connsiteY17" fmla="*/ 208495 h 493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8114" h="493927">
                    <a:moveTo>
                      <a:pt x="528161" y="414997"/>
                    </a:moveTo>
                    <a:cubicBezTo>
                      <a:pt x="491014" y="371278"/>
                      <a:pt x="459295" y="322986"/>
                      <a:pt x="433769" y="271646"/>
                    </a:cubicBezTo>
                    <a:cubicBezTo>
                      <a:pt x="472249" y="237737"/>
                      <a:pt x="476155" y="170491"/>
                      <a:pt x="460819" y="121627"/>
                    </a:cubicBezTo>
                    <a:cubicBezTo>
                      <a:pt x="445484" y="72764"/>
                      <a:pt x="404908" y="33807"/>
                      <a:pt x="357187" y="14947"/>
                    </a:cubicBezTo>
                    <a:cubicBezTo>
                      <a:pt x="309563" y="-3912"/>
                      <a:pt x="255746" y="-3817"/>
                      <a:pt x="206121" y="9042"/>
                    </a:cubicBezTo>
                    <a:cubicBezTo>
                      <a:pt x="145923" y="24663"/>
                      <a:pt x="88106" y="62287"/>
                      <a:pt x="64198" y="119722"/>
                    </a:cubicBezTo>
                    <a:cubicBezTo>
                      <a:pt x="40291" y="177158"/>
                      <a:pt x="61055" y="254120"/>
                      <a:pt x="117824" y="279457"/>
                    </a:cubicBezTo>
                    <a:cubicBezTo>
                      <a:pt x="89916" y="355657"/>
                      <a:pt x="52388" y="430809"/>
                      <a:pt x="0" y="492721"/>
                    </a:cubicBezTo>
                    <a:cubicBezTo>
                      <a:pt x="149923" y="493960"/>
                      <a:pt x="299847" y="495293"/>
                      <a:pt x="449770" y="490912"/>
                    </a:cubicBezTo>
                    <a:cubicBezTo>
                      <a:pt x="474250" y="490245"/>
                      <a:pt x="500062" y="488912"/>
                      <a:pt x="520351" y="475195"/>
                    </a:cubicBezTo>
                    <a:cubicBezTo>
                      <a:pt x="540639" y="461575"/>
                      <a:pt x="543973" y="433666"/>
                      <a:pt x="528161" y="414997"/>
                    </a:cubicBezTo>
                    <a:close/>
                    <a:moveTo>
                      <a:pt x="352330" y="208495"/>
                    </a:moveTo>
                    <a:cubicBezTo>
                      <a:pt x="324898" y="227736"/>
                      <a:pt x="288226" y="230593"/>
                      <a:pt x="257270" y="218211"/>
                    </a:cubicBezTo>
                    <a:cubicBezTo>
                      <a:pt x="239268" y="211067"/>
                      <a:pt x="222504" y="198304"/>
                      <a:pt x="214122" y="180206"/>
                    </a:cubicBezTo>
                    <a:cubicBezTo>
                      <a:pt x="206311" y="163347"/>
                      <a:pt x="206597" y="143440"/>
                      <a:pt x="211931" y="125628"/>
                    </a:cubicBezTo>
                    <a:cubicBezTo>
                      <a:pt x="217551" y="106959"/>
                      <a:pt x="229457" y="90671"/>
                      <a:pt x="244316" y="78955"/>
                    </a:cubicBezTo>
                    <a:cubicBezTo>
                      <a:pt x="264795" y="62763"/>
                      <a:pt x="367951" y="35331"/>
                      <a:pt x="391573" y="119532"/>
                    </a:cubicBezTo>
                    <a:cubicBezTo>
                      <a:pt x="400907" y="152679"/>
                      <a:pt x="379762" y="189350"/>
                      <a:pt x="352330" y="208495"/>
                    </a:cubicBez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2A516849-0FBC-87FF-09AF-21F6AB52B735}"/>
                  </a:ext>
                </a:extLst>
              </p:cNvPr>
              <p:cNvSpPr/>
              <p:nvPr/>
            </p:nvSpPr>
            <p:spPr>
              <a:xfrm>
                <a:off x="9320307" y="-3332359"/>
                <a:ext cx="203739" cy="468915"/>
              </a:xfrm>
              <a:custGeom>
                <a:avLst/>
                <a:gdLst>
                  <a:gd name="connsiteX0" fmla="*/ 124777 w 203739"/>
                  <a:gd name="connsiteY0" fmla="*/ 468916 h 468915"/>
                  <a:gd name="connsiteX1" fmla="*/ 203740 w 203739"/>
                  <a:gd name="connsiteY1" fmla="*/ 255746 h 468915"/>
                  <a:gd name="connsiteX2" fmla="*/ 101251 w 203739"/>
                  <a:gd name="connsiteY2" fmla="*/ 120015 h 468915"/>
                  <a:gd name="connsiteX3" fmla="*/ 162306 w 203739"/>
                  <a:gd name="connsiteY3" fmla="*/ 0 h 468915"/>
                  <a:gd name="connsiteX4" fmla="*/ 64198 w 203739"/>
                  <a:gd name="connsiteY4" fmla="*/ 94964 h 468915"/>
                  <a:gd name="connsiteX5" fmla="*/ 117824 w 203739"/>
                  <a:gd name="connsiteY5" fmla="*/ 254699 h 468915"/>
                  <a:gd name="connsiteX6" fmla="*/ 0 w 203739"/>
                  <a:gd name="connsiteY6" fmla="*/ 467963 h 468915"/>
                  <a:gd name="connsiteX7" fmla="*/ 124777 w 203739"/>
                  <a:gd name="connsiteY7" fmla="*/ 468916 h 468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3739" h="468915">
                    <a:moveTo>
                      <a:pt x="124777" y="468916"/>
                    </a:moveTo>
                    <a:cubicBezTo>
                      <a:pt x="144875" y="395669"/>
                      <a:pt x="170593" y="323945"/>
                      <a:pt x="203740" y="255746"/>
                    </a:cubicBezTo>
                    <a:cubicBezTo>
                      <a:pt x="145732" y="238125"/>
                      <a:pt x="102394" y="180594"/>
                      <a:pt x="101251" y="120015"/>
                    </a:cubicBezTo>
                    <a:cubicBezTo>
                      <a:pt x="100394" y="73247"/>
                      <a:pt x="124873" y="27622"/>
                      <a:pt x="162306" y="0"/>
                    </a:cubicBezTo>
                    <a:cubicBezTo>
                      <a:pt x="119348" y="19907"/>
                      <a:pt x="82201" y="51816"/>
                      <a:pt x="64198" y="94964"/>
                    </a:cubicBezTo>
                    <a:cubicBezTo>
                      <a:pt x="40291" y="152400"/>
                      <a:pt x="61055" y="229362"/>
                      <a:pt x="117824" y="254699"/>
                    </a:cubicBezTo>
                    <a:cubicBezTo>
                      <a:pt x="89916" y="330899"/>
                      <a:pt x="52388" y="406051"/>
                      <a:pt x="0" y="467963"/>
                    </a:cubicBezTo>
                    <a:cubicBezTo>
                      <a:pt x="41624" y="468440"/>
                      <a:pt x="83153" y="468725"/>
                      <a:pt x="124777" y="468916"/>
                    </a:cubicBezTo>
                    <a:close/>
                  </a:path>
                </a:pathLst>
              </a:custGeom>
              <a:solidFill>
                <a:srgbClr val="D1D3D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10" name="Graphic 2">
                <a:extLst>
                  <a:ext uri="{FF2B5EF4-FFF2-40B4-BE49-F238E27FC236}">
                    <a16:creationId xmlns:a16="http://schemas.microsoft.com/office/drawing/2014/main" id="{58CBDD36-5D39-CE55-1CE7-D61A76891777}"/>
                  </a:ext>
                </a:extLst>
              </p:cNvPr>
              <p:cNvGrpSpPr/>
              <p:nvPr/>
            </p:nvGrpSpPr>
            <p:grpSpPr>
              <a:xfrm>
                <a:off x="8665368" y="-2908782"/>
                <a:ext cx="2253519" cy="3049142"/>
                <a:chOff x="8665368" y="-2908782"/>
                <a:chExt cx="2253519" cy="3049142"/>
              </a:xfrm>
            </p:grpSpPr>
            <p:sp>
              <p:nvSpPr>
                <p:cNvPr id="225" name="Freeform: Shape 224">
                  <a:extLst>
                    <a:ext uri="{FF2B5EF4-FFF2-40B4-BE49-F238E27FC236}">
                      <a16:creationId xmlns:a16="http://schemas.microsoft.com/office/drawing/2014/main" id="{AEB62BDE-5C04-9BB4-FC03-5391645D312F}"/>
                    </a:ext>
                  </a:extLst>
                </p:cNvPr>
                <p:cNvSpPr/>
                <p:nvPr/>
              </p:nvSpPr>
              <p:spPr>
                <a:xfrm>
                  <a:off x="8737949" y="-2908782"/>
                  <a:ext cx="2180939" cy="3049142"/>
                </a:xfrm>
                <a:custGeom>
                  <a:avLst/>
                  <a:gdLst>
                    <a:gd name="connsiteX0" fmla="*/ 0 w 2180939"/>
                    <a:gd name="connsiteY0" fmla="*/ 0 h 3049142"/>
                    <a:gd name="connsiteX1" fmla="*/ 1933766 w 2180939"/>
                    <a:gd name="connsiteY1" fmla="*/ 0 h 3049142"/>
                    <a:gd name="connsiteX2" fmla="*/ 2180939 w 2180939"/>
                    <a:gd name="connsiteY2" fmla="*/ 2818829 h 3049142"/>
                    <a:gd name="connsiteX3" fmla="*/ 270605 w 2180939"/>
                    <a:gd name="connsiteY3" fmla="*/ 3049143 h 304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80939" h="3049142">
                      <a:moveTo>
                        <a:pt x="0" y="0"/>
                      </a:moveTo>
                      <a:lnTo>
                        <a:pt x="1933766" y="0"/>
                      </a:lnTo>
                      <a:lnTo>
                        <a:pt x="2180939" y="2818829"/>
                      </a:lnTo>
                      <a:lnTo>
                        <a:pt x="270605" y="3049143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730F1A75-4BBF-501A-216E-F48E2627F927}"/>
                    </a:ext>
                  </a:extLst>
                </p:cNvPr>
                <p:cNvSpPr/>
                <p:nvPr/>
              </p:nvSpPr>
              <p:spPr>
                <a:xfrm>
                  <a:off x="10051446" y="-2908687"/>
                  <a:ext cx="253128" cy="294417"/>
                </a:xfrm>
                <a:custGeom>
                  <a:avLst/>
                  <a:gdLst>
                    <a:gd name="connsiteX0" fmla="*/ 123920 w 253128"/>
                    <a:gd name="connsiteY0" fmla="*/ 294418 h 294417"/>
                    <a:gd name="connsiteX1" fmla="*/ 241840 w 253128"/>
                    <a:gd name="connsiteY1" fmla="*/ 0 h 294417"/>
                    <a:gd name="connsiteX2" fmla="*/ 0 w 253128"/>
                    <a:gd name="connsiteY2" fmla="*/ 0 h 294417"/>
                    <a:gd name="connsiteX3" fmla="*/ 123920 w 253128"/>
                    <a:gd name="connsiteY3" fmla="*/ 294418 h 294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3128" h="294417">
                      <a:moveTo>
                        <a:pt x="123920" y="294418"/>
                      </a:moveTo>
                      <a:cubicBezTo>
                        <a:pt x="123920" y="294418"/>
                        <a:pt x="298418" y="229743"/>
                        <a:pt x="241840" y="0"/>
                      </a:cubicBezTo>
                      <a:lnTo>
                        <a:pt x="0" y="0"/>
                      </a:lnTo>
                      <a:lnTo>
                        <a:pt x="123920" y="294418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7" name="Freeform: Shape 226">
                  <a:extLst>
                    <a:ext uri="{FF2B5EF4-FFF2-40B4-BE49-F238E27FC236}">
                      <a16:creationId xmlns:a16="http://schemas.microsoft.com/office/drawing/2014/main" id="{D1614703-0B1D-1D8C-FA06-3EE218D5A5E3}"/>
                    </a:ext>
                  </a:extLst>
                </p:cNvPr>
                <p:cNvSpPr/>
                <p:nvPr/>
              </p:nvSpPr>
              <p:spPr>
                <a:xfrm>
                  <a:off x="8665368" y="-2908782"/>
                  <a:ext cx="343185" cy="3049142"/>
                </a:xfrm>
                <a:custGeom>
                  <a:avLst/>
                  <a:gdLst>
                    <a:gd name="connsiteX0" fmla="*/ 72580 w 343185"/>
                    <a:gd name="connsiteY0" fmla="*/ 0 h 3049142"/>
                    <a:gd name="connsiteX1" fmla="*/ 0 w 343185"/>
                    <a:gd name="connsiteY1" fmla="*/ 52959 h 3049142"/>
                    <a:gd name="connsiteX2" fmla="*/ 272225 w 343185"/>
                    <a:gd name="connsiteY2" fmla="*/ 3021140 h 3049142"/>
                    <a:gd name="connsiteX3" fmla="*/ 343186 w 343185"/>
                    <a:gd name="connsiteY3" fmla="*/ 3049143 h 304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3185" h="3049142">
                      <a:moveTo>
                        <a:pt x="72580" y="0"/>
                      </a:moveTo>
                      <a:lnTo>
                        <a:pt x="0" y="52959"/>
                      </a:lnTo>
                      <a:lnTo>
                        <a:pt x="272225" y="3021140"/>
                      </a:lnTo>
                      <a:lnTo>
                        <a:pt x="343186" y="3049143"/>
                      </a:lnTo>
                      <a:close/>
                    </a:path>
                  </a:pathLst>
                </a:custGeom>
                <a:solidFill>
                  <a:srgbClr val="5888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8" name="Freeform: Shape 227">
                  <a:extLst>
                    <a:ext uri="{FF2B5EF4-FFF2-40B4-BE49-F238E27FC236}">
                      <a16:creationId xmlns:a16="http://schemas.microsoft.com/office/drawing/2014/main" id="{7FF07D4A-A40D-3902-B91A-E954BDFE91EE}"/>
                    </a:ext>
                  </a:extLst>
                </p:cNvPr>
                <p:cNvSpPr/>
                <p:nvPr/>
              </p:nvSpPr>
              <p:spPr>
                <a:xfrm>
                  <a:off x="8901990" y="-2823724"/>
                  <a:ext cx="2016897" cy="2937129"/>
                </a:xfrm>
                <a:custGeom>
                  <a:avLst/>
                  <a:gdLst>
                    <a:gd name="connsiteX0" fmla="*/ 2016898 w 2016897"/>
                    <a:gd name="connsiteY0" fmla="*/ 2733770 h 2937129"/>
                    <a:gd name="connsiteX1" fmla="*/ 1846591 w 2016897"/>
                    <a:gd name="connsiteY1" fmla="*/ 790670 h 2937129"/>
                    <a:gd name="connsiteX2" fmla="*/ 1710384 w 2016897"/>
                    <a:gd name="connsiteY2" fmla="*/ 33814 h 2937129"/>
                    <a:gd name="connsiteX3" fmla="*/ 170 w 2016897"/>
                    <a:gd name="connsiteY3" fmla="*/ 0 h 2937129"/>
                    <a:gd name="connsiteX4" fmla="*/ 330401 w 2016897"/>
                    <a:gd name="connsiteY4" fmla="*/ 2937129 h 2937129"/>
                    <a:gd name="connsiteX5" fmla="*/ 2016898 w 2016897"/>
                    <a:gd name="connsiteY5" fmla="*/ 2733770 h 2937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16897" h="2937129">
                      <a:moveTo>
                        <a:pt x="2016898" y="2733770"/>
                      </a:moveTo>
                      <a:lnTo>
                        <a:pt x="1846591" y="790670"/>
                      </a:lnTo>
                      <a:lnTo>
                        <a:pt x="1710384" y="33814"/>
                      </a:lnTo>
                      <a:lnTo>
                        <a:pt x="170" y="0"/>
                      </a:lnTo>
                      <a:cubicBezTo>
                        <a:pt x="170" y="0"/>
                        <a:pt x="-18309" y="2226088"/>
                        <a:pt x="330401" y="2937129"/>
                      </a:cubicBezTo>
                      <a:lnTo>
                        <a:pt x="2016898" y="2733770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22682A3F-D463-3A74-1D18-7F13A903C057}"/>
                  </a:ext>
                </a:extLst>
              </p:cNvPr>
              <p:cNvSpPr/>
              <p:nvPr/>
            </p:nvSpPr>
            <p:spPr>
              <a:xfrm>
                <a:off x="8935878" y="-2800197"/>
                <a:ext cx="2046731" cy="2736627"/>
              </a:xfrm>
              <a:custGeom>
                <a:avLst/>
                <a:gdLst>
                  <a:gd name="connsiteX0" fmla="*/ 0 w 2046731"/>
                  <a:gd name="connsiteY0" fmla="*/ 30956 h 2736627"/>
                  <a:gd name="connsiteX1" fmla="*/ 1724692 w 2046731"/>
                  <a:gd name="connsiteY1" fmla="*/ 0 h 2736627"/>
                  <a:gd name="connsiteX2" fmla="*/ 2046732 w 2046731"/>
                  <a:gd name="connsiteY2" fmla="*/ 2531078 h 2736627"/>
                  <a:gd name="connsiteX3" fmla="*/ 332042 w 2046731"/>
                  <a:gd name="connsiteY3" fmla="*/ 2736628 h 2736627"/>
                  <a:gd name="connsiteX4" fmla="*/ 0 w 2046731"/>
                  <a:gd name="connsiteY4" fmla="*/ 30956 h 273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6731" h="2736627">
                    <a:moveTo>
                      <a:pt x="0" y="30956"/>
                    </a:moveTo>
                    <a:cubicBezTo>
                      <a:pt x="574929" y="20669"/>
                      <a:pt x="1149763" y="10287"/>
                      <a:pt x="1724692" y="0"/>
                    </a:cubicBezTo>
                    <a:cubicBezTo>
                      <a:pt x="1782223" y="849440"/>
                      <a:pt x="1881854" y="1695831"/>
                      <a:pt x="2046732" y="2531078"/>
                    </a:cubicBezTo>
                    <a:cubicBezTo>
                      <a:pt x="1472756" y="2548604"/>
                      <a:pt x="896017" y="2628805"/>
                      <a:pt x="332042" y="2736628"/>
                    </a:cubicBezTo>
                    <a:cubicBezTo>
                      <a:pt x="174593" y="2164937"/>
                      <a:pt x="0" y="538163"/>
                      <a:pt x="0" y="309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E8ACA877-5645-E46F-6D21-68A88A13E14D}"/>
                  </a:ext>
                </a:extLst>
              </p:cNvPr>
              <p:cNvSpPr/>
              <p:nvPr/>
            </p:nvSpPr>
            <p:spPr>
              <a:xfrm>
                <a:off x="9475089" y="-3044323"/>
                <a:ext cx="365378" cy="109346"/>
              </a:xfrm>
              <a:custGeom>
                <a:avLst/>
                <a:gdLst>
                  <a:gd name="connsiteX0" fmla="*/ 0 w 365378"/>
                  <a:gd name="connsiteY0" fmla="*/ 109347 h 109346"/>
                  <a:gd name="connsiteX1" fmla="*/ 365379 w 365378"/>
                  <a:gd name="connsiteY1" fmla="*/ 92678 h 109346"/>
                  <a:gd name="connsiteX2" fmla="*/ 301085 w 365378"/>
                  <a:gd name="connsiteY2" fmla="*/ 0 h 109346"/>
                  <a:gd name="connsiteX3" fmla="*/ 178689 w 365378"/>
                  <a:gd name="connsiteY3" fmla="*/ 25241 h 109346"/>
                  <a:gd name="connsiteX4" fmla="*/ 0 w 365378"/>
                  <a:gd name="connsiteY4" fmla="*/ 109347 h 109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378" h="109346">
                    <a:moveTo>
                      <a:pt x="0" y="109347"/>
                    </a:moveTo>
                    <a:cubicBezTo>
                      <a:pt x="121825" y="103822"/>
                      <a:pt x="243649" y="98203"/>
                      <a:pt x="365379" y="92678"/>
                    </a:cubicBezTo>
                    <a:cubicBezTo>
                      <a:pt x="341566" y="63532"/>
                      <a:pt x="320040" y="32575"/>
                      <a:pt x="301085" y="0"/>
                    </a:cubicBezTo>
                    <a:cubicBezTo>
                      <a:pt x="259461" y="3334"/>
                      <a:pt x="218503" y="12097"/>
                      <a:pt x="178689" y="25241"/>
                    </a:cubicBezTo>
                    <a:cubicBezTo>
                      <a:pt x="116015" y="45815"/>
                      <a:pt x="56959" y="76200"/>
                      <a:pt x="0" y="109347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13" name="Graphic 2">
                <a:extLst>
                  <a:ext uri="{FF2B5EF4-FFF2-40B4-BE49-F238E27FC236}">
                    <a16:creationId xmlns:a16="http://schemas.microsoft.com/office/drawing/2014/main" id="{AB40FF2D-F591-44C4-E118-E5AEA512E8E0}"/>
                  </a:ext>
                </a:extLst>
              </p:cNvPr>
              <p:cNvGrpSpPr/>
              <p:nvPr/>
            </p:nvGrpSpPr>
            <p:grpSpPr>
              <a:xfrm>
                <a:off x="9289541" y="-2985838"/>
                <a:ext cx="910018" cy="371569"/>
                <a:chOff x="9289541" y="-2985838"/>
                <a:chExt cx="910018" cy="371569"/>
              </a:xfrm>
            </p:grpSpPr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779E7817-7A5E-AB8C-F84A-3C67F526A50E}"/>
                    </a:ext>
                  </a:extLst>
                </p:cNvPr>
                <p:cNvSpPr/>
                <p:nvPr/>
              </p:nvSpPr>
              <p:spPr>
                <a:xfrm>
                  <a:off x="9289541" y="-2985838"/>
                  <a:ext cx="910018" cy="371569"/>
                </a:xfrm>
                <a:custGeom>
                  <a:avLst/>
                  <a:gdLst>
                    <a:gd name="connsiteX0" fmla="*/ 94298 w 910018"/>
                    <a:gd name="connsiteY0" fmla="*/ 370998 h 371569"/>
                    <a:gd name="connsiteX1" fmla="*/ 885825 w 910018"/>
                    <a:gd name="connsiteY1" fmla="*/ 371569 h 371569"/>
                    <a:gd name="connsiteX2" fmla="*/ 876109 w 910018"/>
                    <a:gd name="connsiteY2" fmla="*/ 74961 h 371569"/>
                    <a:gd name="connsiteX3" fmla="*/ 803053 w 910018"/>
                    <a:gd name="connsiteY3" fmla="*/ 17049 h 371569"/>
                    <a:gd name="connsiteX4" fmla="*/ 0 w 910018"/>
                    <a:gd name="connsiteY4" fmla="*/ 29527 h 371569"/>
                    <a:gd name="connsiteX5" fmla="*/ 94298 w 910018"/>
                    <a:gd name="connsiteY5" fmla="*/ 370998 h 371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10018" h="371569">
                      <a:moveTo>
                        <a:pt x="94298" y="370998"/>
                      </a:moveTo>
                      <a:lnTo>
                        <a:pt x="885825" y="371569"/>
                      </a:lnTo>
                      <a:cubicBezTo>
                        <a:pt x="927545" y="281368"/>
                        <a:pt x="909352" y="172878"/>
                        <a:pt x="876109" y="74961"/>
                      </a:cubicBezTo>
                      <a:cubicBezTo>
                        <a:pt x="865251" y="42862"/>
                        <a:pt x="836771" y="20192"/>
                        <a:pt x="803053" y="17049"/>
                      </a:cubicBezTo>
                      <a:cubicBezTo>
                        <a:pt x="545973" y="-6668"/>
                        <a:pt x="282893" y="-8383"/>
                        <a:pt x="0" y="29527"/>
                      </a:cubicBezTo>
                      <a:cubicBezTo>
                        <a:pt x="88202" y="75818"/>
                        <a:pt x="102108" y="243934"/>
                        <a:pt x="94298" y="370998"/>
                      </a:cubicBezTo>
                      <a:close/>
                    </a:path>
                  </a:pathLst>
                </a:custGeom>
                <a:solidFill>
                  <a:srgbClr val="BCBEC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7E2F4E2C-0FAF-F8C9-7457-583232BDFFC9}"/>
                    </a:ext>
                  </a:extLst>
                </p:cNvPr>
                <p:cNvSpPr/>
                <p:nvPr/>
              </p:nvSpPr>
              <p:spPr>
                <a:xfrm>
                  <a:off x="9368408" y="-2836297"/>
                  <a:ext cx="831109" cy="156972"/>
                </a:xfrm>
                <a:custGeom>
                  <a:avLst/>
                  <a:gdLst>
                    <a:gd name="connsiteX0" fmla="*/ 818579 w 831109"/>
                    <a:gd name="connsiteY0" fmla="*/ 0 h 156972"/>
                    <a:gd name="connsiteX1" fmla="*/ 0 w 831109"/>
                    <a:gd name="connsiteY1" fmla="*/ 2286 h 156972"/>
                    <a:gd name="connsiteX2" fmla="*/ 17240 w 831109"/>
                    <a:gd name="connsiteY2" fmla="*/ 156972 h 156972"/>
                    <a:gd name="connsiteX3" fmla="*/ 827437 w 831109"/>
                    <a:gd name="connsiteY3" fmla="*/ 152686 h 156972"/>
                    <a:gd name="connsiteX4" fmla="*/ 818579 w 831109"/>
                    <a:gd name="connsiteY4" fmla="*/ 0 h 156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109" h="156972">
                      <a:moveTo>
                        <a:pt x="818579" y="0"/>
                      </a:moveTo>
                      <a:lnTo>
                        <a:pt x="0" y="2286"/>
                      </a:lnTo>
                      <a:cubicBezTo>
                        <a:pt x="12287" y="49816"/>
                        <a:pt x="17050" y="104489"/>
                        <a:pt x="17240" y="156972"/>
                      </a:cubicBezTo>
                      <a:lnTo>
                        <a:pt x="827437" y="152686"/>
                      </a:lnTo>
                      <a:cubicBezTo>
                        <a:pt x="835057" y="103442"/>
                        <a:pt x="830199" y="51340"/>
                        <a:pt x="818579" y="0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3" name="Freeform: Shape 222">
                  <a:extLst>
                    <a:ext uri="{FF2B5EF4-FFF2-40B4-BE49-F238E27FC236}">
                      <a16:creationId xmlns:a16="http://schemas.microsoft.com/office/drawing/2014/main" id="{7C8C4C05-0EBA-B9B8-8316-DA2E214FA03B}"/>
                    </a:ext>
                  </a:extLst>
                </p:cNvPr>
                <p:cNvSpPr/>
                <p:nvPr/>
              </p:nvSpPr>
              <p:spPr>
                <a:xfrm>
                  <a:off x="9586913" y="-2968059"/>
                  <a:ext cx="492210" cy="79949"/>
                </a:xfrm>
                <a:custGeom>
                  <a:avLst/>
                  <a:gdLst>
                    <a:gd name="connsiteX0" fmla="*/ 157924 w 492210"/>
                    <a:gd name="connsiteY0" fmla="*/ 412 h 79949"/>
                    <a:gd name="connsiteX1" fmla="*/ 15525 w 492210"/>
                    <a:gd name="connsiteY1" fmla="*/ 24129 h 79949"/>
                    <a:gd name="connsiteX2" fmla="*/ 190 w 492210"/>
                    <a:gd name="connsiteY2" fmla="*/ 42513 h 79949"/>
                    <a:gd name="connsiteX3" fmla="*/ 17335 w 492210"/>
                    <a:gd name="connsiteY3" fmla="*/ 55181 h 79949"/>
                    <a:gd name="connsiteX4" fmla="*/ 359473 w 492210"/>
                    <a:gd name="connsiteY4" fmla="*/ 74707 h 79949"/>
                    <a:gd name="connsiteX5" fmla="*/ 492061 w 492210"/>
                    <a:gd name="connsiteY5" fmla="*/ 45751 h 79949"/>
                    <a:gd name="connsiteX6" fmla="*/ 357473 w 492210"/>
                    <a:gd name="connsiteY6" fmla="*/ 7270 h 79949"/>
                    <a:gd name="connsiteX7" fmla="*/ 157924 w 492210"/>
                    <a:gd name="connsiteY7" fmla="*/ 412 h 799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2210" h="79949">
                      <a:moveTo>
                        <a:pt x="157924" y="412"/>
                      </a:moveTo>
                      <a:cubicBezTo>
                        <a:pt x="109537" y="1460"/>
                        <a:pt x="59912" y="4698"/>
                        <a:pt x="15525" y="24129"/>
                      </a:cubicBezTo>
                      <a:cubicBezTo>
                        <a:pt x="7619" y="27558"/>
                        <a:pt x="-1429" y="34035"/>
                        <a:pt x="190" y="42513"/>
                      </a:cubicBezTo>
                      <a:cubicBezTo>
                        <a:pt x="1523" y="49942"/>
                        <a:pt x="10096" y="53276"/>
                        <a:pt x="17335" y="55181"/>
                      </a:cubicBezTo>
                      <a:cubicBezTo>
                        <a:pt x="128777" y="84518"/>
                        <a:pt x="245363" y="83089"/>
                        <a:pt x="359473" y="74707"/>
                      </a:cubicBezTo>
                      <a:cubicBezTo>
                        <a:pt x="381857" y="73088"/>
                        <a:pt x="496919" y="76326"/>
                        <a:pt x="492061" y="45751"/>
                      </a:cubicBezTo>
                      <a:cubicBezTo>
                        <a:pt x="485584" y="4889"/>
                        <a:pt x="385571" y="9842"/>
                        <a:pt x="357473" y="7270"/>
                      </a:cubicBezTo>
                      <a:cubicBezTo>
                        <a:pt x="291083" y="1269"/>
                        <a:pt x="224504" y="-1017"/>
                        <a:pt x="157924" y="412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4" name="Freeform: Shape 223">
                  <a:extLst>
                    <a:ext uri="{FF2B5EF4-FFF2-40B4-BE49-F238E27FC236}">
                      <a16:creationId xmlns:a16="http://schemas.microsoft.com/office/drawing/2014/main" id="{29ECCA0C-1725-91AE-C163-D7F157A42064}"/>
                    </a:ext>
                  </a:extLst>
                </p:cNvPr>
                <p:cNvSpPr/>
                <p:nvPr/>
              </p:nvSpPr>
              <p:spPr>
                <a:xfrm>
                  <a:off x="9442704" y="-2946501"/>
                  <a:ext cx="110680" cy="42862"/>
                </a:xfrm>
                <a:custGeom>
                  <a:avLst/>
                  <a:gdLst>
                    <a:gd name="connsiteX0" fmla="*/ 110681 w 110680"/>
                    <a:gd name="connsiteY0" fmla="*/ 21431 h 42862"/>
                    <a:gd name="connsiteX1" fmla="*/ 55340 w 110680"/>
                    <a:gd name="connsiteY1" fmla="*/ 42862 h 42862"/>
                    <a:gd name="connsiteX2" fmla="*/ 0 w 110680"/>
                    <a:gd name="connsiteY2" fmla="*/ 21431 h 42862"/>
                    <a:gd name="connsiteX3" fmla="*/ 55340 w 110680"/>
                    <a:gd name="connsiteY3" fmla="*/ 0 h 42862"/>
                    <a:gd name="connsiteX4" fmla="*/ 110681 w 110680"/>
                    <a:gd name="connsiteY4" fmla="*/ 21431 h 42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680" h="42862">
                      <a:moveTo>
                        <a:pt x="110681" y="21431"/>
                      </a:moveTo>
                      <a:cubicBezTo>
                        <a:pt x="110681" y="33267"/>
                        <a:pt x="85904" y="42862"/>
                        <a:pt x="55340" y="42862"/>
                      </a:cubicBezTo>
                      <a:cubicBezTo>
                        <a:pt x="24777" y="42862"/>
                        <a:pt x="0" y="33267"/>
                        <a:pt x="0" y="21431"/>
                      </a:cubicBezTo>
                      <a:cubicBezTo>
                        <a:pt x="0" y="9595"/>
                        <a:pt x="24777" y="0"/>
                        <a:pt x="55340" y="0"/>
                      </a:cubicBezTo>
                      <a:cubicBezTo>
                        <a:pt x="85904" y="0"/>
                        <a:pt x="110681" y="9595"/>
                        <a:pt x="110681" y="21431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DA02C570-EF24-29DD-EC7D-76B9E98DE1AE}"/>
                  </a:ext>
                </a:extLst>
              </p:cNvPr>
              <p:cNvSpPr/>
              <p:nvPr/>
            </p:nvSpPr>
            <p:spPr>
              <a:xfrm>
                <a:off x="10215657" y="-2364238"/>
                <a:ext cx="373189" cy="395763"/>
              </a:xfrm>
              <a:custGeom>
                <a:avLst/>
                <a:gdLst>
                  <a:gd name="connsiteX0" fmla="*/ 373190 w 373189"/>
                  <a:gd name="connsiteY0" fmla="*/ 379857 h 395763"/>
                  <a:gd name="connsiteX1" fmla="*/ 59912 w 373189"/>
                  <a:gd name="connsiteY1" fmla="*/ 395764 h 395763"/>
                  <a:gd name="connsiteX2" fmla="*/ 0 w 373189"/>
                  <a:gd name="connsiteY2" fmla="*/ 15907 h 395763"/>
                  <a:gd name="connsiteX3" fmla="*/ 313182 w 373189"/>
                  <a:gd name="connsiteY3" fmla="*/ 0 h 395763"/>
                  <a:gd name="connsiteX4" fmla="*/ 373190 w 373189"/>
                  <a:gd name="connsiteY4" fmla="*/ 379857 h 395763"/>
                  <a:gd name="connsiteX5" fmla="*/ 92297 w 373189"/>
                  <a:gd name="connsiteY5" fmla="*/ 355949 h 395763"/>
                  <a:gd name="connsiteX6" fmla="*/ 328994 w 373189"/>
                  <a:gd name="connsiteY6" fmla="*/ 343948 h 395763"/>
                  <a:gd name="connsiteX7" fmla="*/ 281083 w 373189"/>
                  <a:gd name="connsiteY7" fmla="*/ 39815 h 395763"/>
                  <a:gd name="connsiteX8" fmla="*/ 44387 w 373189"/>
                  <a:gd name="connsiteY8" fmla="*/ 51816 h 395763"/>
                  <a:gd name="connsiteX9" fmla="*/ 92297 w 373189"/>
                  <a:gd name="connsiteY9" fmla="*/ 355949 h 395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3189" h="395763">
                    <a:moveTo>
                      <a:pt x="373190" y="379857"/>
                    </a:moveTo>
                    <a:lnTo>
                      <a:pt x="59912" y="395764"/>
                    </a:lnTo>
                    <a:lnTo>
                      <a:pt x="0" y="15907"/>
                    </a:lnTo>
                    <a:lnTo>
                      <a:pt x="313182" y="0"/>
                    </a:lnTo>
                    <a:lnTo>
                      <a:pt x="373190" y="379857"/>
                    </a:lnTo>
                    <a:close/>
                    <a:moveTo>
                      <a:pt x="92297" y="355949"/>
                    </a:moveTo>
                    <a:lnTo>
                      <a:pt x="328994" y="343948"/>
                    </a:lnTo>
                    <a:lnTo>
                      <a:pt x="281083" y="39815"/>
                    </a:lnTo>
                    <a:lnTo>
                      <a:pt x="44387" y="51816"/>
                    </a:lnTo>
                    <a:lnTo>
                      <a:pt x="92297" y="355949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4086500-1101-8206-394A-69F3E1A0993A}"/>
                  </a:ext>
                </a:extLst>
              </p:cNvPr>
              <p:cNvSpPr/>
              <p:nvPr/>
            </p:nvSpPr>
            <p:spPr>
              <a:xfrm>
                <a:off x="10313098" y="-1701965"/>
                <a:ext cx="371379" cy="394525"/>
              </a:xfrm>
              <a:custGeom>
                <a:avLst/>
                <a:gdLst>
                  <a:gd name="connsiteX0" fmla="*/ 371380 w 371379"/>
                  <a:gd name="connsiteY0" fmla="*/ 380048 h 394525"/>
                  <a:gd name="connsiteX1" fmla="*/ 58102 w 371379"/>
                  <a:gd name="connsiteY1" fmla="*/ 394525 h 394525"/>
                  <a:gd name="connsiteX2" fmla="*/ 0 w 371379"/>
                  <a:gd name="connsiteY2" fmla="*/ 14478 h 394525"/>
                  <a:gd name="connsiteX3" fmla="*/ 313277 w 371379"/>
                  <a:gd name="connsiteY3" fmla="*/ 0 h 394525"/>
                  <a:gd name="connsiteX4" fmla="*/ 371380 w 371379"/>
                  <a:gd name="connsiteY4" fmla="*/ 380048 h 394525"/>
                  <a:gd name="connsiteX5" fmla="*/ 90583 w 371379"/>
                  <a:gd name="connsiteY5" fmla="*/ 354902 h 394525"/>
                  <a:gd name="connsiteX6" fmla="*/ 327374 w 371379"/>
                  <a:gd name="connsiteY6" fmla="*/ 343948 h 394525"/>
                  <a:gd name="connsiteX7" fmla="*/ 280797 w 371379"/>
                  <a:gd name="connsiteY7" fmla="*/ 39624 h 394525"/>
                  <a:gd name="connsiteX8" fmla="*/ 44005 w 371379"/>
                  <a:gd name="connsiteY8" fmla="*/ 50578 h 394525"/>
                  <a:gd name="connsiteX9" fmla="*/ 90583 w 371379"/>
                  <a:gd name="connsiteY9" fmla="*/ 354902 h 39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1379" h="394525">
                    <a:moveTo>
                      <a:pt x="371380" y="380048"/>
                    </a:moveTo>
                    <a:lnTo>
                      <a:pt x="58102" y="394525"/>
                    </a:lnTo>
                    <a:lnTo>
                      <a:pt x="0" y="14478"/>
                    </a:lnTo>
                    <a:lnTo>
                      <a:pt x="313277" y="0"/>
                    </a:lnTo>
                    <a:lnTo>
                      <a:pt x="371380" y="380048"/>
                    </a:lnTo>
                    <a:close/>
                    <a:moveTo>
                      <a:pt x="90583" y="354902"/>
                    </a:moveTo>
                    <a:lnTo>
                      <a:pt x="327374" y="343948"/>
                    </a:lnTo>
                    <a:lnTo>
                      <a:pt x="280797" y="39624"/>
                    </a:lnTo>
                    <a:lnTo>
                      <a:pt x="44005" y="50578"/>
                    </a:lnTo>
                    <a:lnTo>
                      <a:pt x="90583" y="354902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E1198936-FB7B-3D1D-C2F6-20651F617BBB}"/>
                  </a:ext>
                </a:extLst>
              </p:cNvPr>
              <p:cNvSpPr/>
              <p:nvPr/>
            </p:nvSpPr>
            <p:spPr>
              <a:xfrm>
                <a:off x="10429398" y="-1040929"/>
                <a:ext cx="377856" cy="399002"/>
              </a:xfrm>
              <a:custGeom>
                <a:avLst/>
                <a:gdLst>
                  <a:gd name="connsiteX0" fmla="*/ 64865 w 377856"/>
                  <a:gd name="connsiteY0" fmla="*/ 399002 h 399002"/>
                  <a:gd name="connsiteX1" fmla="*/ 0 w 377856"/>
                  <a:gd name="connsiteY1" fmla="*/ 20002 h 399002"/>
                  <a:gd name="connsiteX2" fmla="*/ 312992 w 377856"/>
                  <a:gd name="connsiteY2" fmla="*/ 0 h 399002"/>
                  <a:gd name="connsiteX3" fmla="*/ 377857 w 377856"/>
                  <a:gd name="connsiteY3" fmla="*/ 379000 h 399002"/>
                  <a:gd name="connsiteX4" fmla="*/ 64865 w 377856"/>
                  <a:gd name="connsiteY4" fmla="*/ 399002 h 399002"/>
                  <a:gd name="connsiteX5" fmla="*/ 44672 w 377856"/>
                  <a:gd name="connsiteY5" fmla="*/ 55340 h 399002"/>
                  <a:gd name="connsiteX6" fmla="*/ 96583 w 377856"/>
                  <a:gd name="connsiteY6" fmla="*/ 358807 h 399002"/>
                  <a:gd name="connsiteX7" fmla="*/ 333089 w 377856"/>
                  <a:gd name="connsiteY7" fmla="*/ 343757 h 399002"/>
                  <a:gd name="connsiteX8" fmla="*/ 281178 w 377856"/>
                  <a:gd name="connsiteY8" fmla="*/ 40291 h 399002"/>
                  <a:gd name="connsiteX9" fmla="*/ 44672 w 377856"/>
                  <a:gd name="connsiteY9" fmla="*/ 55340 h 399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7856" h="399002">
                    <a:moveTo>
                      <a:pt x="64865" y="399002"/>
                    </a:moveTo>
                    <a:lnTo>
                      <a:pt x="0" y="20002"/>
                    </a:lnTo>
                    <a:lnTo>
                      <a:pt x="312992" y="0"/>
                    </a:lnTo>
                    <a:lnTo>
                      <a:pt x="377857" y="379000"/>
                    </a:lnTo>
                    <a:lnTo>
                      <a:pt x="64865" y="399002"/>
                    </a:lnTo>
                    <a:close/>
                    <a:moveTo>
                      <a:pt x="44672" y="55340"/>
                    </a:moveTo>
                    <a:lnTo>
                      <a:pt x="96583" y="358807"/>
                    </a:lnTo>
                    <a:lnTo>
                      <a:pt x="333089" y="343757"/>
                    </a:lnTo>
                    <a:lnTo>
                      <a:pt x="281178" y="40291"/>
                    </a:lnTo>
                    <a:lnTo>
                      <a:pt x="44672" y="55340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17" name="Graphic 2">
                <a:extLst>
                  <a:ext uri="{FF2B5EF4-FFF2-40B4-BE49-F238E27FC236}">
                    <a16:creationId xmlns:a16="http://schemas.microsoft.com/office/drawing/2014/main" id="{CBCF6ADB-BDC4-F653-4FBE-CE9E2FB67D7F}"/>
                  </a:ext>
                </a:extLst>
              </p:cNvPr>
              <p:cNvGrpSpPr/>
              <p:nvPr/>
            </p:nvGrpSpPr>
            <p:grpSpPr>
              <a:xfrm>
                <a:off x="9072075" y="-2297097"/>
                <a:ext cx="1075583" cy="362627"/>
                <a:chOff x="9072075" y="-2297097"/>
                <a:chExt cx="1075583" cy="362627"/>
              </a:xfrm>
            </p:grpSpPr>
            <p:sp>
              <p:nvSpPr>
                <p:cNvPr id="217" name="Freeform: Shape 216">
                  <a:extLst>
                    <a:ext uri="{FF2B5EF4-FFF2-40B4-BE49-F238E27FC236}">
                      <a16:creationId xmlns:a16="http://schemas.microsoft.com/office/drawing/2014/main" id="{3038FC12-2700-89B7-4A30-7AFBE7B5B4EC}"/>
                    </a:ext>
                  </a:extLst>
                </p:cNvPr>
                <p:cNvSpPr/>
                <p:nvPr/>
              </p:nvSpPr>
              <p:spPr>
                <a:xfrm>
                  <a:off x="9093983" y="-2213467"/>
                  <a:ext cx="1034530" cy="79162"/>
                </a:xfrm>
                <a:custGeom>
                  <a:avLst/>
                  <a:gdLst>
                    <a:gd name="connsiteX0" fmla="*/ 23823 w 1034530"/>
                    <a:gd name="connsiteY0" fmla="*/ 79163 h 79162"/>
                    <a:gd name="connsiteX1" fmla="*/ 10 w 1034530"/>
                    <a:gd name="connsiteY1" fmla="*/ 56112 h 79162"/>
                    <a:gd name="connsiteX2" fmla="*/ 23061 w 1034530"/>
                    <a:gd name="connsiteY2" fmla="*/ 31538 h 79162"/>
                    <a:gd name="connsiteX3" fmla="*/ 1009946 w 1034530"/>
                    <a:gd name="connsiteY3" fmla="*/ 10 h 79162"/>
                    <a:gd name="connsiteX4" fmla="*/ 1034521 w 1034530"/>
                    <a:gd name="connsiteY4" fmla="*/ 23061 h 79162"/>
                    <a:gd name="connsiteX5" fmla="*/ 1011470 w 1034530"/>
                    <a:gd name="connsiteY5" fmla="*/ 47635 h 79162"/>
                    <a:gd name="connsiteX6" fmla="*/ 24585 w 1034530"/>
                    <a:gd name="connsiteY6" fmla="*/ 79163 h 79162"/>
                    <a:gd name="connsiteX7" fmla="*/ 23823 w 1034530"/>
                    <a:gd name="connsiteY7" fmla="*/ 79163 h 7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4530" h="79162">
                      <a:moveTo>
                        <a:pt x="23823" y="79163"/>
                      </a:moveTo>
                      <a:cubicBezTo>
                        <a:pt x="11059" y="79163"/>
                        <a:pt x="487" y="68971"/>
                        <a:pt x="10" y="56112"/>
                      </a:cubicBezTo>
                      <a:cubicBezTo>
                        <a:pt x="-371" y="42968"/>
                        <a:pt x="9916" y="32014"/>
                        <a:pt x="23061" y="31538"/>
                      </a:cubicBezTo>
                      <a:lnTo>
                        <a:pt x="1009946" y="10"/>
                      </a:lnTo>
                      <a:cubicBezTo>
                        <a:pt x="1023281" y="-371"/>
                        <a:pt x="1034140" y="9916"/>
                        <a:pt x="1034521" y="23061"/>
                      </a:cubicBezTo>
                      <a:cubicBezTo>
                        <a:pt x="1034901" y="36205"/>
                        <a:pt x="1024615" y="47159"/>
                        <a:pt x="1011470" y="47635"/>
                      </a:cubicBezTo>
                      <a:lnTo>
                        <a:pt x="24585" y="79163"/>
                      </a:lnTo>
                      <a:cubicBezTo>
                        <a:pt x="24394" y="79163"/>
                        <a:pt x="24108" y="79163"/>
                        <a:pt x="23823" y="79163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18" name="Freeform: Shape 217">
                  <a:extLst>
                    <a:ext uri="{FF2B5EF4-FFF2-40B4-BE49-F238E27FC236}">
                      <a16:creationId xmlns:a16="http://schemas.microsoft.com/office/drawing/2014/main" id="{05D4E6B1-1080-66F8-6777-CC8A56E0E9F1}"/>
                    </a:ext>
                  </a:extLst>
                </p:cNvPr>
                <p:cNvSpPr/>
                <p:nvPr/>
              </p:nvSpPr>
              <p:spPr>
                <a:xfrm>
                  <a:off x="9113128" y="-2113550"/>
                  <a:ext cx="1034530" cy="79162"/>
                </a:xfrm>
                <a:custGeom>
                  <a:avLst/>
                  <a:gdLst>
                    <a:gd name="connsiteX0" fmla="*/ 23823 w 1034530"/>
                    <a:gd name="connsiteY0" fmla="*/ 79163 h 79162"/>
                    <a:gd name="connsiteX1" fmla="*/ 10 w 1034530"/>
                    <a:gd name="connsiteY1" fmla="*/ 56113 h 79162"/>
                    <a:gd name="connsiteX2" fmla="*/ 23061 w 1034530"/>
                    <a:gd name="connsiteY2" fmla="*/ 31538 h 79162"/>
                    <a:gd name="connsiteX3" fmla="*/ 1009946 w 1034530"/>
                    <a:gd name="connsiteY3" fmla="*/ 10 h 79162"/>
                    <a:gd name="connsiteX4" fmla="*/ 1034520 w 1034530"/>
                    <a:gd name="connsiteY4" fmla="*/ 23061 h 79162"/>
                    <a:gd name="connsiteX5" fmla="*/ 1011470 w 1034530"/>
                    <a:gd name="connsiteY5" fmla="*/ 47635 h 79162"/>
                    <a:gd name="connsiteX6" fmla="*/ 24585 w 1034530"/>
                    <a:gd name="connsiteY6" fmla="*/ 79163 h 79162"/>
                    <a:gd name="connsiteX7" fmla="*/ 23823 w 1034530"/>
                    <a:gd name="connsiteY7" fmla="*/ 79163 h 7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4530" h="79162">
                      <a:moveTo>
                        <a:pt x="23823" y="79163"/>
                      </a:moveTo>
                      <a:cubicBezTo>
                        <a:pt x="11059" y="79163"/>
                        <a:pt x="486" y="68971"/>
                        <a:pt x="10" y="56113"/>
                      </a:cubicBezTo>
                      <a:cubicBezTo>
                        <a:pt x="-371" y="42968"/>
                        <a:pt x="9916" y="32014"/>
                        <a:pt x="23061" y="31538"/>
                      </a:cubicBezTo>
                      <a:lnTo>
                        <a:pt x="1009946" y="10"/>
                      </a:lnTo>
                      <a:cubicBezTo>
                        <a:pt x="1023376" y="-371"/>
                        <a:pt x="1034044" y="9916"/>
                        <a:pt x="1034520" y="23061"/>
                      </a:cubicBezTo>
                      <a:cubicBezTo>
                        <a:pt x="1034902" y="36205"/>
                        <a:pt x="1024615" y="47159"/>
                        <a:pt x="1011470" y="47635"/>
                      </a:cubicBezTo>
                      <a:lnTo>
                        <a:pt x="24585" y="79163"/>
                      </a:lnTo>
                      <a:cubicBezTo>
                        <a:pt x="24299" y="79163"/>
                        <a:pt x="24013" y="79163"/>
                        <a:pt x="23823" y="79163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CF76DF95-0B87-17D3-4DC5-1688B2148BB9}"/>
                    </a:ext>
                  </a:extLst>
                </p:cNvPr>
                <p:cNvSpPr/>
                <p:nvPr/>
              </p:nvSpPr>
              <p:spPr>
                <a:xfrm>
                  <a:off x="9132178" y="-1997922"/>
                  <a:ext cx="541135" cy="63452"/>
                </a:xfrm>
                <a:custGeom>
                  <a:avLst/>
                  <a:gdLst>
                    <a:gd name="connsiteX0" fmla="*/ 23823 w 541135"/>
                    <a:gd name="connsiteY0" fmla="*/ 63452 h 63452"/>
                    <a:gd name="connsiteX1" fmla="*/ 10 w 541135"/>
                    <a:gd name="connsiteY1" fmla="*/ 40402 h 63452"/>
                    <a:gd name="connsiteX2" fmla="*/ 23061 w 541135"/>
                    <a:gd name="connsiteY2" fmla="*/ 15827 h 63452"/>
                    <a:gd name="connsiteX3" fmla="*/ 516551 w 541135"/>
                    <a:gd name="connsiteY3" fmla="*/ 16 h 63452"/>
                    <a:gd name="connsiteX4" fmla="*/ 541126 w 541135"/>
                    <a:gd name="connsiteY4" fmla="*/ 23066 h 63452"/>
                    <a:gd name="connsiteX5" fmla="*/ 518075 w 541135"/>
                    <a:gd name="connsiteY5" fmla="*/ 47641 h 63452"/>
                    <a:gd name="connsiteX6" fmla="*/ 24585 w 541135"/>
                    <a:gd name="connsiteY6" fmla="*/ 63452 h 63452"/>
                    <a:gd name="connsiteX7" fmla="*/ 23823 w 541135"/>
                    <a:gd name="connsiteY7" fmla="*/ 63452 h 63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1135" h="63452">
                      <a:moveTo>
                        <a:pt x="23823" y="63452"/>
                      </a:moveTo>
                      <a:cubicBezTo>
                        <a:pt x="11059" y="63452"/>
                        <a:pt x="486" y="53260"/>
                        <a:pt x="10" y="40402"/>
                      </a:cubicBezTo>
                      <a:cubicBezTo>
                        <a:pt x="-371" y="27257"/>
                        <a:pt x="9916" y="16303"/>
                        <a:pt x="23061" y="15827"/>
                      </a:cubicBezTo>
                      <a:lnTo>
                        <a:pt x="516551" y="16"/>
                      </a:lnTo>
                      <a:cubicBezTo>
                        <a:pt x="529886" y="-461"/>
                        <a:pt x="540744" y="9922"/>
                        <a:pt x="541126" y="23066"/>
                      </a:cubicBezTo>
                      <a:cubicBezTo>
                        <a:pt x="541507" y="36211"/>
                        <a:pt x="531219" y="47164"/>
                        <a:pt x="518075" y="47641"/>
                      </a:cubicBezTo>
                      <a:lnTo>
                        <a:pt x="24585" y="63452"/>
                      </a:lnTo>
                      <a:cubicBezTo>
                        <a:pt x="24299" y="63452"/>
                        <a:pt x="24108" y="63452"/>
                        <a:pt x="23823" y="63452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D675939D-463B-DC98-3411-52774182C587}"/>
                    </a:ext>
                  </a:extLst>
                </p:cNvPr>
                <p:cNvSpPr/>
                <p:nvPr/>
              </p:nvSpPr>
              <p:spPr>
                <a:xfrm>
                  <a:off x="9072075" y="-2297097"/>
                  <a:ext cx="541135" cy="63446"/>
                </a:xfrm>
                <a:custGeom>
                  <a:avLst/>
                  <a:gdLst>
                    <a:gd name="connsiteX0" fmla="*/ 23823 w 541135"/>
                    <a:gd name="connsiteY0" fmla="*/ 63447 h 63446"/>
                    <a:gd name="connsiteX1" fmla="*/ 10 w 541135"/>
                    <a:gd name="connsiteY1" fmla="*/ 40396 h 63446"/>
                    <a:gd name="connsiteX2" fmla="*/ 23061 w 541135"/>
                    <a:gd name="connsiteY2" fmla="*/ 15822 h 63446"/>
                    <a:gd name="connsiteX3" fmla="*/ 516551 w 541135"/>
                    <a:gd name="connsiteY3" fmla="*/ 10 h 63446"/>
                    <a:gd name="connsiteX4" fmla="*/ 541126 w 541135"/>
                    <a:gd name="connsiteY4" fmla="*/ 23061 h 63446"/>
                    <a:gd name="connsiteX5" fmla="*/ 518075 w 541135"/>
                    <a:gd name="connsiteY5" fmla="*/ 47635 h 63446"/>
                    <a:gd name="connsiteX6" fmla="*/ 24585 w 541135"/>
                    <a:gd name="connsiteY6" fmla="*/ 63447 h 63446"/>
                    <a:gd name="connsiteX7" fmla="*/ 23823 w 541135"/>
                    <a:gd name="connsiteY7" fmla="*/ 63447 h 63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1135" h="63446">
                      <a:moveTo>
                        <a:pt x="23823" y="63447"/>
                      </a:moveTo>
                      <a:cubicBezTo>
                        <a:pt x="11059" y="63447"/>
                        <a:pt x="487" y="53255"/>
                        <a:pt x="10" y="40396"/>
                      </a:cubicBezTo>
                      <a:cubicBezTo>
                        <a:pt x="-371" y="27252"/>
                        <a:pt x="9916" y="16298"/>
                        <a:pt x="23061" y="15822"/>
                      </a:cubicBezTo>
                      <a:lnTo>
                        <a:pt x="516551" y="10"/>
                      </a:lnTo>
                      <a:cubicBezTo>
                        <a:pt x="529886" y="-371"/>
                        <a:pt x="540745" y="9916"/>
                        <a:pt x="541126" y="23061"/>
                      </a:cubicBezTo>
                      <a:cubicBezTo>
                        <a:pt x="541507" y="36205"/>
                        <a:pt x="531220" y="47159"/>
                        <a:pt x="518075" y="47635"/>
                      </a:cubicBezTo>
                      <a:lnTo>
                        <a:pt x="24585" y="63447"/>
                      </a:lnTo>
                      <a:cubicBezTo>
                        <a:pt x="24394" y="63447"/>
                        <a:pt x="24109" y="63447"/>
                        <a:pt x="23823" y="63447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18" name="Graphic 2">
                <a:extLst>
                  <a:ext uri="{FF2B5EF4-FFF2-40B4-BE49-F238E27FC236}">
                    <a16:creationId xmlns:a16="http://schemas.microsoft.com/office/drawing/2014/main" id="{9CADD825-A4F7-3885-DBEB-4F16FD6171DC}"/>
                  </a:ext>
                </a:extLst>
              </p:cNvPr>
              <p:cNvGrpSpPr/>
              <p:nvPr/>
            </p:nvGrpSpPr>
            <p:grpSpPr>
              <a:xfrm>
                <a:off x="9199423" y="-1611394"/>
                <a:ext cx="1083969" cy="388822"/>
                <a:chOff x="9199423" y="-1611394"/>
                <a:chExt cx="1083969" cy="388822"/>
              </a:xfrm>
            </p:grpSpPr>
            <p:sp>
              <p:nvSpPr>
                <p:cNvPr id="213" name="Freeform: Shape 212">
                  <a:extLst>
                    <a:ext uri="{FF2B5EF4-FFF2-40B4-BE49-F238E27FC236}">
                      <a16:creationId xmlns:a16="http://schemas.microsoft.com/office/drawing/2014/main" id="{9A816BF4-67B6-4823-9AD9-725B403BE9D4}"/>
                    </a:ext>
                  </a:extLst>
                </p:cNvPr>
                <p:cNvSpPr/>
                <p:nvPr/>
              </p:nvSpPr>
              <p:spPr>
                <a:xfrm>
                  <a:off x="9227522" y="-1559974"/>
                  <a:ext cx="1030629" cy="140425"/>
                </a:xfrm>
                <a:custGeom>
                  <a:avLst/>
                  <a:gdLst>
                    <a:gd name="connsiteX0" fmla="*/ 23825 w 1030629"/>
                    <a:gd name="connsiteY0" fmla="*/ 140426 h 140425"/>
                    <a:gd name="connsiteX1" fmla="*/ 107 w 1030629"/>
                    <a:gd name="connsiteY1" fmla="*/ 118804 h 140425"/>
                    <a:gd name="connsiteX2" fmla="*/ 21539 w 1030629"/>
                    <a:gd name="connsiteY2" fmla="*/ 92896 h 140425"/>
                    <a:gd name="connsiteX3" fmla="*/ 1004614 w 1030629"/>
                    <a:gd name="connsiteY3" fmla="*/ 122 h 140425"/>
                    <a:gd name="connsiteX4" fmla="*/ 1030522 w 1030629"/>
                    <a:gd name="connsiteY4" fmla="*/ 21554 h 140425"/>
                    <a:gd name="connsiteX5" fmla="*/ 1009091 w 1030629"/>
                    <a:gd name="connsiteY5" fmla="*/ 47462 h 140425"/>
                    <a:gd name="connsiteX6" fmla="*/ 26111 w 1030629"/>
                    <a:gd name="connsiteY6" fmla="*/ 140330 h 140425"/>
                    <a:gd name="connsiteX7" fmla="*/ 23825 w 1030629"/>
                    <a:gd name="connsiteY7" fmla="*/ 140426 h 140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0629" h="140425">
                      <a:moveTo>
                        <a:pt x="23825" y="140426"/>
                      </a:moveTo>
                      <a:cubicBezTo>
                        <a:pt x="11728" y="140426"/>
                        <a:pt x="1346" y="131187"/>
                        <a:pt x="107" y="118804"/>
                      </a:cubicBezTo>
                      <a:cubicBezTo>
                        <a:pt x="-1131" y="105755"/>
                        <a:pt x="8489" y="94134"/>
                        <a:pt x="21539" y="92896"/>
                      </a:cubicBezTo>
                      <a:lnTo>
                        <a:pt x="1004614" y="122"/>
                      </a:lnTo>
                      <a:cubicBezTo>
                        <a:pt x="1017663" y="-1211"/>
                        <a:pt x="1029284" y="8505"/>
                        <a:pt x="1030522" y="21554"/>
                      </a:cubicBezTo>
                      <a:cubicBezTo>
                        <a:pt x="1031760" y="34603"/>
                        <a:pt x="1022140" y="46224"/>
                        <a:pt x="1009091" y="47462"/>
                      </a:cubicBezTo>
                      <a:lnTo>
                        <a:pt x="26111" y="140330"/>
                      </a:lnTo>
                      <a:cubicBezTo>
                        <a:pt x="25349" y="140330"/>
                        <a:pt x="24587" y="140426"/>
                        <a:pt x="23825" y="140426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14" name="Freeform: Shape 213">
                  <a:extLst>
                    <a:ext uri="{FF2B5EF4-FFF2-40B4-BE49-F238E27FC236}">
                      <a16:creationId xmlns:a16="http://schemas.microsoft.com/office/drawing/2014/main" id="{0E853735-B383-3E20-73D1-9736CEB57FB5}"/>
                    </a:ext>
                  </a:extLst>
                </p:cNvPr>
                <p:cNvSpPr/>
                <p:nvPr/>
              </p:nvSpPr>
              <p:spPr>
                <a:xfrm>
                  <a:off x="9252763" y="-1461470"/>
                  <a:ext cx="1030629" cy="140410"/>
                </a:xfrm>
                <a:custGeom>
                  <a:avLst/>
                  <a:gdLst>
                    <a:gd name="connsiteX0" fmla="*/ 23825 w 1030629"/>
                    <a:gd name="connsiteY0" fmla="*/ 140411 h 140410"/>
                    <a:gd name="connsiteX1" fmla="*/ 107 w 1030629"/>
                    <a:gd name="connsiteY1" fmla="*/ 118789 h 140410"/>
                    <a:gd name="connsiteX2" fmla="*/ 21539 w 1030629"/>
                    <a:gd name="connsiteY2" fmla="*/ 92881 h 140410"/>
                    <a:gd name="connsiteX3" fmla="*/ 1004614 w 1030629"/>
                    <a:gd name="connsiteY3" fmla="*/ 107 h 140410"/>
                    <a:gd name="connsiteX4" fmla="*/ 1030522 w 1030629"/>
                    <a:gd name="connsiteY4" fmla="*/ 21539 h 140410"/>
                    <a:gd name="connsiteX5" fmla="*/ 1009091 w 1030629"/>
                    <a:gd name="connsiteY5" fmla="*/ 47447 h 140410"/>
                    <a:gd name="connsiteX6" fmla="*/ 26015 w 1030629"/>
                    <a:gd name="connsiteY6" fmla="*/ 140315 h 140410"/>
                    <a:gd name="connsiteX7" fmla="*/ 23825 w 1030629"/>
                    <a:gd name="connsiteY7" fmla="*/ 140411 h 14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0629" h="140410">
                      <a:moveTo>
                        <a:pt x="23825" y="140411"/>
                      </a:moveTo>
                      <a:cubicBezTo>
                        <a:pt x="11728" y="140411"/>
                        <a:pt x="1346" y="131171"/>
                        <a:pt x="107" y="118789"/>
                      </a:cubicBezTo>
                      <a:cubicBezTo>
                        <a:pt x="-1131" y="105740"/>
                        <a:pt x="8489" y="94119"/>
                        <a:pt x="21539" y="92881"/>
                      </a:cubicBezTo>
                      <a:lnTo>
                        <a:pt x="1004614" y="107"/>
                      </a:lnTo>
                      <a:cubicBezTo>
                        <a:pt x="1017663" y="-1131"/>
                        <a:pt x="1029284" y="8489"/>
                        <a:pt x="1030522" y="21539"/>
                      </a:cubicBezTo>
                      <a:cubicBezTo>
                        <a:pt x="1031760" y="34588"/>
                        <a:pt x="1022140" y="46208"/>
                        <a:pt x="1009091" y="47447"/>
                      </a:cubicBezTo>
                      <a:lnTo>
                        <a:pt x="26015" y="140315"/>
                      </a:lnTo>
                      <a:cubicBezTo>
                        <a:pt x="25349" y="140411"/>
                        <a:pt x="24587" y="140411"/>
                        <a:pt x="23825" y="140411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15" name="Freeform: Shape 214">
                  <a:extLst>
                    <a:ext uri="{FF2B5EF4-FFF2-40B4-BE49-F238E27FC236}">
                      <a16:creationId xmlns:a16="http://schemas.microsoft.com/office/drawing/2014/main" id="{6C3260EE-A1C0-6689-F7D4-DA74992DF66F}"/>
                    </a:ext>
                  </a:extLst>
                </p:cNvPr>
                <p:cNvSpPr/>
                <p:nvPr/>
              </p:nvSpPr>
              <p:spPr>
                <a:xfrm>
                  <a:off x="9278004" y="-1316485"/>
                  <a:ext cx="539043" cy="93914"/>
                </a:xfrm>
                <a:custGeom>
                  <a:avLst/>
                  <a:gdLst>
                    <a:gd name="connsiteX0" fmla="*/ 23825 w 539043"/>
                    <a:gd name="connsiteY0" fmla="*/ 93914 h 93914"/>
                    <a:gd name="connsiteX1" fmla="*/ 107 w 539043"/>
                    <a:gd name="connsiteY1" fmla="*/ 72388 h 93914"/>
                    <a:gd name="connsiteX2" fmla="*/ 21539 w 539043"/>
                    <a:gd name="connsiteY2" fmla="*/ 46480 h 93914"/>
                    <a:gd name="connsiteX3" fmla="*/ 513029 w 539043"/>
                    <a:gd name="connsiteY3" fmla="*/ 93 h 93914"/>
                    <a:gd name="connsiteX4" fmla="*/ 538937 w 539043"/>
                    <a:gd name="connsiteY4" fmla="*/ 21524 h 93914"/>
                    <a:gd name="connsiteX5" fmla="*/ 517505 w 539043"/>
                    <a:gd name="connsiteY5" fmla="*/ 47432 h 93914"/>
                    <a:gd name="connsiteX6" fmla="*/ 26015 w 539043"/>
                    <a:gd name="connsiteY6" fmla="*/ 93819 h 93914"/>
                    <a:gd name="connsiteX7" fmla="*/ 23825 w 539043"/>
                    <a:gd name="connsiteY7" fmla="*/ 93914 h 93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9043" h="93914">
                      <a:moveTo>
                        <a:pt x="23825" y="93914"/>
                      </a:moveTo>
                      <a:cubicBezTo>
                        <a:pt x="11728" y="93914"/>
                        <a:pt x="1346" y="84675"/>
                        <a:pt x="107" y="72388"/>
                      </a:cubicBezTo>
                      <a:cubicBezTo>
                        <a:pt x="-1131" y="59243"/>
                        <a:pt x="8489" y="47718"/>
                        <a:pt x="21539" y="46480"/>
                      </a:cubicBezTo>
                      <a:lnTo>
                        <a:pt x="513029" y="93"/>
                      </a:lnTo>
                      <a:cubicBezTo>
                        <a:pt x="526078" y="-1050"/>
                        <a:pt x="537698" y="8475"/>
                        <a:pt x="538937" y="21524"/>
                      </a:cubicBezTo>
                      <a:cubicBezTo>
                        <a:pt x="540175" y="34669"/>
                        <a:pt x="530555" y="46194"/>
                        <a:pt x="517505" y="47432"/>
                      </a:cubicBezTo>
                      <a:lnTo>
                        <a:pt x="26015" y="93819"/>
                      </a:lnTo>
                      <a:cubicBezTo>
                        <a:pt x="25349" y="93914"/>
                        <a:pt x="24587" y="93914"/>
                        <a:pt x="23825" y="93914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16" name="Freeform: Shape 215">
                  <a:extLst>
                    <a:ext uri="{FF2B5EF4-FFF2-40B4-BE49-F238E27FC236}">
                      <a16:creationId xmlns:a16="http://schemas.microsoft.com/office/drawing/2014/main" id="{6F6FA27B-C6DA-C9E9-F69D-455183B4E1EF}"/>
                    </a:ext>
                  </a:extLst>
                </p:cNvPr>
                <p:cNvSpPr/>
                <p:nvPr/>
              </p:nvSpPr>
              <p:spPr>
                <a:xfrm>
                  <a:off x="9199423" y="-1611394"/>
                  <a:ext cx="539043" cy="94023"/>
                </a:xfrm>
                <a:custGeom>
                  <a:avLst/>
                  <a:gdLst>
                    <a:gd name="connsiteX0" fmla="*/ 23825 w 539043"/>
                    <a:gd name="connsiteY0" fmla="*/ 94024 h 94023"/>
                    <a:gd name="connsiteX1" fmla="*/ 107 w 539043"/>
                    <a:gd name="connsiteY1" fmla="*/ 72402 h 94023"/>
                    <a:gd name="connsiteX2" fmla="*/ 21539 w 539043"/>
                    <a:gd name="connsiteY2" fmla="*/ 46494 h 94023"/>
                    <a:gd name="connsiteX3" fmla="*/ 513029 w 539043"/>
                    <a:gd name="connsiteY3" fmla="*/ 107 h 94023"/>
                    <a:gd name="connsiteX4" fmla="*/ 538937 w 539043"/>
                    <a:gd name="connsiteY4" fmla="*/ 21539 h 94023"/>
                    <a:gd name="connsiteX5" fmla="*/ 517505 w 539043"/>
                    <a:gd name="connsiteY5" fmla="*/ 47447 h 94023"/>
                    <a:gd name="connsiteX6" fmla="*/ 26015 w 539043"/>
                    <a:gd name="connsiteY6" fmla="*/ 93833 h 94023"/>
                    <a:gd name="connsiteX7" fmla="*/ 23825 w 539043"/>
                    <a:gd name="connsiteY7" fmla="*/ 94024 h 9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9043" h="94023">
                      <a:moveTo>
                        <a:pt x="23825" y="94024"/>
                      </a:moveTo>
                      <a:cubicBezTo>
                        <a:pt x="11728" y="94024"/>
                        <a:pt x="1346" y="84785"/>
                        <a:pt x="107" y="72402"/>
                      </a:cubicBezTo>
                      <a:cubicBezTo>
                        <a:pt x="-1131" y="59353"/>
                        <a:pt x="8489" y="47732"/>
                        <a:pt x="21539" y="46494"/>
                      </a:cubicBezTo>
                      <a:lnTo>
                        <a:pt x="513029" y="107"/>
                      </a:lnTo>
                      <a:cubicBezTo>
                        <a:pt x="526078" y="-1131"/>
                        <a:pt x="537698" y="8489"/>
                        <a:pt x="538937" y="21539"/>
                      </a:cubicBezTo>
                      <a:cubicBezTo>
                        <a:pt x="540175" y="34588"/>
                        <a:pt x="530555" y="46208"/>
                        <a:pt x="517505" y="47447"/>
                      </a:cubicBezTo>
                      <a:lnTo>
                        <a:pt x="26015" y="93833"/>
                      </a:lnTo>
                      <a:cubicBezTo>
                        <a:pt x="25349" y="94024"/>
                        <a:pt x="24587" y="94024"/>
                        <a:pt x="23825" y="94024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19" name="Graphic 2">
                <a:extLst>
                  <a:ext uri="{FF2B5EF4-FFF2-40B4-BE49-F238E27FC236}">
                    <a16:creationId xmlns:a16="http://schemas.microsoft.com/office/drawing/2014/main" id="{EC106D5F-BAD3-319D-0F34-2C7AD7BBD80B}"/>
                  </a:ext>
                </a:extLst>
              </p:cNvPr>
              <p:cNvGrpSpPr/>
              <p:nvPr/>
            </p:nvGrpSpPr>
            <p:grpSpPr>
              <a:xfrm>
                <a:off x="9314544" y="-922123"/>
                <a:ext cx="1085469" cy="395447"/>
                <a:chOff x="9314544" y="-922123"/>
                <a:chExt cx="1085469" cy="395447"/>
              </a:xfrm>
            </p:grpSpPr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19D0F850-EAB0-7D57-F961-20EDB9BB4584}"/>
                    </a:ext>
                  </a:extLst>
                </p:cNvPr>
                <p:cNvSpPr/>
                <p:nvPr/>
              </p:nvSpPr>
              <p:spPr>
                <a:xfrm>
                  <a:off x="9344167" y="-879260"/>
                  <a:ext cx="1028986" cy="156465"/>
                </a:xfrm>
                <a:custGeom>
                  <a:avLst/>
                  <a:gdLst>
                    <a:gd name="connsiteX0" fmla="*/ 23765 w 1028986"/>
                    <a:gd name="connsiteY0" fmla="*/ 156466 h 156465"/>
                    <a:gd name="connsiteX1" fmla="*/ 143 w 1028986"/>
                    <a:gd name="connsiteY1" fmla="*/ 135320 h 156465"/>
                    <a:gd name="connsiteX2" fmla="*/ 21193 w 1028986"/>
                    <a:gd name="connsiteY2" fmla="*/ 109031 h 156465"/>
                    <a:gd name="connsiteX3" fmla="*/ 1002554 w 1028986"/>
                    <a:gd name="connsiteY3" fmla="*/ 160 h 156465"/>
                    <a:gd name="connsiteX4" fmla="*/ 1028843 w 1028986"/>
                    <a:gd name="connsiteY4" fmla="*/ 21210 h 156465"/>
                    <a:gd name="connsiteX5" fmla="*/ 1007793 w 1028986"/>
                    <a:gd name="connsiteY5" fmla="*/ 47499 h 156465"/>
                    <a:gd name="connsiteX6" fmla="*/ 26432 w 1028986"/>
                    <a:gd name="connsiteY6" fmla="*/ 156275 h 156465"/>
                    <a:gd name="connsiteX7" fmla="*/ 23765 w 1028986"/>
                    <a:gd name="connsiteY7" fmla="*/ 156466 h 156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28986" h="156465">
                      <a:moveTo>
                        <a:pt x="23765" y="156466"/>
                      </a:moveTo>
                      <a:cubicBezTo>
                        <a:pt x="11764" y="156466"/>
                        <a:pt x="1477" y="147417"/>
                        <a:pt x="143" y="135320"/>
                      </a:cubicBezTo>
                      <a:cubicBezTo>
                        <a:pt x="-1286" y="122271"/>
                        <a:pt x="8144" y="110460"/>
                        <a:pt x="21193" y="109031"/>
                      </a:cubicBezTo>
                      <a:lnTo>
                        <a:pt x="1002554" y="160"/>
                      </a:lnTo>
                      <a:cubicBezTo>
                        <a:pt x="1015603" y="-1364"/>
                        <a:pt x="1027414" y="8161"/>
                        <a:pt x="1028843" y="21210"/>
                      </a:cubicBezTo>
                      <a:cubicBezTo>
                        <a:pt x="1030272" y="34260"/>
                        <a:pt x="1020842" y="46071"/>
                        <a:pt x="1007793" y="47499"/>
                      </a:cubicBezTo>
                      <a:lnTo>
                        <a:pt x="26432" y="156275"/>
                      </a:lnTo>
                      <a:cubicBezTo>
                        <a:pt x="25575" y="156370"/>
                        <a:pt x="24718" y="156466"/>
                        <a:pt x="23765" y="156466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93792CC4-FE1B-2A9E-B60C-205D91311445}"/>
                    </a:ext>
                  </a:extLst>
                </p:cNvPr>
                <p:cNvSpPr/>
                <p:nvPr/>
              </p:nvSpPr>
              <p:spPr>
                <a:xfrm>
                  <a:off x="9371028" y="-781152"/>
                  <a:ext cx="1028986" cy="156465"/>
                </a:xfrm>
                <a:custGeom>
                  <a:avLst/>
                  <a:gdLst>
                    <a:gd name="connsiteX0" fmla="*/ 23765 w 1028986"/>
                    <a:gd name="connsiteY0" fmla="*/ 156465 h 156465"/>
                    <a:gd name="connsiteX1" fmla="*/ 143 w 1028986"/>
                    <a:gd name="connsiteY1" fmla="*/ 135320 h 156465"/>
                    <a:gd name="connsiteX2" fmla="*/ 21193 w 1028986"/>
                    <a:gd name="connsiteY2" fmla="*/ 109031 h 156465"/>
                    <a:gd name="connsiteX3" fmla="*/ 1002554 w 1028986"/>
                    <a:gd name="connsiteY3" fmla="*/ 160 h 156465"/>
                    <a:gd name="connsiteX4" fmla="*/ 1028843 w 1028986"/>
                    <a:gd name="connsiteY4" fmla="*/ 21210 h 156465"/>
                    <a:gd name="connsiteX5" fmla="*/ 1007793 w 1028986"/>
                    <a:gd name="connsiteY5" fmla="*/ 47499 h 156465"/>
                    <a:gd name="connsiteX6" fmla="*/ 26432 w 1028986"/>
                    <a:gd name="connsiteY6" fmla="*/ 156370 h 156465"/>
                    <a:gd name="connsiteX7" fmla="*/ 23765 w 1028986"/>
                    <a:gd name="connsiteY7" fmla="*/ 156465 h 156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28986" h="156465">
                      <a:moveTo>
                        <a:pt x="23765" y="156465"/>
                      </a:moveTo>
                      <a:cubicBezTo>
                        <a:pt x="11764" y="156465"/>
                        <a:pt x="1477" y="147417"/>
                        <a:pt x="143" y="135320"/>
                      </a:cubicBezTo>
                      <a:cubicBezTo>
                        <a:pt x="-1286" y="122271"/>
                        <a:pt x="8144" y="110460"/>
                        <a:pt x="21193" y="109031"/>
                      </a:cubicBezTo>
                      <a:lnTo>
                        <a:pt x="1002554" y="160"/>
                      </a:lnTo>
                      <a:cubicBezTo>
                        <a:pt x="1015603" y="-1364"/>
                        <a:pt x="1027414" y="8161"/>
                        <a:pt x="1028843" y="21210"/>
                      </a:cubicBezTo>
                      <a:cubicBezTo>
                        <a:pt x="1030272" y="34260"/>
                        <a:pt x="1020842" y="46071"/>
                        <a:pt x="1007793" y="47499"/>
                      </a:cubicBezTo>
                      <a:lnTo>
                        <a:pt x="26432" y="156370"/>
                      </a:lnTo>
                      <a:cubicBezTo>
                        <a:pt x="25575" y="156370"/>
                        <a:pt x="24718" y="156465"/>
                        <a:pt x="23765" y="156465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6F948EBB-CA48-82C3-A19F-D0D477B12BF0}"/>
                    </a:ext>
                  </a:extLst>
                </p:cNvPr>
                <p:cNvSpPr/>
                <p:nvPr/>
              </p:nvSpPr>
              <p:spPr>
                <a:xfrm>
                  <a:off x="9397888" y="-628657"/>
                  <a:ext cx="538353" cy="101982"/>
                </a:xfrm>
                <a:custGeom>
                  <a:avLst/>
                  <a:gdLst>
                    <a:gd name="connsiteX0" fmla="*/ 23765 w 538353"/>
                    <a:gd name="connsiteY0" fmla="*/ 101982 h 101982"/>
                    <a:gd name="connsiteX1" fmla="*/ 143 w 538353"/>
                    <a:gd name="connsiteY1" fmla="*/ 80837 h 101982"/>
                    <a:gd name="connsiteX2" fmla="*/ 21193 w 538353"/>
                    <a:gd name="connsiteY2" fmla="*/ 54548 h 101982"/>
                    <a:gd name="connsiteX3" fmla="*/ 511921 w 538353"/>
                    <a:gd name="connsiteY3" fmla="*/ 160 h 101982"/>
                    <a:gd name="connsiteX4" fmla="*/ 538210 w 538353"/>
                    <a:gd name="connsiteY4" fmla="*/ 21211 h 101982"/>
                    <a:gd name="connsiteX5" fmla="*/ 517160 w 538353"/>
                    <a:gd name="connsiteY5" fmla="*/ 47499 h 101982"/>
                    <a:gd name="connsiteX6" fmla="*/ 26432 w 538353"/>
                    <a:gd name="connsiteY6" fmla="*/ 101887 h 101982"/>
                    <a:gd name="connsiteX7" fmla="*/ 23765 w 538353"/>
                    <a:gd name="connsiteY7" fmla="*/ 101982 h 101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353" h="101982">
                      <a:moveTo>
                        <a:pt x="23765" y="101982"/>
                      </a:moveTo>
                      <a:cubicBezTo>
                        <a:pt x="11764" y="101982"/>
                        <a:pt x="1477" y="92934"/>
                        <a:pt x="143" y="80837"/>
                      </a:cubicBezTo>
                      <a:cubicBezTo>
                        <a:pt x="-1286" y="67788"/>
                        <a:pt x="8144" y="55977"/>
                        <a:pt x="21193" y="54548"/>
                      </a:cubicBezTo>
                      <a:lnTo>
                        <a:pt x="511921" y="160"/>
                      </a:lnTo>
                      <a:cubicBezTo>
                        <a:pt x="524971" y="-1364"/>
                        <a:pt x="536782" y="8161"/>
                        <a:pt x="538210" y="21211"/>
                      </a:cubicBezTo>
                      <a:cubicBezTo>
                        <a:pt x="539639" y="34260"/>
                        <a:pt x="530209" y="46071"/>
                        <a:pt x="517160" y="47499"/>
                      </a:cubicBezTo>
                      <a:lnTo>
                        <a:pt x="26432" y="101887"/>
                      </a:lnTo>
                      <a:cubicBezTo>
                        <a:pt x="25575" y="101982"/>
                        <a:pt x="24622" y="101982"/>
                        <a:pt x="23765" y="101982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BFD1545D-AD29-C928-6E3B-E23A0153D266}"/>
                    </a:ext>
                  </a:extLst>
                </p:cNvPr>
                <p:cNvSpPr/>
                <p:nvPr/>
              </p:nvSpPr>
              <p:spPr>
                <a:xfrm>
                  <a:off x="9314544" y="-922123"/>
                  <a:ext cx="538353" cy="101982"/>
                </a:xfrm>
                <a:custGeom>
                  <a:avLst/>
                  <a:gdLst>
                    <a:gd name="connsiteX0" fmla="*/ 23765 w 538353"/>
                    <a:gd name="connsiteY0" fmla="*/ 101982 h 101982"/>
                    <a:gd name="connsiteX1" fmla="*/ 143 w 538353"/>
                    <a:gd name="connsiteY1" fmla="*/ 80837 h 101982"/>
                    <a:gd name="connsiteX2" fmla="*/ 21193 w 538353"/>
                    <a:gd name="connsiteY2" fmla="*/ 54548 h 101982"/>
                    <a:gd name="connsiteX3" fmla="*/ 511921 w 538353"/>
                    <a:gd name="connsiteY3" fmla="*/ 160 h 101982"/>
                    <a:gd name="connsiteX4" fmla="*/ 538210 w 538353"/>
                    <a:gd name="connsiteY4" fmla="*/ 21210 h 101982"/>
                    <a:gd name="connsiteX5" fmla="*/ 517160 w 538353"/>
                    <a:gd name="connsiteY5" fmla="*/ 47499 h 101982"/>
                    <a:gd name="connsiteX6" fmla="*/ 26432 w 538353"/>
                    <a:gd name="connsiteY6" fmla="*/ 101887 h 101982"/>
                    <a:gd name="connsiteX7" fmla="*/ 23765 w 538353"/>
                    <a:gd name="connsiteY7" fmla="*/ 101982 h 101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353" h="101982">
                      <a:moveTo>
                        <a:pt x="23765" y="101982"/>
                      </a:moveTo>
                      <a:cubicBezTo>
                        <a:pt x="11764" y="101982"/>
                        <a:pt x="1477" y="92934"/>
                        <a:pt x="143" y="80837"/>
                      </a:cubicBezTo>
                      <a:cubicBezTo>
                        <a:pt x="-1286" y="67788"/>
                        <a:pt x="8144" y="55977"/>
                        <a:pt x="21193" y="54548"/>
                      </a:cubicBezTo>
                      <a:lnTo>
                        <a:pt x="511921" y="160"/>
                      </a:lnTo>
                      <a:cubicBezTo>
                        <a:pt x="525066" y="-1364"/>
                        <a:pt x="536782" y="8161"/>
                        <a:pt x="538210" y="21210"/>
                      </a:cubicBezTo>
                      <a:cubicBezTo>
                        <a:pt x="539639" y="34260"/>
                        <a:pt x="530209" y="46071"/>
                        <a:pt x="517160" y="47499"/>
                      </a:cubicBezTo>
                      <a:lnTo>
                        <a:pt x="26432" y="101887"/>
                      </a:lnTo>
                      <a:cubicBezTo>
                        <a:pt x="25480" y="101887"/>
                        <a:pt x="24622" y="101982"/>
                        <a:pt x="23765" y="101982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C3F84610-B584-7295-0C0C-5F074401FCBA}"/>
                  </a:ext>
                </a:extLst>
              </p:cNvPr>
              <p:cNvSpPr/>
              <p:nvPr/>
            </p:nvSpPr>
            <p:spPr>
              <a:xfrm>
                <a:off x="10200132" y="-2434247"/>
                <a:ext cx="404336" cy="353568"/>
              </a:xfrm>
              <a:custGeom>
                <a:avLst/>
                <a:gdLst>
                  <a:gd name="connsiteX0" fmla="*/ 0 w 404336"/>
                  <a:gd name="connsiteY0" fmla="*/ 124206 h 353568"/>
                  <a:gd name="connsiteX1" fmla="*/ 182785 w 404336"/>
                  <a:gd name="connsiteY1" fmla="*/ 231172 h 353568"/>
                  <a:gd name="connsiteX2" fmla="*/ 404336 w 404336"/>
                  <a:gd name="connsiteY2" fmla="*/ 0 h 353568"/>
                  <a:gd name="connsiteX3" fmla="*/ 198882 w 404336"/>
                  <a:gd name="connsiteY3" fmla="*/ 353568 h 353568"/>
                  <a:gd name="connsiteX4" fmla="*/ 0 w 404336"/>
                  <a:gd name="connsiteY4" fmla="*/ 124206 h 353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8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3" y="67151"/>
                      <a:pt x="404336" y="0"/>
                    </a:cubicBezTo>
                    <a:cubicBezTo>
                      <a:pt x="314896" y="108204"/>
                      <a:pt x="245554" y="227648"/>
                      <a:pt x="198882" y="353568"/>
                    </a:cubicBezTo>
                    <a:cubicBezTo>
                      <a:pt x="154876" y="268796"/>
                      <a:pt x="85439" y="186785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62EC0834-3416-614C-6C76-BD1CCDA98065}"/>
                  </a:ext>
                </a:extLst>
              </p:cNvPr>
              <p:cNvSpPr/>
              <p:nvPr/>
            </p:nvSpPr>
            <p:spPr>
              <a:xfrm>
                <a:off x="10296620" y="-1741208"/>
                <a:ext cx="404336" cy="353567"/>
              </a:xfrm>
              <a:custGeom>
                <a:avLst/>
                <a:gdLst>
                  <a:gd name="connsiteX0" fmla="*/ 0 w 404336"/>
                  <a:gd name="connsiteY0" fmla="*/ 124206 h 353567"/>
                  <a:gd name="connsiteX1" fmla="*/ 182785 w 404336"/>
                  <a:gd name="connsiteY1" fmla="*/ 231172 h 353567"/>
                  <a:gd name="connsiteX2" fmla="*/ 404336 w 404336"/>
                  <a:gd name="connsiteY2" fmla="*/ 0 h 353567"/>
                  <a:gd name="connsiteX3" fmla="*/ 198882 w 404336"/>
                  <a:gd name="connsiteY3" fmla="*/ 353568 h 353567"/>
                  <a:gd name="connsiteX4" fmla="*/ 0 w 404336"/>
                  <a:gd name="connsiteY4" fmla="*/ 124206 h 35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7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4" y="67151"/>
                      <a:pt x="404336" y="0"/>
                    </a:cubicBezTo>
                    <a:cubicBezTo>
                      <a:pt x="314897" y="108204"/>
                      <a:pt x="245554" y="227647"/>
                      <a:pt x="198882" y="353568"/>
                    </a:cubicBezTo>
                    <a:cubicBezTo>
                      <a:pt x="154877" y="268796"/>
                      <a:pt x="85344" y="186785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BB468B65-30FD-9E4C-93B7-52A1A4FA2850}"/>
                  </a:ext>
                </a:extLst>
              </p:cNvPr>
              <p:cNvSpPr/>
              <p:nvPr/>
            </p:nvSpPr>
            <p:spPr>
              <a:xfrm>
                <a:off x="10416158" y="-1093412"/>
                <a:ext cx="404336" cy="353567"/>
              </a:xfrm>
              <a:custGeom>
                <a:avLst/>
                <a:gdLst>
                  <a:gd name="connsiteX0" fmla="*/ 0 w 404336"/>
                  <a:gd name="connsiteY0" fmla="*/ 124206 h 353567"/>
                  <a:gd name="connsiteX1" fmla="*/ 182785 w 404336"/>
                  <a:gd name="connsiteY1" fmla="*/ 231172 h 353567"/>
                  <a:gd name="connsiteX2" fmla="*/ 404336 w 404336"/>
                  <a:gd name="connsiteY2" fmla="*/ 0 h 353567"/>
                  <a:gd name="connsiteX3" fmla="*/ 198882 w 404336"/>
                  <a:gd name="connsiteY3" fmla="*/ 353568 h 353567"/>
                  <a:gd name="connsiteX4" fmla="*/ 0 w 404336"/>
                  <a:gd name="connsiteY4" fmla="*/ 124206 h 35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7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4" y="67151"/>
                      <a:pt x="404336" y="0"/>
                    </a:cubicBezTo>
                    <a:cubicBezTo>
                      <a:pt x="314896" y="108204"/>
                      <a:pt x="245554" y="227647"/>
                      <a:pt x="198882" y="353568"/>
                    </a:cubicBezTo>
                    <a:cubicBezTo>
                      <a:pt x="154877" y="268796"/>
                      <a:pt x="85439" y="186690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9" name="Graphic 2">
              <a:extLst>
                <a:ext uri="{FF2B5EF4-FFF2-40B4-BE49-F238E27FC236}">
                  <a16:creationId xmlns:a16="http://schemas.microsoft.com/office/drawing/2014/main" id="{DED3BECE-6873-6547-CC82-61E2922D3E43}"/>
                </a:ext>
              </a:extLst>
            </p:cNvPr>
            <p:cNvGrpSpPr/>
            <p:nvPr/>
          </p:nvGrpSpPr>
          <p:grpSpPr>
            <a:xfrm>
              <a:off x="9725065" y="-2568504"/>
              <a:ext cx="1539324" cy="2641656"/>
              <a:chOff x="10653617" y="-2291345"/>
              <a:chExt cx="1539324" cy="2641656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58BEAFC-1D29-A078-E0CB-9010DDC8B536}"/>
                  </a:ext>
                </a:extLst>
              </p:cNvPr>
              <p:cNvSpPr/>
              <p:nvPr/>
            </p:nvSpPr>
            <p:spPr>
              <a:xfrm>
                <a:off x="10791217" y="44729"/>
                <a:ext cx="293215" cy="132968"/>
              </a:xfrm>
              <a:custGeom>
                <a:avLst/>
                <a:gdLst>
                  <a:gd name="connsiteX0" fmla="*/ 205967 w 293215"/>
                  <a:gd name="connsiteY0" fmla="*/ 0 h 132968"/>
                  <a:gd name="connsiteX1" fmla="*/ 15467 w 293215"/>
                  <a:gd name="connsiteY1" fmla="*/ 92488 h 132968"/>
                  <a:gd name="connsiteX2" fmla="*/ 36 w 293215"/>
                  <a:gd name="connsiteY2" fmla="*/ 109918 h 132968"/>
                  <a:gd name="connsiteX3" fmla="*/ 23944 w 293215"/>
                  <a:gd name="connsiteY3" fmla="*/ 123349 h 132968"/>
                  <a:gd name="connsiteX4" fmla="*/ 293216 w 293215"/>
                  <a:gd name="connsiteY4" fmla="*/ 132969 h 132968"/>
                  <a:gd name="connsiteX5" fmla="*/ 293216 w 293215"/>
                  <a:gd name="connsiteY5" fmla="*/ 23717 h 132968"/>
                  <a:gd name="connsiteX6" fmla="*/ 205967 w 293215"/>
                  <a:gd name="connsiteY6" fmla="*/ 0 h 132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3215" h="132968">
                    <a:moveTo>
                      <a:pt x="205967" y="0"/>
                    </a:moveTo>
                    <a:cubicBezTo>
                      <a:pt x="142435" y="30861"/>
                      <a:pt x="78999" y="61626"/>
                      <a:pt x="15467" y="92488"/>
                    </a:cubicBezTo>
                    <a:cubicBezTo>
                      <a:pt x="8037" y="96107"/>
                      <a:pt x="-631" y="101727"/>
                      <a:pt x="36" y="109918"/>
                    </a:cubicBezTo>
                    <a:cubicBezTo>
                      <a:pt x="798" y="119920"/>
                      <a:pt x="13943" y="122967"/>
                      <a:pt x="23944" y="123349"/>
                    </a:cubicBezTo>
                    <a:cubicBezTo>
                      <a:pt x="113669" y="126587"/>
                      <a:pt x="203490" y="129730"/>
                      <a:pt x="293216" y="132969"/>
                    </a:cubicBezTo>
                    <a:lnTo>
                      <a:pt x="293216" y="23717"/>
                    </a:lnTo>
                    <a:cubicBezTo>
                      <a:pt x="265498" y="18764"/>
                      <a:pt x="232065" y="10668"/>
                      <a:pt x="2059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245C4B8B-7CA3-62DB-FC61-D94303B84EF6}"/>
                  </a:ext>
                </a:extLst>
              </p:cNvPr>
              <p:cNvSpPr/>
              <p:nvPr/>
            </p:nvSpPr>
            <p:spPr>
              <a:xfrm>
                <a:off x="11465973" y="190190"/>
                <a:ext cx="287734" cy="160024"/>
              </a:xfrm>
              <a:custGeom>
                <a:avLst/>
                <a:gdLst>
                  <a:gd name="connsiteX0" fmla="*/ 170243 w 287734"/>
                  <a:gd name="connsiteY0" fmla="*/ 30561 h 160024"/>
                  <a:gd name="connsiteX1" fmla="*/ 13366 w 287734"/>
                  <a:gd name="connsiteY1" fmla="*/ 127335 h 160024"/>
                  <a:gd name="connsiteX2" fmla="*/ 31 w 287734"/>
                  <a:gd name="connsiteY2" fmla="*/ 142384 h 160024"/>
                  <a:gd name="connsiteX3" fmla="*/ 20700 w 287734"/>
                  <a:gd name="connsiteY3" fmla="*/ 154005 h 160024"/>
                  <a:gd name="connsiteX4" fmla="*/ 240252 w 287734"/>
                  <a:gd name="connsiteY4" fmla="*/ 160006 h 160024"/>
                  <a:gd name="connsiteX5" fmla="*/ 282924 w 287734"/>
                  <a:gd name="connsiteY5" fmla="*/ 93331 h 160024"/>
                  <a:gd name="connsiteX6" fmla="*/ 240061 w 287734"/>
                  <a:gd name="connsiteY6" fmla="*/ 272 h 160024"/>
                  <a:gd name="connsiteX7" fmla="*/ 170243 w 287734"/>
                  <a:gd name="connsiteY7" fmla="*/ 30561 h 16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734" h="160024">
                    <a:moveTo>
                      <a:pt x="170243" y="30561"/>
                    </a:moveTo>
                    <a:cubicBezTo>
                      <a:pt x="151955" y="66280"/>
                      <a:pt x="68135" y="100760"/>
                      <a:pt x="13366" y="127335"/>
                    </a:cubicBezTo>
                    <a:cubicBezTo>
                      <a:pt x="6889" y="130478"/>
                      <a:pt x="-540" y="135241"/>
                      <a:pt x="31" y="142384"/>
                    </a:cubicBezTo>
                    <a:cubicBezTo>
                      <a:pt x="698" y="151052"/>
                      <a:pt x="12033" y="153624"/>
                      <a:pt x="20700" y="154005"/>
                    </a:cubicBezTo>
                    <a:cubicBezTo>
                      <a:pt x="76612" y="156005"/>
                      <a:pt x="165861" y="158006"/>
                      <a:pt x="240252" y="160006"/>
                    </a:cubicBezTo>
                    <a:cubicBezTo>
                      <a:pt x="275018" y="160958"/>
                      <a:pt x="298259" y="124573"/>
                      <a:pt x="282924" y="93331"/>
                    </a:cubicBezTo>
                    <a:lnTo>
                      <a:pt x="240061" y="272"/>
                    </a:lnTo>
                    <a:cubicBezTo>
                      <a:pt x="216058" y="-3824"/>
                      <a:pt x="192722" y="39896"/>
                      <a:pt x="170243" y="305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4DD90C26-C62E-45FF-4AE6-32575A095146}"/>
                  </a:ext>
                </a:extLst>
              </p:cNvPr>
              <p:cNvSpPr/>
              <p:nvPr/>
            </p:nvSpPr>
            <p:spPr>
              <a:xfrm>
                <a:off x="11227212" y="-1444313"/>
                <a:ext cx="395279" cy="218915"/>
              </a:xfrm>
              <a:custGeom>
                <a:avLst/>
                <a:gdLst>
                  <a:gd name="connsiteX0" fmla="*/ 387001 w 395279"/>
                  <a:gd name="connsiteY0" fmla="*/ 0 h 218915"/>
                  <a:gd name="connsiteX1" fmla="*/ 95441 w 395279"/>
                  <a:gd name="connsiteY1" fmla="*/ 45815 h 218915"/>
                  <a:gd name="connsiteX2" fmla="*/ 0 w 395279"/>
                  <a:gd name="connsiteY2" fmla="*/ 183928 h 218915"/>
                  <a:gd name="connsiteX3" fmla="*/ 262033 w 395279"/>
                  <a:gd name="connsiteY3" fmla="*/ 216789 h 218915"/>
                  <a:gd name="connsiteX4" fmla="*/ 304610 w 395279"/>
                  <a:gd name="connsiteY4" fmla="*/ 217170 h 218915"/>
                  <a:gd name="connsiteX5" fmla="*/ 355283 w 395279"/>
                  <a:gd name="connsiteY5" fmla="*/ 180689 h 218915"/>
                  <a:gd name="connsiteX6" fmla="*/ 387001 w 395279"/>
                  <a:gd name="connsiteY6" fmla="*/ 0 h 218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5279" h="218915">
                    <a:moveTo>
                      <a:pt x="387001" y="0"/>
                    </a:moveTo>
                    <a:cubicBezTo>
                      <a:pt x="285941" y="34671"/>
                      <a:pt x="188309" y="33147"/>
                      <a:pt x="95441" y="45815"/>
                    </a:cubicBezTo>
                    <a:cubicBezTo>
                      <a:pt x="79058" y="68675"/>
                      <a:pt x="16383" y="161068"/>
                      <a:pt x="0" y="183928"/>
                    </a:cubicBezTo>
                    <a:cubicBezTo>
                      <a:pt x="87344" y="194882"/>
                      <a:pt x="174688" y="205835"/>
                      <a:pt x="262033" y="216789"/>
                    </a:cubicBezTo>
                    <a:cubicBezTo>
                      <a:pt x="276225" y="218599"/>
                      <a:pt x="290703" y="220313"/>
                      <a:pt x="304610" y="217170"/>
                    </a:cubicBezTo>
                    <a:cubicBezTo>
                      <a:pt x="325279" y="212503"/>
                      <a:pt x="342138" y="197358"/>
                      <a:pt x="355283" y="180689"/>
                    </a:cubicBezTo>
                    <a:cubicBezTo>
                      <a:pt x="394145" y="131445"/>
                      <a:pt x="404622" y="60293"/>
                      <a:pt x="3870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6DD12100-EDDD-237B-8E91-7C208F5114F6}"/>
                  </a:ext>
                </a:extLst>
              </p:cNvPr>
              <p:cNvSpPr/>
              <p:nvPr/>
            </p:nvSpPr>
            <p:spPr>
              <a:xfrm>
                <a:off x="11075481" y="-1662364"/>
                <a:ext cx="200023" cy="261585"/>
              </a:xfrm>
              <a:custGeom>
                <a:avLst/>
                <a:gdLst>
                  <a:gd name="connsiteX0" fmla="*/ 71817 w 200023"/>
                  <a:gd name="connsiteY0" fmla="*/ 81843 h 261585"/>
                  <a:gd name="connsiteX1" fmla="*/ 200023 w 200023"/>
                  <a:gd name="connsiteY1" fmla="*/ 881 h 261585"/>
                  <a:gd name="connsiteX2" fmla="*/ 153922 w 200023"/>
                  <a:gd name="connsiteY2" fmla="*/ 95369 h 261585"/>
                  <a:gd name="connsiteX3" fmla="*/ 96201 w 200023"/>
                  <a:gd name="connsiteY3" fmla="*/ 179094 h 261585"/>
                  <a:gd name="connsiteX4" fmla="*/ 31336 w 200023"/>
                  <a:gd name="connsiteY4" fmla="*/ 245197 h 261585"/>
                  <a:gd name="connsiteX5" fmla="*/ 570 w 200023"/>
                  <a:gd name="connsiteY5" fmla="*/ 255103 h 261585"/>
                  <a:gd name="connsiteX6" fmla="*/ 15905 w 200023"/>
                  <a:gd name="connsiteY6" fmla="*/ 201382 h 261585"/>
                  <a:gd name="connsiteX7" fmla="*/ 71817 w 200023"/>
                  <a:gd name="connsiteY7" fmla="*/ 81843 h 26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3" h="261585">
                    <a:moveTo>
                      <a:pt x="71817" y="81843"/>
                    </a:moveTo>
                    <a:cubicBezTo>
                      <a:pt x="105821" y="29837"/>
                      <a:pt x="152684" y="-6168"/>
                      <a:pt x="200023" y="881"/>
                    </a:cubicBezTo>
                    <a:cubicBezTo>
                      <a:pt x="196118" y="309"/>
                      <a:pt x="159542" y="85653"/>
                      <a:pt x="153922" y="95369"/>
                    </a:cubicBezTo>
                    <a:cubicBezTo>
                      <a:pt x="136301" y="125754"/>
                      <a:pt x="116965" y="153853"/>
                      <a:pt x="96201" y="179094"/>
                    </a:cubicBezTo>
                    <a:cubicBezTo>
                      <a:pt x="75817" y="203954"/>
                      <a:pt x="54100" y="226052"/>
                      <a:pt x="31336" y="245197"/>
                    </a:cubicBezTo>
                    <a:cubicBezTo>
                      <a:pt x="24573" y="250817"/>
                      <a:pt x="6380" y="272153"/>
                      <a:pt x="570" y="255103"/>
                    </a:cubicBezTo>
                    <a:cubicBezTo>
                      <a:pt x="-3145" y="244340"/>
                      <a:pt x="12381" y="211383"/>
                      <a:pt x="15905" y="201382"/>
                    </a:cubicBezTo>
                    <a:cubicBezTo>
                      <a:pt x="31336" y="158139"/>
                      <a:pt x="49147" y="116610"/>
                      <a:pt x="71817" y="81843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74" name="Graphic 2">
                <a:extLst>
                  <a:ext uri="{FF2B5EF4-FFF2-40B4-BE49-F238E27FC236}">
                    <a16:creationId xmlns:a16="http://schemas.microsoft.com/office/drawing/2014/main" id="{FED76471-5C37-D8F9-3D6E-97C2576E1B67}"/>
                  </a:ext>
                </a:extLst>
              </p:cNvPr>
              <p:cNvGrpSpPr/>
              <p:nvPr/>
            </p:nvGrpSpPr>
            <p:grpSpPr>
              <a:xfrm>
                <a:off x="10653617" y="-2291345"/>
                <a:ext cx="1539324" cy="1377193"/>
                <a:chOff x="10653617" y="-2291345"/>
                <a:chExt cx="1539324" cy="1377193"/>
              </a:xfrm>
            </p:grpSpPr>
            <p:grpSp>
              <p:nvGrpSpPr>
                <p:cNvPr id="99" name="Graphic 2">
                  <a:extLst>
                    <a:ext uri="{FF2B5EF4-FFF2-40B4-BE49-F238E27FC236}">
                      <a16:creationId xmlns:a16="http://schemas.microsoft.com/office/drawing/2014/main" id="{525CB63F-CE2C-6288-313E-9D4EE6A20D7F}"/>
                    </a:ext>
                  </a:extLst>
                </p:cNvPr>
                <p:cNvGrpSpPr/>
                <p:nvPr/>
              </p:nvGrpSpPr>
              <p:grpSpPr>
                <a:xfrm>
                  <a:off x="10653617" y="-2291345"/>
                  <a:ext cx="1539324" cy="1377193"/>
                  <a:chOff x="10653617" y="-2291345"/>
                  <a:chExt cx="1539324" cy="1377193"/>
                </a:xfrm>
              </p:grpSpPr>
              <p:sp>
                <p:nvSpPr>
                  <p:cNvPr id="101" name="Freeform: Shape 100">
                    <a:extLst>
                      <a:ext uri="{FF2B5EF4-FFF2-40B4-BE49-F238E27FC236}">
                        <a16:creationId xmlns:a16="http://schemas.microsoft.com/office/drawing/2014/main" id="{77DBBCFA-A12D-FF76-758B-CD2905118020}"/>
                      </a:ext>
                    </a:extLst>
                  </p:cNvPr>
                  <p:cNvSpPr/>
                  <p:nvPr/>
                </p:nvSpPr>
                <p:spPr>
                  <a:xfrm>
                    <a:off x="10917269" y="-2291345"/>
                    <a:ext cx="1275672" cy="1164500"/>
                  </a:xfrm>
                  <a:custGeom>
                    <a:avLst/>
                    <a:gdLst>
                      <a:gd name="connsiteX0" fmla="*/ 1232725 w 1275672"/>
                      <a:gd name="connsiteY0" fmla="*/ 222668 h 1164500"/>
                      <a:gd name="connsiteX1" fmla="*/ 168783 w 1275672"/>
                      <a:gd name="connsiteY1" fmla="*/ 1164501 h 1164500"/>
                      <a:gd name="connsiteX2" fmla="*/ 0 w 1275672"/>
                      <a:gd name="connsiteY2" fmla="*/ 973810 h 1164500"/>
                      <a:gd name="connsiteX3" fmla="*/ 1064038 w 1275672"/>
                      <a:gd name="connsiteY3" fmla="*/ 31978 h 1164500"/>
                      <a:gd name="connsiteX4" fmla="*/ 1243774 w 1275672"/>
                      <a:gd name="connsiteY4" fmla="*/ 42932 h 1164500"/>
                      <a:gd name="connsiteX5" fmla="*/ 1243774 w 1275672"/>
                      <a:gd name="connsiteY5" fmla="*/ 42932 h 1164500"/>
                      <a:gd name="connsiteX6" fmla="*/ 1232725 w 1275672"/>
                      <a:gd name="connsiteY6" fmla="*/ 222668 h 1164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75672" h="1164500">
                        <a:moveTo>
                          <a:pt x="1232725" y="222668"/>
                        </a:moveTo>
                        <a:lnTo>
                          <a:pt x="168783" y="1164501"/>
                        </a:lnTo>
                        <a:lnTo>
                          <a:pt x="0" y="973810"/>
                        </a:lnTo>
                        <a:lnTo>
                          <a:pt x="1064038" y="31978"/>
                        </a:lnTo>
                        <a:cubicBezTo>
                          <a:pt x="1116711" y="-14599"/>
                          <a:pt x="1197197" y="-9742"/>
                          <a:pt x="1243774" y="42932"/>
                        </a:cubicBezTo>
                        <a:lnTo>
                          <a:pt x="1243774" y="42932"/>
                        </a:lnTo>
                        <a:cubicBezTo>
                          <a:pt x="1290256" y="95605"/>
                          <a:pt x="1285399" y="176091"/>
                          <a:pt x="1232725" y="222668"/>
                        </a:cubicBezTo>
                        <a:close/>
                      </a:path>
                    </a:pathLst>
                  </a:custGeom>
                  <a:solidFill>
                    <a:srgbClr val="FBB04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2" name="Freeform: Shape 101">
                    <a:extLst>
                      <a:ext uri="{FF2B5EF4-FFF2-40B4-BE49-F238E27FC236}">
                        <a16:creationId xmlns:a16="http://schemas.microsoft.com/office/drawing/2014/main" id="{AC226ABE-B7BF-BBE9-DD87-09A080FB1A5B}"/>
                      </a:ext>
                    </a:extLst>
                  </p:cNvPr>
                  <p:cNvSpPr/>
                  <p:nvPr/>
                </p:nvSpPr>
                <p:spPr>
                  <a:xfrm>
                    <a:off x="10653617" y="-1317536"/>
                    <a:ext cx="432435" cy="403383"/>
                  </a:xfrm>
                  <a:custGeom>
                    <a:avLst/>
                    <a:gdLst>
                      <a:gd name="connsiteX0" fmla="*/ 263557 w 432435"/>
                      <a:gd name="connsiteY0" fmla="*/ 0 h 403383"/>
                      <a:gd name="connsiteX1" fmla="*/ 0 w 432435"/>
                      <a:gd name="connsiteY1" fmla="*/ 403384 h 403383"/>
                      <a:gd name="connsiteX2" fmla="*/ 432435 w 432435"/>
                      <a:gd name="connsiteY2" fmla="*/ 190691 h 403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32435" h="403383">
                        <a:moveTo>
                          <a:pt x="263557" y="0"/>
                        </a:moveTo>
                        <a:lnTo>
                          <a:pt x="0" y="403384"/>
                        </a:lnTo>
                        <a:lnTo>
                          <a:pt x="432435" y="190691"/>
                        </a:ln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3" name="Freeform: Shape 102">
                    <a:extLst>
                      <a:ext uri="{FF2B5EF4-FFF2-40B4-BE49-F238E27FC236}">
                        <a16:creationId xmlns:a16="http://schemas.microsoft.com/office/drawing/2014/main" id="{5786A233-0CC4-1DDC-B58E-0FD0C42A0C5C}"/>
                      </a:ext>
                    </a:extLst>
                  </p:cNvPr>
                  <p:cNvSpPr/>
                  <p:nvPr/>
                </p:nvSpPr>
                <p:spPr>
                  <a:xfrm rot="-2490818">
                    <a:off x="10838340" y="-1704214"/>
                    <a:ext cx="1300165" cy="102394"/>
                  </a:xfrm>
                  <a:custGeom>
                    <a:avLst/>
                    <a:gdLst>
                      <a:gd name="connsiteX0" fmla="*/ 0 w 1300165"/>
                      <a:gd name="connsiteY0" fmla="*/ 0 h 102394"/>
                      <a:gd name="connsiteX1" fmla="*/ 1300166 w 1300165"/>
                      <a:gd name="connsiteY1" fmla="*/ 0 h 102394"/>
                      <a:gd name="connsiteX2" fmla="*/ 1300166 w 1300165"/>
                      <a:gd name="connsiteY2" fmla="*/ 102394 h 102394"/>
                      <a:gd name="connsiteX3" fmla="*/ 0 w 1300165"/>
                      <a:gd name="connsiteY3" fmla="*/ 102394 h 102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00165" h="102394">
                        <a:moveTo>
                          <a:pt x="0" y="0"/>
                        </a:moveTo>
                        <a:lnTo>
                          <a:pt x="1300166" y="0"/>
                        </a:lnTo>
                        <a:lnTo>
                          <a:pt x="1300166" y="102394"/>
                        </a:lnTo>
                        <a:lnTo>
                          <a:pt x="0" y="102394"/>
                        </a:lnTo>
                        <a:close/>
                      </a:path>
                    </a:pathLst>
                  </a:custGeom>
                  <a:solidFill>
                    <a:srgbClr val="9C681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4" name="Freeform: Shape 103">
                    <a:extLst>
                      <a:ext uri="{FF2B5EF4-FFF2-40B4-BE49-F238E27FC236}">
                        <a16:creationId xmlns:a16="http://schemas.microsoft.com/office/drawing/2014/main" id="{E4857EE9-3CE7-20E8-A67D-F1177E2B38F8}"/>
                      </a:ext>
                    </a:extLst>
                  </p:cNvPr>
                  <p:cNvSpPr/>
                  <p:nvPr/>
                </p:nvSpPr>
                <p:spPr>
                  <a:xfrm>
                    <a:off x="10653617" y="-1058837"/>
                    <a:ext cx="155066" cy="144684"/>
                  </a:xfrm>
                  <a:custGeom>
                    <a:avLst/>
                    <a:gdLst>
                      <a:gd name="connsiteX0" fmla="*/ 94583 w 155066"/>
                      <a:gd name="connsiteY0" fmla="*/ 0 h 144684"/>
                      <a:gd name="connsiteX1" fmla="*/ 0 w 155066"/>
                      <a:gd name="connsiteY1" fmla="*/ 144685 h 144684"/>
                      <a:gd name="connsiteX2" fmla="*/ 155067 w 155066"/>
                      <a:gd name="connsiteY2" fmla="*/ 68390 h 144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55066" h="144684">
                        <a:moveTo>
                          <a:pt x="94583" y="0"/>
                        </a:moveTo>
                        <a:lnTo>
                          <a:pt x="0" y="144685"/>
                        </a:lnTo>
                        <a:lnTo>
                          <a:pt x="155067" y="68390"/>
                        </a:lnTo>
                        <a:close/>
                      </a:path>
                    </a:pathLst>
                  </a:custGeom>
                  <a:solidFill>
                    <a:srgbClr val="39B54A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5" name="Freeform: Shape 104">
                    <a:extLst>
                      <a:ext uri="{FF2B5EF4-FFF2-40B4-BE49-F238E27FC236}">
                        <a16:creationId xmlns:a16="http://schemas.microsoft.com/office/drawing/2014/main" id="{8394567F-BA7C-33EA-72AD-5EBE04875F22}"/>
                      </a:ext>
                    </a:extLst>
                  </p:cNvPr>
                  <p:cNvSpPr/>
                  <p:nvPr/>
                </p:nvSpPr>
                <p:spPr>
                  <a:xfrm>
                    <a:off x="11873007" y="-2291345"/>
                    <a:ext cx="319918" cy="318490"/>
                  </a:xfrm>
                  <a:custGeom>
                    <a:avLst/>
                    <a:gdLst>
                      <a:gd name="connsiteX0" fmla="*/ 108204 w 319918"/>
                      <a:gd name="connsiteY0" fmla="*/ 31978 h 318490"/>
                      <a:gd name="connsiteX1" fmla="*/ 0 w 319918"/>
                      <a:gd name="connsiteY1" fmla="*/ 127800 h 318490"/>
                      <a:gd name="connsiteX2" fmla="*/ 168783 w 319918"/>
                      <a:gd name="connsiteY2" fmla="*/ 318490 h 318490"/>
                      <a:gd name="connsiteX3" fmla="*/ 276987 w 319918"/>
                      <a:gd name="connsiteY3" fmla="*/ 222668 h 318490"/>
                      <a:gd name="connsiteX4" fmla="*/ 287941 w 319918"/>
                      <a:gd name="connsiteY4" fmla="*/ 42932 h 318490"/>
                      <a:gd name="connsiteX5" fmla="*/ 108204 w 319918"/>
                      <a:gd name="connsiteY5" fmla="*/ 31978 h 31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9918" h="318490">
                        <a:moveTo>
                          <a:pt x="108204" y="31978"/>
                        </a:moveTo>
                        <a:lnTo>
                          <a:pt x="0" y="127800"/>
                        </a:lnTo>
                        <a:lnTo>
                          <a:pt x="168783" y="318490"/>
                        </a:lnTo>
                        <a:lnTo>
                          <a:pt x="276987" y="222668"/>
                        </a:lnTo>
                        <a:cubicBezTo>
                          <a:pt x="329660" y="176091"/>
                          <a:pt x="334518" y="95605"/>
                          <a:pt x="287941" y="42932"/>
                        </a:cubicBezTo>
                        <a:cubicBezTo>
                          <a:pt x="241363" y="-9742"/>
                          <a:pt x="160877" y="-14599"/>
                          <a:pt x="108204" y="31978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06" name="Freeform: Shape 105">
                    <a:extLst>
                      <a:ext uri="{FF2B5EF4-FFF2-40B4-BE49-F238E27FC236}">
                        <a16:creationId xmlns:a16="http://schemas.microsoft.com/office/drawing/2014/main" id="{C2DFB4E6-DEB3-7D0E-7DD5-17191DC7EC25}"/>
                      </a:ext>
                    </a:extLst>
                  </p:cNvPr>
                  <p:cNvSpPr/>
                  <p:nvPr/>
                </p:nvSpPr>
                <p:spPr>
                  <a:xfrm rot="-2491303">
                    <a:off x="11885612" y="-2177499"/>
                    <a:ext cx="102393" cy="254696"/>
                  </a:xfrm>
                  <a:custGeom>
                    <a:avLst/>
                    <a:gdLst>
                      <a:gd name="connsiteX0" fmla="*/ 0 w 102393"/>
                      <a:gd name="connsiteY0" fmla="*/ 0 h 254696"/>
                      <a:gd name="connsiteX1" fmla="*/ 102393 w 102393"/>
                      <a:gd name="connsiteY1" fmla="*/ 0 h 254696"/>
                      <a:gd name="connsiteX2" fmla="*/ 102393 w 102393"/>
                      <a:gd name="connsiteY2" fmla="*/ 254697 h 254696"/>
                      <a:gd name="connsiteX3" fmla="*/ 0 w 102393"/>
                      <a:gd name="connsiteY3" fmla="*/ 254697 h 254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2393" h="254696">
                        <a:moveTo>
                          <a:pt x="0" y="0"/>
                        </a:moveTo>
                        <a:lnTo>
                          <a:pt x="102393" y="0"/>
                        </a:lnTo>
                        <a:lnTo>
                          <a:pt x="102393" y="254697"/>
                        </a:lnTo>
                        <a:lnTo>
                          <a:pt x="0" y="25469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5F17CB81-0DDC-70CC-9B63-52C87FA1FF81}"/>
                    </a:ext>
                  </a:extLst>
                </p:cNvPr>
                <p:cNvSpPr/>
                <p:nvPr/>
              </p:nvSpPr>
              <p:spPr>
                <a:xfrm>
                  <a:off x="10653617" y="-2248414"/>
                  <a:ext cx="1539282" cy="1334262"/>
                </a:xfrm>
                <a:custGeom>
                  <a:avLst/>
                  <a:gdLst>
                    <a:gd name="connsiteX0" fmla="*/ 1496377 w 1539282"/>
                    <a:gd name="connsiteY0" fmla="*/ 179737 h 1334262"/>
                    <a:gd name="connsiteX1" fmla="*/ 1528096 w 1539282"/>
                    <a:gd name="connsiteY1" fmla="*/ 32099 h 1334262"/>
                    <a:gd name="connsiteX2" fmla="*/ 1507236 w 1539282"/>
                    <a:gd name="connsiteY2" fmla="*/ 0 h 1334262"/>
                    <a:gd name="connsiteX3" fmla="*/ 0 w 1539282"/>
                    <a:gd name="connsiteY3" fmla="*/ 1334262 h 1334262"/>
                    <a:gd name="connsiteX4" fmla="*/ 432435 w 1539282"/>
                    <a:gd name="connsiteY4" fmla="*/ 1121569 h 1334262"/>
                    <a:gd name="connsiteX5" fmla="*/ 1496377 w 1539282"/>
                    <a:gd name="connsiteY5" fmla="*/ 179737 h 1334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39282" h="1334262">
                      <a:moveTo>
                        <a:pt x="1496377" y="179737"/>
                      </a:moveTo>
                      <a:cubicBezTo>
                        <a:pt x="1539145" y="141827"/>
                        <a:pt x="1550384" y="81629"/>
                        <a:pt x="1528096" y="32099"/>
                      </a:cubicBezTo>
                      <a:cubicBezTo>
                        <a:pt x="1522952" y="20669"/>
                        <a:pt x="1515999" y="9811"/>
                        <a:pt x="1507236" y="0"/>
                      </a:cubicBezTo>
                      <a:lnTo>
                        <a:pt x="0" y="1334262"/>
                      </a:lnTo>
                      <a:lnTo>
                        <a:pt x="432435" y="1121569"/>
                      </a:lnTo>
                      <a:lnTo>
                        <a:pt x="1496377" y="179737"/>
                      </a:lnTo>
                      <a:close/>
                    </a:path>
                  </a:pathLst>
                </a:custGeom>
                <a:solidFill>
                  <a:srgbClr val="231F20">
                    <a:alpha val="25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20D63CE2-08C7-3302-C250-72024039B128}"/>
                  </a:ext>
                </a:extLst>
              </p:cNvPr>
              <p:cNvSpPr/>
              <p:nvPr/>
            </p:nvSpPr>
            <p:spPr>
              <a:xfrm>
                <a:off x="11552396" y="-1551644"/>
                <a:ext cx="132587" cy="242861"/>
              </a:xfrm>
              <a:custGeom>
                <a:avLst/>
                <a:gdLst>
                  <a:gd name="connsiteX0" fmla="*/ 0 w 132587"/>
                  <a:gd name="connsiteY0" fmla="*/ 29702 h 242861"/>
                  <a:gd name="connsiteX1" fmla="*/ 15145 w 132587"/>
                  <a:gd name="connsiteY1" fmla="*/ 242396 h 242861"/>
                  <a:gd name="connsiteX2" fmla="*/ 132588 w 132587"/>
                  <a:gd name="connsiteY2" fmla="*/ 195437 h 242861"/>
                  <a:gd name="connsiteX3" fmla="*/ 120777 w 132587"/>
                  <a:gd name="connsiteY3" fmla="*/ 56944 h 242861"/>
                  <a:gd name="connsiteX4" fmla="*/ 116396 w 132587"/>
                  <a:gd name="connsiteY4" fmla="*/ 12081 h 242861"/>
                  <a:gd name="connsiteX5" fmla="*/ 62389 w 132587"/>
                  <a:gd name="connsiteY5" fmla="*/ 5223 h 242861"/>
                  <a:gd name="connsiteX6" fmla="*/ 0 w 132587"/>
                  <a:gd name="connsiteY6" fmla="*/ 29702 h 24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587" h="242861">
                    <a:moveTo>
                      <a:pt x="0" y="29702"/>
                    </a:moveTo>
                    <a:cubicBezTo>
                      <a:pt x="24479" y="73517"/>
                      <a:pt x="26479" y="193532"/>
                      <a:pt x="15145" y="242396"/>
                    </a:cubicBezTo>
                    <a:cubicBezTo>
                      <a:pt x="52673" y="248682"/>
                      <a:pt x="95059" y="189151"/>
                      <a:pt x="132588" y="195437"/>
                    </a:cubicBezTo>
                    <a:cubicBezTo>
                      <a:pt x="118396" y="150956"/>
                      <a:pt x="114300" y="103235"/>
                      <a:pt x="120777" y="56944"/>
                    </a:cubicBezTo>
                    <a:cubicBezTo>
                      <a:pt x="122872" y="41609"/>
                      <a:pt x="125730" y="24464"/>
                      <a:pt x="116396" y="12081"/>
                    </a:cubicBezTo>
                    <a:cubicBezTo>
                      <a:pt x="104680" y="-3540"/>
                      <a:pt x="80581" y="-1921"/>
                      <a:pt x="62389" y="5223"/>
                    </a:cubicBezTo>
                    <a:cubicBezTo>
                      <a:pt x="44291" y="12462"/>
                      <a:pt x="19431" y="31226"/>
                      <a:pt x="0" y="29702"/>
                    </a:cubicBezTo>
                    <a:close/>
                  </a:path>
                </a:pathLst>
              </a:custGeom>
              <a:solidFill>
                <a:srgbClr val="E67A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EC0DD2D-35C2-129B-6478-8E502D4B7226}"/>
                  </a:ext>
                </a:extLst>
              </p:cNvPr>
              <p:cNvSpPr/>
              <p:nvPr/>
            </p:nvSpPr>
            <p:spPr>
              <a:xfrm>
                <a:off x="10982515" y="-835475"/>
                <a:ext cx="478594" cy="889158"/>
              </a:xfrm>
              <a:custGeom>
                <a:avLst/>
                <a:gdLst>
                  <a:gd name="connsiteX0" fmla="*/ 408527 w 478594"/>
                  <a:gd name="connsiteY0" fmla="*/ 0 h 889158"/>
                  <a:gd name="connsiteX1" fmla="*/ 122587 w 478594"/>
                  <a:gd name="connsiteY1" fmla="*/ 393573 h 889158"/>
                  <a:gd name="connsiteX2" fmla="*/ 0 w 478594"/>
                  <a:gd name="connsiteY2" fmla="*/ 863441 h 889158"/>
                  <a:gd name="connsiteX3" fmla="*/ 131064 w 478594"/>
                  <a:gd name="connsiteY3" fmla="*/ 889159 h 889158"/>
                  <a:gd name="connsiteX4" fmla="*/ 265462 w 478594"/>
                  <a:gd name="connsiteY4" fmla="*/ 472916 h 889158"/>
                  <a:gd name="connsiteX5" fmla="*/ 478155 w 478594"/>
                  <a:gd name="connsiteY5" fmla="*/ 250698 h 889158"/>
                  <a:gd name="connsiteX6" fmla="*/ 408527 w 478594"/>
                  <a:gd name="connsiteY6" fmla="*/ 0 h 889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8594" h="889158">
                    <a:moveTo>
                      <a:pt x="408527" y="0"/>
                    </a:moveTo>
                    <a:cubicBezTo>
                      <a:pt x="408527" y="0"/>
                      <a:pt x="173450" y="218980"/>
                      <a:pt x="122587" y="393573"/>
                    </a:cubicBezTo>
                    <a:cubicBezTo>
                      <a:pt x="71819" y="568166"/>
                      <a:pt x="0" y="863441"/>
                      <a:pt x="0" y="863441"/>
                    </a:cubicBezTo>
                    <a:lnTo>
                      <a:pt x="131064" y="889159"/>
                    </a:lnTo>
                    <a:lnTo>
                      <a:pt x="265462" y="472916"/>
                    </a:lnTo>
                    <a:lnTo>
                      <a:pt x="478155" y="250698"/>
                    </a:lnTo>
                    <a:cubicBezTo>
                      <a:pt x="478250" y="250698"/>
                      <a:pt x="488156" y="31813"/>
                      <a:pt x="408527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16A03797-8D7C-2A27-37D8-3509D266CB78}"/>
                  </a:ext>
                </a:extLst>
              </p:cNvPr>
              <p:cNvSpPr/>
              <p:nvPr/>
            </p:nvSpPr>
            <p:spPr>
              <a:xfrm>
                <a:off x="11220545" y="-835475"/>
                <a:ext cx="240565" cy="442912"/>
              </a:xfrm>
              <a:custGeom>
                <a:avLst/>
                <a:gdLst>
                  <a:gd name="connsiteX0" fmla="*/ 170497 w 240565"/>
                  <a:gd name="connsiteY0" fmla="*/ 0 h 442912"/>
                  <a:gd name="connsiteX1" fmla="*/ 0 w 240565"/>
                  <a:gd name="connsiteY1" fmla="*/ 188976 h 442912"/>
                  <a:gd name="connsiteX2" fmla="*/ 43148 w 240565"/>
                  <a:gd name="connsiteY2" fmla="*/ 387953 h 442912"/>
                  <a:gd name="connsiteX3" fmla="*/ 56197 w 240565"/>
                  <a:gd name="connsiteY3" fmla="*/ 442913 h 442912"/>
                  <a:gd name="connsiteX4" fmla="*/ 240125 w 240565"/>
                  <a:gd name="connsiteY4" fmla="*/ 250698 h 442912"/>
                  <a:gd name="connsiteX5" fmla="*/ 170497 w 240565"/>
                  <a:gd name="connsiteY5" fmla="*/ 0 h 442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0565" h="442912">
                    <a:moveTo>
                      <a:pt x="170497" y="0"/>
                    </a:moveTo>
                    <a:cubicBezTo>
                      <a:pt x="170497" y="0"/>
                      <a:pt x="80581" y="83725"/>
                      <a:pt x="0" y="188976"/>
                    </a:cubicBezTo>
                    <a:cubicBezTo>
                      <a:pt x="12763" y="256032"/>
                      <a:pt x="28099" y="322707"/>
                      <a:pt x="43148" y="387953"/>
                    </a:cubicBezTo>
                    <a:cubicBezTo>
                      <a:pt x="47339" y="406337"/>
                      <a:pt x="51721" y="424624"/>
                      <a:pt x="56197" y="442913"/>
                    </a:cubicBezTo>
                    <a:lnTo>
                      <a:pt x="240125" y="250698"/>
                    </a:lnTo>
                    <a:cubicBezTo>
                      <a:pt x="240221" y="250698"/>
                      <a:pt x="250126" y="31813"/>
                      <a:pt x="170497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B4DBC393-F661-27EF-CDC8-0BE2BA9D7E40}"/>
                  </a:ext>
                </a:extLst>
              </p:cNvPr>
              <p:cNvSpPr/>
              <p:nvPr/>
            </p:nvSpPr>
            <p:spPr>
              <a:xfrm>
                <a:off x="11379493" y="-1445657"/>
                <a:ext cx="374195" cy="737874"/>
              </a:xfrm>
              <a:custGeom>
                <a:avLst/>
                <a:gdLst>
                  <a:gd name="connsiteX0" fmla="*/ 257294 w 374195"/>
                  <a:gd name="connsiteY0" fmla="*/ 658092 h 737874"/>
                  <a:gd name="connsiteX1" fmla="*/ 122229 w 374195"/>
                  <a:gd name="connsiteY1" fmla="*/ 736578 h 737874"/>
                  <a:gd name="connsiteX2" fmla="*/ 41743 w 374195"/>
                  <a:gd name="connsiteY2" fmla="*/ 708194 h 737874"/>
                  <a:gd name="connsiteX3" fmla="*/ 309 w 374195"/>
                  <a:gd name="connsiteY3" fmla="*/ 632375 h 737874"/>
                  <a:gd name="connsiteX4" fmla="*/ 146613 w 374195"/>
                  <a:gd name="connsiteY4" fmla="*/ 40682 h 737874"/>
                  <a:gd name="connsiteX5" fmla="*/ 343590 w 374195"/>
                  <a:gd name="connsiteY5" fmla="*/ 62875 h 737874"/>
                  <a:gd name="connsiteX6" fmla="*/ 347305 w 374195"/>
                  <a:gd name="connsiteY6" fmla="*/ 340815 h 737874"/>
                  <a:gd name="connsiteX7" fmla="*/ 257294 w 374195"/>
                  <a:gd name="connsiteY7" fmla="*/ 658092 h 73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4195" h="737874">
                    <a:moveTo>
                      <a:pt x="257294" y="658092"/>
                    </a:moveTo>
                    <a:cubicBezTo>
                      <a:pt x="245387" y="689906"/>
                      <a:pt x="156234" y="730006"/>
                      <a:pt x="122229" y="736578"/>
                    </a:cubicBezTo>
                    <a:cubicBezTo>
                      <a:pt x="92987" y="742198"/>
                      <a:pt x="62412" y="728958"/>
                      <a:pt x="41743" y="708194"/>
                    </a:cubicBezTo>
                    <a:cubicBezTo>
                      <a:pt x="21074" y="687429"/>
                      <a:pt x="690" y="661331"/>
                      <a:pt x="309" y="632375"/>
                    </a:cubicBezTo>
                    <a:cubicBezTo>
                      <a:pt x="-5596" y="202702"/>
                      <a:pt x="74128" y="112310"/>
                      <a:pt x="146613" y="40682"/>
                    </a:cubicBezTo>
                    <a:cubicBezTo>
                      <a:pt x="209954" y="-21897"/>
                      <a:pt x="295394" y="-10563"/>
                      <a:pt x="343590" y="62875"/>
                    </a:cubicBezTo>
                    <a:cubicBezTo>
                      <a:pt x="396930" y="144123"/>
                      <a:pt x="368736" y="253756"/>
                      <a:pt x="347305" y="340815"/>
                    </a:cubicBezTo>
                    <a:cubicBezTo>
                      <a:pt x="318444" y="458829"/>
                      <a:pt x="305490" y="529886"/>
                      <a:pt x="257294" y="65809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6269FE3F-0D4B-263E-DE89-6B0CD7B3B55F}"/>
                  </a:ext>
                </a:extLst>
              </p:cNvPr>
              <p:cNvSpPr/>
              <p:nvPr/>
            </p:nvSpPr>
            <p:spPr>
              <a:xfrm>
                <a:off x="11382851" y="-1344110"/>
                <a:ext cx="294417" cy="397954"/>
              </a:xfrm>
              <a:custGeom>
                <a:avLst/>
                <a:gdLst>
                  <a:gd name="connsiteX0" fmla="*/ 164687 w 294417"/>
                  <a:gd name="connsiteY0" fmla="*/ 397955 h 397954"/>
                  <a:gd name="connsiteX1" fmla="*/ 294418 w 294417"/>
                  <a:gd name="connsiteY1" fmla="*/ 0 h 397954"/>
                  <a:gd name="connsiteX2" fmla="*/ 166592 w 294417"/>
                  <a:gd name="connsiteY2" fmla="*/ 194881 h 397954"/>
                  <a:gd name="connsiteX3" fmla="*/ 138684 w 294417"/>
                  <a:gd name="connsiteY3" fmla="*/ 218884 h 397954"/>
                  <a:gd name="connsiteX4" fmla="*/ 36290 w 294417"/>
                  <a:gd name="connsiteY4" fmla="*/ 224409 h 397954"/>
                  <a:gd name="connsiteX5" fmla="*/ 13621 w 294417"/>
                  <a:gd name="connsiteY5" fmla="*/ 218694 h 397954"/>
                  <a:gd name="connsiteX6" fmla="*/ 0 w 294417"/>
                  <a:gd name="connsiteY6" fmla="*/ 357378 h 397954"/>
                  <a:gd name="connsiteX7" fmla="*/ 164687 w 294417"/>
                  <a:gd name="connsiteY7" fmla="*/ 397955 h 39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4417" h="397954">
                    <a:moveTo>
                      <a:pt x="164687" y="397955"/>
                    </a:moveTo>
                    <a:cubicBezTo>
                      <a:pt x="247555" y="282892"/>
                      <a:pt x="293561" y="141827"/>
                      <a:pt x="294418" y="0"/>
                    </a:cubicBezTo>
                    <a:cubicBezTo>
                      <a:pt x="266605" y="75247"/>
                      <a:pt x="221837" y="136684"/>
                      <a:pt x="166592" y="194881"/>
                    </a:cubicBezTo>
                    <a:cubicBezTo>
                      <a:pt x="158115" y="203835"/>
                      <a:pt x="149257" y="212598"/>
                      <a:pt x="138684" y="218884"/>
                    </a:cubicBezTo>
                    <a:cubicBezTo>
                      <a:pt x="108585" y="236982"/>
                      <a:pt x="70390" y="232696"/>
                      <a:pt x="36290" y="224409"/>
                    </a:cubicBezTo>
                    <a:cubicBezTo>
                      <a:pt x="28766" y="222599"/>
                      <a:pt x="21241" y="220599"/>
                      <a:pt x="13621" y="218694"/>
                    </a:cubicBezTo>
                    <a:cubicBezTo>
                      <a:pt x="7525" y="258413"/>
                      <a:pt x="2858" y="304229"/>
                      <a:pt x="0" y="357378"/>
                    </a:cubicBezTo>
                    <a:cubicBezTo>
                      <a:pt x="53340" y="375666"/>
                      <a:pt x="108299" y="388620"/>
                      <a:pt x="164687" y="397955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F5973A47-7D43-3B89-C6FD-175AD392D8E8}"/>
                  </a:ext>
                </a:extLst>
              </p:cNvPr>
              <p:cNvSpPr/>
              <p:nvPr/>
            </p:nvSpPr>
            <p:spPr>
              <a:xfrm>
                <a:off x="11358144" y="-835475"/>
                <a:ext cx="337126" cy="1040796"/>
              </a:xfrm>
              <a:custGeom>
                <a:avLst/>
                <a:gdLst>
                  <a:gd name="connsiteX0" fmla="*/ 232828 w 337126"/>
                  <a:gd name="connsiteY0" fmla="*/ 289465 h 1040796"/>
                  <a:gd name="connsiteX1" fmla="*/ 283691 w 337126"/>
                  <a:gd name="connsiteY1" fmla="*/ 34385 h 1040796"/>
                  <a:gd name="connsiteX2" fmla="*/ 21468 w 337126"/>
                  <a:gd name="connsiteY2" fmla="*/ 0 h 1040796"/>
                  <a:gd name="connsiteX3" fmla="*/ 21373 w 337126"/>
                  <a:gd name="connsiteY3" fmla="*/ 589597 h 1040796"/>
                  <a:gd name="connsiteX4" fmla="*/ 255021 w 337126"/>
                  <a:gd name="connsiteY4" fmla="*/ 1040797 h 1040796"/>
                  <a:gd name="connsiteX5" fmla="*/ 337127 w 337126"/>
                  <a:gd name="connsiteY5" fmla="*/ 1017270 h 1040796"/>
                  <a:gd name="connsiteX6" fmla="*/ 198348 w 337126"/>
                  <a:gd name="connsiteY6" fmla="*/ 615791 h 1040796"/>
                  <a:gd name="connsiteX7" fmla="*/ 232828 w 337126"/>
                  <a:gd name="connsiteY7" fmla="*/ 289465 h 10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7126" h="1040796">
                    <a:moveTo>
                      <a:pt x="232828" y="289465"/>
                    </a:moveTo>
                    <a:cubicBezTo>
                      <a:pt x="264356" y="192596"/>
                      <a:pt x="287216" y="139637"/>
                      <a:pt x="283691" y="34385"/>
                    </a:cubicBezTo>
                    <a:cubicBezTo>
                      <a:pt x="120719" y="84010"/>
                      <a:pt x="21468" y="0"/>
                      <a:pt x="21468" y="0"/>
                    </a:cubicBezTo>
                    <a:cubicBezTo>
                      <a:pt x="-4059" y="232696"/>
                      <a:pt x="-10060" y="357473"/>
                      <a:pt x="21373" y="589597"/>
                    </a:cubicBezTo>
                    <a:cubicBezTo>
                      <a:pt x="39852" y="725900"/>
                      <a:pt x="177392" y="923639"/>
                      <a:pt x="255021" y="1040797"/>
                    </a:cubicBezTo>
                    <a:cubicBezTo>
                      <a:pt x="288454" y="1032415"/>
                      <a:pt x="303789" y="1025652"/>
                      <a:pt x="337127" y="1017270"/>
                    </a:cubicBezTo>
                    <a:cubicBezTo>
                      <a:pt x="308361" y="909066"/>
                      <a:pt x="255593" y="713804"/>
                      <a:pt x="198348" y="615791"/>
                    </a:cubicBezTo>
                    <a:cubicBezTo>
                      <a:pt x="211873" y="494157"/>
                      <a:pt x="194252" y="407860"/>
                      <a:pt x="232828" y="28946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7B8EF89-79EE-B274-8B58-2EC345000C51}"/>
                  </a:ext>
                </a:extLst>
              </p:cNvPr>
              <p:cNvSpPr/>
              <p:nvPr/>
            </p:nvSpPr>
            <p:spPr>
              <a:xfrm>
                <a:off x="11235989" y="-1673444"/>
                <a:ext cx="139922" cy="61723"/>
              </a:xfrm>
              <a:custGeom>
                <a:avLst/>
                <a:gdLst>
                  <a:gd name="connsiteX0" fmla="*/ 15227 w 139922"/>
                  <a:gd name="connsiteY0" fmla="*/ 25772 h 61723"/>
                  <a:gd name="connsiteX1" fmla="*/ 123145 w 139922"/>
                  <a:gd name="connsiteY1" fmla="*/ 5769 h 61723"/>
                  <a:gd name="connsiteX2" fmla="*/ 139909 w 139922"/>
                  <a:gd name="connsiteY2" fmla="*/ 24343 h 61723"/>
                  <a:gd name="connsiteX3" fmla="*/ 117335 w 139922"/>
                  <a:gd name="connsiteY3" fmla="*/ 46346 h 61723"/>
                  <a:gd name="connsiteX4" fmla="*/ 13703 w 139922"/>
                  <a:gd name="connsiteY4" fmla="*/ 61490 h 61723"/>
                  <a:gd name="connsiteX5" fmla="*/ 15227 w 139922"/>
                  <a:gd name="connsiteY5" fmla="*/ 25772 h 61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9922" h="61723">
                    <a:moveTo>
                      <a:pt x="15227" y="25772"/>
                    </a:moveTo>
                    <a:cubicBezTo>
                      <a:pt x="41706" y="3959"/>
                      <a:pt x="91617" y="-7756"/>
                      <a:pt x="123145" y="5769"/>
                    </a:cubicBezTo>
                    <a:cubicBezTo>
                      <a:pt x="131241" y="9293"/>
                      <a:pt x="139528" y="15580"/>
                      <a:pt x="139909" y="24343"/>
                    </a:cubicBezTo>
                    <a:cubicBezTo>
                      <a:pt x="140385" y="35678"/>
                      <a:pt x="128003" y="42631"/>
                      <a:pt x="117335" y="46346"/>
                    </a:cubicBezTo>
                    <a:cubicBezTo>
                      <a:pt x="84092" y="57776"/>
                      <a:pt x="48754" y="62919"/>
                      <a:pt x="13703" y="61490"/>
                    </a:cubicBezTo>
                    <a:cubicBezTo>
                      <a:pt x="2558" y="58252"/>
                      <a:pt x="-11253" y="47584"/>
                      <a:pt x="15227" y="25772"/>
                    </a:cubicBezTo>
                    <a:close/>
                  </a:path>
                </a:pathLst>
              </a:custGeom>
              <a:solidFill>
                <a:srgbClr val="F98C6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127DD485-01B8-5A71-6F5C-A7E7BEB20693}"/>
                  </a:ext>
                </a:extLst>
              </p:cNvPr>
              <p:cNvSpPr/>
              <p:nvPr/>
            </p:nvSpPr>
            <p:spPr>
              <a:xfrm>
                <a:off x="11396472" y="-1395259"/>
                <a:ext cx="204016" cy="275792"/>
              </a:xfrm>
              <a:custGeom>
                <a:avLst/>
                <a:gdLst>
                  <a:gd name="connsiteX0" fmla="*/ 89154 w 204016"/>
                  <a:gd name="connsiteY0" fmla="*/ 275272 h 275792"/>
                  <a:gd name="connsiteX1" fmla="*/ 119920 w 204016"/>
                  <a:gd name="connsiteY1" fmla="*/ 272891 h 275792"/>
                  <a:gd name="connsiteX2" fmla="*/ 151733 w 204016"/>
                  <a:gd name="connsiteY2" fmla="*/ 238506 h 275792"/>
                  <a:gd name="connsiteX3" fmla="*/ 202501 w 204016"/>
                  <a:gd name="connsiteY3" fmla="*/ 88963 h 275792"/>
                  <a:gd name="connsiteX4" fmla="*/ 175736 w 204016"/>
                  <a:gd name="connsiteY4" fmla="*/ 0 h 275792"/>
                  <a:gd name="connsiteX5" fmla="*/ 65246 w 204016"/>
                  <a:gd name="connsiteY5" fmla="*/ 198596 h 275792"/>
                  <a:gd name="connsiteX6" fmla="*/ 14192 w 204016"/>
                  <a:gd name="connsiteY6" fmla="*/ 197453 h 275792"/>
                  <a:gd name="connsiteX7" fmla="*/ 0 w 204016"/>
                  <a:gd name="connsiteY7" fmla="*/ 269462 h 275792"/>
                  <a:gd name="connsiteX8" fmla="*/ 89154 w 204016"/>
                  <a:gd name="connsiteY8" fmla="*/ 275272 h 275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4016" h="275792">
                    <a:moveTo>
                      <a:pt x="89154" y="275272"/>
                    </a:moveTo>
                    <a:cubicBezTo>
                      <a:pt x="99536" y="275939"/>
                      <a:pt x="110299" y="276606"/>
                      <a:pt x="119920" y="272891"/>
                    </a:cubicBezTo>
                    <a:cubicBezTo>
                      <a:pt x="134874" y="267176"/>
                      <a:pt x="144208" y="252603"/>
                      <a:pt x="151733" y="238506"/>
                    </a:cubicBezTo>
                    <a:cubicBezTo>
                      <a:pt x="176784" y="191929"/>
                      <a:pt x="194024" y="141160"/>
                      <a:pt x="202501" y="88963"/>
                    </a:cubicBezTo>
                    <a:cubicBezTo>
                      <a:pt x="207645" y="57245"/>
                      <a:pt x="199930" y="21145"/>
                      <a:pt x="175736" y="0"/>
                    </a:cubicBezTo>
                    <a:cubicBezTo>
                      <a:pt x="114871" y="48387"/>
                      <a:pt x="74295" y="121348"/>
                      <a:pt x="65246" y="198596"/>
                    </a:cubicBezTo>
                    <a:cubicBezTo>
                      <a:pt x="48768" y="198120"/>
                      <a:pt x="31432" y="197834"/>
                      <a:pt x="14192" y="197453"/>
                    </a:cubicBezTo>
                    <a:cubicBezTo>
                      <a:pt x="8858" y="218980"/>
                      <a:pt x="4096" y="242792"/>
                      <a:pt x="0" y="269462"/>
                    </a:cubicBezTo>
                    <a:cubicBezTo>
                      <a:pt x="29718" y="271367"/>
                      <a:pt x="59436" y="273272"/>
                      <a:pt x="89154" y="27527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83" name="Graphic 2">
                <a:extLst>
                  <a:ext uri="{FF2B5EF4-FFF2-40B4-BE49-F238E27FC236}">
                    <a16:creationId xmlns:a16="http://schemas.microsoft.com/office/drawing/2014/main" id="{8CDA88D1-DB08-CFDA-F805-CAB25D30416C}"/>
                  </a:ext>
                </a:extLst>
              </p:cNvPr>
              <p:cNvGrpSpPr/>
              <p:nvPr/>
            </p:nvGrpSpPr>
            <p:grpSpPr>
              <a:xfrm>
                <a:off x="11071471" y="-1441189"/>
                <a:ext cx="645884" cy="442645"/>
                <a:chOff x="11071471" y="-1441189"/>
                <a:chExt cx="645884" cy="442645"/>
              </a:xfrm>
            </p:grpSpPr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09DF455F-F8B8-260F-9067-9495C0A06385}"/>
                    </a:ext>
                  </a:extLst>
                </p:cNvPr>
                <p:cNvSpPr/>
                <p:nvPr/>
              </p:nvSpPr>
              <p:spPr>
                <a:xfrm>
                  <a:off x="11071471" y="-1249213"/>
                  <a:ext cx="119138" cy="150508"/>
                </a:xfrm>
                <a:custGeom>
                  <a:avLst/>
                  <a:gdLst>
                    <a:gd name="connsiteX0" fmla="*/ 68397 w 119138"/>
                    <a:gd name="connsiteY0" fmla="*/ 29023 h 150508"/>
                    <a:gd name="connsiteX1" fmla="*/ 35631 w 119138"/>
                    <a:gd name="connsiteY1" fmla="*/ 1305 h 150508"/>
                    <a:gd name="connsiteX2" fmla="*/ 484 w 119138"/>
                    <a:gd name="connsiteY2" fmla="*/ 17688 h 150508"/>
                    <a:gd name="connsiteX3" fmla="*/ 15057 w 119138"/>
                    <a:gd name="connsiteY3" fmla="*/ 76362 h 150508"/>
                    <a:gd name="connsiteX4" fmla="*/ 5056 w 119138"/>
                    <a:gd name="connsiteY4" fmla="*/ 91126 h 150508"/>
                    <a:gd name="connsiteX5" fmla="*/ 11628 w 119138"/>
                    <a:gd name="connsiteY5" fmla="*/ 122559 h 150508"/>
                    <a:gd name="connsiteX6" fmla="*/ 41060 w 119138"/>
                    <a:gd name="connsiteY6" fmla="*/ 139704 h 150508"/>
                    <a:gd name="connsiteX7" fmla="*/ 87637 w 119138"/>
                    <a:gd name="connsiteY7" fmla="*/ 150467 h 150508"/>
                    <a:gd name="connsiteX8" fmla="*/ 114117 w 119138"/>
                    <a:gd name="connsiteY8" fmla="*/ 139608 h 150508"/>
                    <a:gd name="connsiteX9" fmla="*/ 105449 w 119138"/>
                    <a:gd name="connsiteY9" fmla="*/ 89316 h 150508"/>
                    <a:gd name="connsiteX10" fmla="*/ 68397 w 119138"/>
                    <a:gd name="connsiteY10" fmla="*/ 29023 h 150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9138" h="150508">
                      <a:moveTo>
                        <a:pt x="68397" y="29023"/>
                      </a:moveTo>
                      <a:cubicBezTo>
                        <a:pt x="59729" y="17403"/>
                        <a:pt x="49537" y="5687"/>
                        <a:pt x="35631" y="1305"/>
                      </a:cubicBezTo>
                      <a:cubicBezTo>
                        <a:pt x="21724" y="-2981"/>
                        <a:pt x="3627" y="3496"/>
                        <a:pt x="484" y="17688"/>
                      </a:cubicBezTo>
                      <a:cubicBezTo>
                        <a:pt x="-3898" y="37977"/>
                        <a:pt x="23153" y="57217"/>
                        <a:pt x="15057" y="76362"/>
                      </a:cubicBezTo>
                      <a:cubicBezTo>
                        <a:pt x="12676" y="81887"/>
                        <a:pt x="7818" y="85887"/>
                        <a:pt x="5056" y="91126"/>
                      </a:cubicBezTo>
                      <a:cubicBezTo>
                        <a:pt x="-183" y="101318"/>
                        <a:pt x="3817" y="114272"/>
                        <a:pt x="11628" y="122559"/>
                      </a:cubicBezTo>
                      <a:cubicBezTo>
                        <a:pt x="19438" y="130845"/>
                        <a:pt x="30392" y="135513"/>
                        <a:pt x="41060" y="139704"/>
                      </a:cubicBezTo>
                      <a:cubicBezTo>
                        <a:pt x="56014" y="145609"/>
                        <a:pt x="71540" y="151038"/>
                        <a:pt x="87637" y="150467"/>
                      </a:cubicBezTo>
                      <a:cubicBezTo>
                        <a:pt x="97448" y="150086"/>
                        <a:pt x="107735" y="147038"/>
                        <a:pt x="114117" y="139608"/>
                      </a:cubicBezTo>
                      <a:cubicBezTo>
                        <a:pt x="126785" y="125035"/>
                        <a:pt x="112307" y="103318"/>
                        <a:pt x="105449" y="89316"/>
                      </a:cubicBezTo>
                      <a:cubicBezTo>
                        <a:pt x="94876" y="68171"/>
                        <a:pt x="82494" y="47978"/>
                        <a:pt x="68397" y="29023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FD2145E8-1468-2500-A703-42474D3EEADD}"/>
                    </a:ext>
                  </a:extLst>
                </p:cNvPr>
                <p:cNvSpPr/>
                <p:nvPr/>
              </p:nvSpPr>
              <p:spPr>
                <a:xfrm>
                  <a:off x="11150180" y="-1441189"/>
                  <a:ext cx="567175" cy="442645"/>
                </a:xfrm>
                <a:custGeom>
                  <a:avLst/>
                  <a:gdLst>
                    <a:gd name="connsiteX0" fmla="*/ 323825 w 567175"/>
                    <a:gd name="connsiteY0" fmla="*/ 284626 h 442645"/>
                    <a:gd name="connsiteX1" fmla="*/ 390881 w 567175"/>
                    <a:gd name="connsiteY1" fmla="*/ 61265 h 442645"/>
                    <a:gd name="connsiteX2" fmla="*/ 457556 w 567175"/>
                    <a:gd name="connsiteY2" fmla="*/ 6972 h 442645"/>
                    <a:gd name="connsiteX3" fmla="*/ 539852 w 567175"/>
                    <a:gd name="connsiteY3" fmla="*/ 15640 h 442645"/>
                    <a:gd name="connsiteX4" fmla="*/ 566998 w 567175"/>
                    <a:gd name="connsiteY4" fmla="*/ 75743 h 442645"/>
                    <a:gd name="connsiteX5" fmla="*/ 556426 w 567175"/>
                    <a:gd name="connsiteY5" fmla="*/ 142418 h 442645"/>
                    <a:gd name="connsiteX6" fmla="*/ 396691 w 567175"/>
                    <a:gd name="connsiteY6" fmla="*/ 442646 h 442645"/>
                    <a:gd name="connsiteX7" fmla="*/ 15406 w 567175"/>
                    <a:gd name="connsiteY7" fmla="*/ 357683 h 442645"/>
                    <a:gd name="connsiteX8" fmla="*/ 6928 w 567175"/>
                    <a:gd name="connsiteY8" fmla="*/ 299961 h 442645"/>
                    <a:gd name="connsiteX9" fmla="*/ 67507 w 567175"/>
                    <a:gd name="connsiteY9" fmla="*/ 284817 h 442645"/>
                    <a:gd name="connsiteX10" fmla="*/ 323825 w 567175"/>
                    <a:gd name="connsiteY10" fmla="*/ 284626 h 442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67175" h="442645">
                      <a:moveTo>
                        <a:pt x="323825" y="284626"/>
                      </a:moveTo>
                      <a:cubicBezTo>
                        <a:pt x="352877" y="167088"/>
                        <a:pt x="349257" y="138513"/>
                        <a:pt x="390881" y="61265"/>
                      </a:cubicBezTo>
                      <a:cubicBezTo>
                        <a:pt x="404597" y="35738"/>
                        <a:pt x="430696" y="17831"/>
                        <a:pt x="457556" y="6972"/>
                      </a:cubicBezTo>
                      <a:cubicBezTo>
                        <a:pt x="484417" y="-3886"/>
                        <a:pt x="517564" y="-2838"/>
                        <a:pt x="539852" y="15640"/>
                      </a:cubicBezTo>
                      <a:cubicBezTo>
                        <a:pt x="557283" y="30118"/>
                        <a:pt x="565760" y="53169"/>
                        <a:pt x="566998" y="75743"/>
                      </a:cubicBezTo>
                      <a:cubicBezTo>
                        <a:pt x="568237" y="98317"/>
                        <a:pt x="562807" y="120701"/>
                        <a:pt x="556426" y="142418"/>
                      </a:cubicBezTo>
                      <a:cubicBezTo>
                        <a:pt x="512039" y="293484"/>
                        <a:pt x="488989" y="315106"/>
                        <a:pt x="396691" y="442646"/>
                      </a:cubicBezTo>
                      <a:cubicBezTo>
                        <a:pt x="270866" y="430835"/>
                        <a:pt x="104655" y="404736"/>
                        <a:pt x="15406" y="357683"/>
                      </a:cubicBezTo>
                      <a:cubicBezTo>
                        <a:pt x="-2692" y="348158"/>
                        <a:pt x="-3930" y="317297"/>
                        <a:pt x="6928" y="299961"/>
                      </a:cubicBezTo>
                      <a:cubicBezTo>
                        <a:pt x="18644" y="281197"/>
                        <a:pt x="45695" y="280816"/>
                        <a:pt x="67507" y="284817"/>
                      </a:cubicBezTo>
                      <a:cubicBezTo>
                        <a:pt x="137516" y="297866"/>
                        <a:pt x="216860" y="286626"/>
                        <a:pt x="323825" y="284626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61074B-1F2C-8755-6FC5-EEC4055BA6A2}"/>
                  </a:ext>
                </a:extLst>
              </p:cNvPr>
              <p:cNvSpPr/>
              <p:nvPr/>
            </p:nvSpPr>
            <p:spPr>
              <a:xfrm>
                <a:off x="10963084" y="-228"/>
                <a:ext cx="167735" cy="94011"/>
              </a:xfrm>
              <a:custGeom>
                <a:avLst/>
                <a:gdLst>
                  <a:gd name="connsiteX0" fmla="*/ 13335 w 167735"/>
                  <a:gd name="connsiteY0" fmla="*/ 0 h 94011"/>
                  <a:gd name="connsiteX1" fmla="*/ 167735 w 167735"/>
                  <a:gd name="connsiteY1" fmla="*/ 41624 h 94011"/>
                  <a:gd name="connsiteX2" fmla="*/ 151066 w 167735"/>
                  <a:gd name="connsiteY2" fmla="*/ 94012 h 94011"/>
                  <a:gd name="connsiteX3" fmla="*/ 0 w 167735"/>
                  <a:gd name="connsiteY3" fmla="*/ 53911 h 9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7735" h="94011">
                    <a:moveTo>
                      <a:pt x="13335" y="0"/>
                    </a:moveTo>
                    <a:lnTo>
                      <a:pt x="167735" y="41624"/>
                    </a:lnTo>
                    <a:lnTo>
                      <a:pt x="151066" y="94012"/>
                    </a:lnTo>
                    <a:lnTo>
                      <a:pt x="0" y="53911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16D510A1-7F1B-8CAE-07BE-FC5C26375BBA}"/>
                  </a:ext>
                </a:extLst>
              </p:cNvPr>
              <p:cNvSpPr/>
              <p:nvPr/>
            </p:nvSpPr>
            <p:spPr>
              <a:xfrm>
                <a:off x="11590019" y="140074"/>
                <a:ext cx="132302" cy="100965"/>
              </a:xfrm>
              <a:custGeom>
                <a:avLst/>
                <a:gdLst>
                  <a:gd name="connsiteX0" fmla="*/ 111538 w 132302"/>
                  <a:gd name="connsiteY0" fmla="*/ 0 h 100965"/>
                  <a:gd name="connsiteX1" fmla="*/ 0 w 132302"/>
                  <a:gd name="connsiteY1" fmla="*/ 50959 h 100965"/>
                  <a:gd name="connsiteX2" fmla="*/ 24289 w 132302"/>
                  <a:gd name="connsiteY2" fmla="*/ 100965 h 100965"/>
                  <a:gd name="connsiteX3" fmla="*/ 132302 w 132302"/>
                  <a:gd name="connsiteY3" fmla="*/ 50959 h 10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302" h="100965">
                    <a:moveTo>
                      <a:pt x="111538" y="0"/>
                    </a:moveTo>
                    <a:lnTo>
                      <a:pt x="0" y="50959"/>
                    </a:lnTo>
                    <a:lnTo>
                      <a:pt x="24289" y="100965"/>
                    </a:lnTo>
                    <a:lnTo>
                      <a:pt x="132302" y="50959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8F2C5332-F269-DFE4-9FBA-9E92D89EE261}"/>
                  </a:ext>
                </a:extLst>
              </p:cNvPr>
              <p:cNvSpPr/>
              <p:nvPr/>
            </p:nvSpPr>
            <p:spPr>
              <a:xfrm>
                <a:off x="10791320" y="144361"/>
                <a:ext cx="293207" cy="33242"/>
              </a:xfrm>
              <a:custGeom>
                <a:avLst/>
                <a:gdLst>
                  <a:gd name="connsiteX0" fmla="*/ 293208 w 293207"/>
                  <a:gd name="connsiteY0" fmla="*/ 33242 h 33242"/>
                  <a:gd name="connsiteX1" fmla="*/ 293208 w 293207"/>
                  <a:gd name="connsiteY1" fmla="*/ 3810 h 33242"/>
                  <a:gd name="connsiteX2" fmla="*/ 4505 w 293207"/>
                  <a:gd name="connsiteY2" fmla="*/ 0 h 33242"/>
                  <a:gd name="connsiteX3" fmla="*/ 28 w 293207"/>
                  <a:gd name="connsiteY3" fmla="*/ 10192 h 33242"/>
                  <a:gd name="connsiteX4" fmla="*/ 23936 w 293207"/>
                  <a:gd name="connsiteY4" fmla="*/ 23622 h 33242"/>
                  <a:gd name="connsiteX5" fmla="*/ 293208 w 293207"/>
                  <a:gd name="connsiteY5" fmla="*/ 33242 h 33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3207" h="33242">
                    <a:moveTo>
                      <a:pt x="293208" y="33242"/>
                    </a:moveTo>
                    <a:lnTo>
                      <a:pt x="293208" y="3810"/>
                    </a:lnTo>
                    <a:cubicBezTo>
                      <a:pt x="197005" y="2572"/>
                      <a:pt x="100707" y="1238"/>
                      <a:pt x="4505" y="0"/>
                    </a:cubicBezTo>
                    <a:cubicBezTo>
                      <a:pt x="1648" y="2857"/>
                      <a:pt x="-257" y="6191"/>
                      <a:pt x="28" y="10192"/>
                    </a:cubicBezTo>
                    <a:cubicBezTo>
                      <a:pt x="790" y="20193"/>
                      <a:pt x="13935" y="23241"/>
                      <a:pt x="23936" y="23622"/>
                    </a:cubicBezTo>
                    <a:cubicBezTo>
                      <a:pt x="113662" y="26861"/>
                      <a:pt x="203387" y="30099"/>
                      <a:pt x="293208" y="33242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F6F062C4-AAC4-9B21-BBBA-61F3DCC12AAE}"/>
                  </a:ext>
                </a:extLst>
              </p:cNvPr>
              <p:cNvSpPr/>
              <p:nvPr/>
            </p:nvSpPr>
            <p:spPr>
              <a:xfrm>
                <a:off x="11465874" y="313144"/>
                <a:ext cx="286832" cy="37166"/>
              </a:xfrm>
              <a:custGeom>
                <a:avLst/>
                <a:gdLst>
                  <a:gd name="connsiteX0" fmla="*/ 8988 w 286832"/>
                  <a:gd name="connsiteY0" fmla="*/ 6858 h 37166"/>
                  <a:gd name="connsiteX1" fmla="*/ 35 w 286832"/>
                  <a:gd name="connsiteY1" fmla="*/ 19526 h 37166"/>
                  <a:gd name="connsiteX2" fmla="*/ 20704 w 286832"/>
                  <a:gd name="connsiteY2" fmla="*/ 31147 h 37166"/>
                  <a:gd name="connsiteX3" fmla="*/ 240255 w 286832"/>
                  <a:gd name="connsiteY3" fmla="*/ 37147 h 37166"/>
                  <a:gd name="connsiteX4" fmla="*/ 286833 w 286832"/>
                  <a:gd name="connsiteY4" fmla="*/ 0 h 37166"/>
                  <a:gd name="connsiteX5" fmla="*/ 8988 w 286832"/>
                  <a:gd name="connsiteY5" fmla="*/ 6858 h 37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6832" h="37166">
                    <a:moveTo>
                      <a:pt x="8988" y="6858"/>
                    </a:moveTo>
                    <a:cubicBezTo>
                      <a:pt x="4035" y="9906"/>
                      <a:pt x="-441" y="14002"/>
                      <a:pt x="35" y="19526"/>
                    </a:cubicBezTo>
                    <a:cubicBezTo>
                      <a:pt x="702" y="28194"/>
                      <a:pt x="12036" y="30766"/>
                      <a:pt x="20704" y="31147"/>
                    </a:cubicBezTo>
                    <a:cubicBezTo>
                      <a:pt x="76616" y="33147"/>
                      <a:pt x="165865" y="35147"/>
                      <a:pt x="240255" y="37147"/>
                    </a:cubicBezTo>
                    <a:cubicBezTo>
                      <a:pt x="264163" y="37814"/>
                      <a:pt x="282642" y="20764"/>
                      <a:pt x="286833" y="0"/>
                    </a:cubicBezTo>
                    <a:cubicBezTo>
                      <a:pt x="194250" y="3238"/>
                      <a:pt x="101667" y="5524"/>
                      <a:pt x="8988" y="6858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88" name="Graphic 2">
                <a:extLst>
                  <a:ext uri="{FF2B5EF4-FFF2-40B4-BE49-F238E27FC236}">
                    <a16:creationId xmlns:a16="http://schemas.microsoft.com/office/drawing/2014/main" id="{93817A76-5FB6-C554-882D-6743D24F9329}"/>
                  </a:ext>
                </a:extLst>
              </p:cNvPr>
              <p:cNvGrpSpPr/>
              <p:nvPr/>
            </p:nvGrpSpPr>
            <p:grpSpPr>
              <a:xfrm>
                <a:off x="11396511" y="-1900536"/>
                <a:ext cx="388368" cy="454338"/>
                <a:chOff x="11396511" y="-1900536"/>
                <a:chExt cx="388368" cy="454338"/>
              </a:xfrm>
            </p:grpSpPr>
            <p:grpSp>
              <p:nvGrpSpPr>
                <p:cNvPr id="89" name="Graphic 2">
                  <a:extLst>
                    <a:ext uri="{FF2B5EF4-FFF2-40B4-BE49-F238E27FC236}">
                      <a16:creationId xmlns:a16="http://schemas.microsoft.com/office/drawing/2014/main" id="{F7117F92-0849-E587-A5F0-347C6D7F28AD}"/>
                    </a:ext>
                  </a:extLst>
                </p:cNvPr>
                <p:cNvGrpSpPr/>
                <p:nvPr/>
              </p:nvGrpSpPr>
              <p:grpSpPr>
                <a:xfrm>
                  <a:off x="11396511" y="-1900536"/>
                  <a:ext cx="388368" cy="454338"/>
                  <a:chOff x="11396511" y="-1900536"/>
                  <a:chExt cx="388368" cy="454338"/>
                </a:xfrm>
              </p:grpSpPr>
              <p:sp>
                <p:nvSpPr>
                  <p:cNvPr id="94" name="Freeform: Shape 93">
                    <a:extLst>
                      <a:ext uri="{FF2B5EF4-FFF2-40B4-BE49-F238E27FC236}">
                        <a16:creationId xmlns:a16="http://schemas.microsoft.com/office/drawing/2014/main" id="{5BBF5F89-086C-91A5-FCAF-6B5222105A24}"/>
                      </a:ext>
                    </a:extLst>
                  </p:cNvPr>
                  <p:cNvSpPr/>
                  <p:nvPr/>
                </p:nvSpPr>
                <p:spPr>
                  <a:xfrm>
                    <a:off x="11451083" y="-1763739"/>
                    <a:ext cx="284992" cy="317542"/>
                  </a:xfrm>
                  <a:custGeom>
                    <a:avLst/>
                    <a:gdLst>
                      <a:gd name="connsiteX0" fmla="*/ 1300 w 284992"/>
                      <a:gd name="connsiteY0" fmla="*/ 194649 h 317542"/>
                      <a:gd name="connsiteX1" fmla="*/ 21874 w 284992"/>
                      <a:gd name="connsiteY1" fmla="*/ 295709 h 317542"/>
                      <a:gd name="connsiteX2" fmla="*/ 91121 w 284992"/>
                      <a:gd name="connsiteY2" fmla="*/ 316188 h 317542"/>
                      <a:gd name="connsiteX3" fmla="*/ 158463 w 284992"/>
                      <a:gd name="connsiteY3" fmla="*/ 283612 h 317542"/>
                      <a:gd name="connsiteX4" fmla="*/ 249712 w 284992"/>
                      <a:gd name="connsiteY4" fmla="*/ 192268 h 317542"/>
                      <a:gd name="connsiteX5" fmla="*/ 281430 w 284992"/>
                      <a:gd name="connsiteY5" fmla="*/ 80063 h 317542"/>
                      <a:gd name="connsiteX6" fmla="*/ 221708 w 284992"/>
                      <a:gd name="connsiteY6" fmla="*/ 17769 h 317542"/>
                      <a:gd name="connsiteX7" fmla="*/ 116933 w 284992"/>
                      <a:gd name="connsiteY7" fmla="*/ 4053 h 317542"/>
                      <a:gd name="connsiteX8" fmla="*/ 1300 w 284992"/>
                      <a:gd name="connsiteY8" fmla="*/ 194649 h 317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992" h="317542">
                        <a:moveTo>
                          <a:pt x="1300" y="194649"/>
                        </a:moveTo>
                        <a:cubicBezTo>
                          <a:pt x="-2510" y="225224"/>
                          <a:pt x="1395" y="272658"/>
                          <a:pt x="21874" y="295709"/>
                        </a:cubicBezTo>
                        <a:cubicBezTo>
                          <a:pt x="38638" y="314473"/>
                          <a:pt x="66356" y="320569"/>
                          <a:pt x="91121" y="316188"/>
                        </a:cubicBezTo>
                        <a:cubicBezTo>
                          <a:pt x="115886" y="311806"/>
                          <a:pt x="138174" y="298471"/>
                          <a:pt x="158463" y="283612"/>
                        </a:cubicBezTo>
                        <a:cubicBezTo>
                          <a:pt x="193324" y="258085"/>
                          <a:pt x="224185" y="227129"/>
                          <a:pt x="249712" y="192268"/>
                        </a:cubicBezTo>
                        <a:cubicBezTo>
                          <a:pt x="273524" y="159692"/>
                          <a:pt x="293337" y="118639"/>
                          <a:pt x="281430" y="80063"/>
                        </a:cubicBezTo>
                        <a:cubicBezTo>
                          <a:pt x="272667" y="51869"/>
                          <a:pt x="248188" y="30914"/>
                          <a:pt x="221708" y="17769"/>
                        </a:cubicBezTo>
                        <a:cubicBezTo>
                          <a:pt x="189514" y="1768"/>
                          <a:pt x="151700" y="-4995"/>
                          <a:pt x="116933" y="4053"/>
                        </a:cubicBezTo>
                        <a:cubicBezTo>
                          <a:pt x="29018" y="26914"/>
                          <a:pt x="10825" y="119211"/>
                          <a:pt x="1300" y="194649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5" name="Freeform: Shape 94">
                    <a:extLst>
                      <a:ext uri="{FF2B5EF4-FFF2-40B4-BE49-F238E27FC236}">
                        <a16:creationId xmlns:a16="http://schemas.microsoft.com/office/drawing/2014/main" id="{E57574E6-E9A8-3AD1-90BB-1CF62EAE55DB}"/>
                      </a:ext>
                    </a:extLst>
                  </p:cNvPr>
                  <p:cNvSpPr/>
                  <p:nvPr/>
                </p:nvSpPr>
                <p:spPr>
                  <a:xfrm>
                    <a:off x="11396511" y="-1900536"/>
                    <a:ext cx="388368" cy="342044"/>
                  </a:xfrm>
                  <a:custGeom>
                    <a:avLst/>
                    <a:gdLst>
                      <a:gd name="connsiteX0" fmla="*/ 282187 w 388368"/>
                      <a:gd name="connsiteY0" fmla="*/ 317824 h 342044"/>
                      <a:gd name="connsiteX1" fmla="*/ 267328 w 388368"/>
                      <a:gd name="connsiteY1" fmla="*/ 239243 h 342044"/>
                      <a:gd name="connsiteX2" fmla="*/ 199795 w 388368"/>
                      <a:gd name="connsiteY2" fmla="*/ 196285 h 342044"/>
                      <a:gd name="connsiteX3" fmla="*/ 126262 w 388368"/>
                      <a:gd name="connsiteY3" fmla="*/ 200952 h 342044"/>
                      <a:gd name="connsiteX4" fmla="*/ 53491 w 388368"/>
                      <a:gd name="connsiteY4" fmla="*/ 195523 h 342044"/>
                      <a:gd name="connsiteX5" fmla="*/ 10534 w 388368"/>
                      <a:gd name="connsiteY5" fmla="*/ 148470 h 342044"/>
                      <a:gd name="connsiteX6" fmla="*/ 56 w 388368"/>
                      <a:gd name="connsiteY6" fmla="*/ 84652 h 342044"/>
                      <a:gd name="connsiteX7" fmla="*/ 7867 w 388368"/>
                      <a:gd name="connsiteY7" fmla="*/ 39694 h 342044"/>
                      <a:gd name="connsiteX8" fmla="*/ 37013 w 388368"/>
                      <a:gd name="connsiteY8" fmla="*/ 5595 h 342044"/>
                      <a:gd name="connsiteX9" fmla="*/ 94640 w 388368"/>
                      <a:gd name="connsiteY9" fmla="*/ 12262 h 342044"/>
                      <a:gd name="connsiteX10" fmla="*/ 110070 w 388368"/>
                      <a:gd name="connsiteY10" fmla="*/ 68174 h 342044"/>
                      <a:gd name="connsiteX11" fmla="*/ 179602 w 388368"/>
                      <a:gd name="connsiteY11" fmla="*/ 13881 h 342044"/>
                      <a:gd name="connsiteX12" fmla="*/ 230942 w 388368"/>
                      <a:gd name="connsiteY12" fmla="*/ 16834 h 342044"/>
                      <a:gd name="connsiteX13" fmla="*/ 239610 w 388368"/>
                      <a:gd name="connsiteY13" fmla="*/ 49029 h 342044"/>
                      <a:gd name="connsiteX14" fmla="*/ 226084 w 388368"/>
                      <a:gd name="connsiteY14" fmla="*/ 80747 h 342044"/>
                      <a:gd name="connsiteX15" fmla="*/ 326764 w 388368"/>
                      <a:gd name="connsiteY15" fmla="*/ 48552 h 342044"/>
                      <a:gd name="connsiteX16" fmla="*/ 338003 w 388368"/>
                      <a:gd name="connsiteY16" fmla="*/ 53315 h 342044"/>
                      <a:gd name="connsiteX17" fmla="*/ 339241 w 388368"/>
                      <a:gd name="connsiteY17" fmla="*/ 73413 h 342044"/>
                      <a:gd name="connsiteX18" fmla="*/ 300379 w 388368"/>
                      <a:gd name="connsiteY18" fmla="*/ 117990 h 342044"/>
                      <a:gd name="connsiteX19" fmla="*/ 372865 w 388368"/>
                      <a:gd name="connsiteY19" fmla="*/ 164186 h 342044"/>
                      <a:gd name="connsiteX20" fmla="*/ 387914 w 388368"/>
                      <a:gd name="connsiteY20" fmla="*/ 229146 h 342044"/>
                      <a:gd name="connsiteX21" fmla="*/ 325335 w 388368"/>
                      <a:gd name="connsiteY21" fmla="*/ 333922 h 342044"/>
                      <a:gd name="connsiteX22" fmla="*/ 298093 w 388368"/>
                      <a:gd name="connsiteY22" fmla="*/ 341732 h 342044"/>
                      <a:gd name="connsiteX23" fmla="*/ 282187 w 388368"/>
                      <a:gd name="connsiteY23" fmla="*/ 317824 h 342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388368" h="342044">
                        <a:moveTo>
                          <a:pt x="282187" y="317824"/>
                        </a:moveTo>
                        <a:cubicBezTo>
                          <a:pt x="288187" y="291059"/>
                          <a:pt x="282663" y="261913"/>
                          <a:pt x="267328" y="239243"/>
                        </a:cubicBezTo>
                        <a:cubicBezTo>
                          <a:pt x="251992" y="216573"/>
                          <a:pt x="226942" y="200571"/>
                          <a:pt x="199795" y="196285"/>
                        </a:cubicBezTo>
                        <a:cubicBezTo>
                          <a:pt x="175411" y="192380"/>
                          <a:pt x="150646" y="197523"/>
                          <a:pt x="126262" y="200952"/>
                        </a:cubicBezTo>
                        <a:cubicBezTo>
                          <a:pt x="101783" y="204381"/>
                          <a:pt x="75875" y="205905"/>
                          <a:pt x="53491" y="195523"/>
                        </a:cubicBezTo>
                        <a:cubicBezTo>
                          <a:pt x="33775" y="186379"/>
                          <a:pt x="18916" y="168472"/>
                          <a:pt x="10534" y="148470"/>
                        </a:cubicBezTo>
                        <a:cubicBezTo>
                          <a:pt x="2057" y="128467"/>
                          <a:pt x="-420" y="106369"/>
                          <a:pt x="56" y="84652"/>
                        </a:cubicBezTo>
                        <a:cubicBezTo>
                          <a:pt x="342" y="69412"/>
                          <a:pt x="2152" y="53887"/>
                          <a:pt x="7867" y="39694"/>
                        </a:cubicBezTo>
                        <a:cubicBezTo>
                          <a:pt x="13582" y="25502"/>
                          <a:pt x="23488" y="12643"/>
                          <a:pt x="37013" y="5595"/>
                        </a:cubicBezTo>
                        <a:cubicBezTo>
                          <a:pt x="55206" y="-3835"/>
                          <a:pt x="79114" y="-1168"/>
                          <a:pt x="94640" y="12262"/>
                        </a:cubicBezTo>
                        <a:cubicBezTo>
                          <a:pt x="110260" y="25597"/>
                          <a:pt x="116547" y="48743"/>
                          <a:pt x="110070" y="68174"/>
                        </a:cubicBezTo>
                        <a:cubicBezTo>
                          <a:pt x="126739" y="43504"/>
                          <a:pt x="151980" y="25216"/>
                          <a:pt x="179602" y="13881"/>
                        </a:cubicBezTo>
                        <a:cubicBezTo>
                          <a:pt x="196462" y="7023"/>
                          <a:pt x="217988" y="4071"/>
                          <a:pt x="230942" y="16834"/>
                        </a:cubicBezTo>
                        <a:cubicBezTo>
                          <a:pt x="239134" y="24930"/>
                          <a:pt x="241515" y="37599"/>
                          <a:pt x="239610" y="49029"/>
                        </a:cubicBezTo>
                        <a:cubicBezTo>
                          <a:pt x="237705" y="60459"/>
                          <a:pt x="232085" y="70841"/>
                          <a:pt x="226084" y="80747"/>
                        </a:cubicBezTo>
                        <a:cubicBezTo>
                          <a:pt x="251897" y="54744"/>
                          <a:pt x="290664" y="42361"/>
                          <a:pt x="326764" y="48552"/>
                        </a:cubicBezTo>
                        <a:cubicBezTo>
                          <a:pt x="330859" y="49219"/>
                          <a:pt x="335146" y="50267"/>
                          <a:pt x="338003" y="53315"/>
                        </a:cubicBezTo>
                        <a:cubicBezTo>
                          <a:pt x="342956" y="58459"/>
                          <a:pt x="341718" y="66745"/>
                          <a:pt x="339241" y="73413"/>
                        </a:cubicBezTo>
                        <a:cubicBezTo>
                          <a:pt x="332288" y="92367"/>
                          <a:pt x="318191" y="108560"/>
                          <a:pt x="300379" y="117990"/>
                        </a:cubicBezTo>
                        <a:cubicBezTo>
                          <a:pt x="327430" y="128563"/>
                          <a:pt x="356196" y="140373"/>
                          <a:pt x="372865" y="164186"/>
                        </a:cubicBezTo>
                        <a:cubicBezTo>
                          <a:pt x="385914" y="182760"/>
                          <a:pt x="389819" y="206572"/>
                          <a:pt x="387914" y="229146"/>
                        </a:cubicBezTo>
                        <a:cubicBezTo>
                          <a:pt x="384485" y="271247"/>
                          <a:pt x="361149" y="311728"/>
                          <a:pt x="325335" y="333922"/>
                        </a:cubicBezTo>
                        <a:cubicBezTo>
                          <a:pt x="317143" y="338970"/>
                          <a:pt x="307618" y="343256"/>
                          <a:pt x="298093" y="341732"/>
                        </a:cubicBezTo>
                        <a:cubicBezTo>
                          <a:pt x="288568" y="340113"/>
                          <a:pt x="280091" y="327159"/>
                          <a:pt x="282187" y="317824"/>
                        </a:cubicBezTo>
                        <a:close/>
                      </a:path>
                    </a:pathLst>
                  </a:custGeom>
                  <a:solidFill>
                    <a:srgbClr val="09294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96" name="Freeform: Shape 95">
                    <a:extLst>
                      <a:ext uri="{FF2B5EF4-FFF2-40B4-BE49-F238E27FC236}">
                        <a16:creationId xmlns:a16="http://schemas.microsoft.com/office/drawing/2014/main" id="{F434CAD7-DD26-E49C-348D-E912BF3CFAE2}"/>
                      </a:ext>
                    </a:extLst>
                  </p:cNvPr>
                  <p:cNvSpPr/>
                  <p:nvPr/>
                </p:nvSpPr>
                <p:spPr>
                  <a:xfrm>
                    <a:off x="11651546" y="-1605203"/>
                    <a:ext cx="76445" cy="93078"/>
                  </a:xfrm>
                  <a:custGeom>
                    <a:avLst/>
                    <a:gdLst>
                      <a:gd name="connsiteX0" fmla="*/ 44773 w 76445"/>
                      <a:gd name="connsiteY0" fmla="*/ 3728 h 93078"/>
                      <a:gd name="connsiteX1" fmla="*/ 63632 w 76445"/>
                      <a:gd name="connsiteY1" fmla="*/ 775 h 93078"/>
                      <a:gd name="connsiteX2" fmla="*/ 76205 w 76445"/>
                      <a:gd name="connsiteY2" fmla="*/ 17348 h 93078"/>
                      <a:gd name="connsiteX3" fmla="*/ 72300 w 76445"/>
                      <a:gd name="connsiteY3" fmla="*/ 38684 h 93078"/>
                      <a:gd name="connsiteX4" fmla="*/ 22294 w 76445"/>
                      <a:gd name="connsiteY4" fmla="*/ 90596 h 93078"/>
                      <a:gd name="connsiteX5" fmla="*/ 7815 w 76445"/>
                      <a:gd name="connsiteY5" fmla="*/ 91643 h 93078"/>
                      <a:gd name="connsiteX6" fmla="*/ 4768 w 76445"/>
                      <a:gd name="connsiteY6" fmla="*/ 40780 h 93078"/>
                      <a:gd name="connsiteX7" fmla="*/ 44773 w 76445"/>
                      <a:gd name="connsiteY7" fmla="*/ 3728 h 93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6445" h="93078">
                        <a:moveTo>
                          <a:pt x="44773" y="3728"/>
                        </a:moveTo>
                        <a:cubicBezTo>
                          <a:pt x="50678" y="965"/>
                          <a:pt x="57441" y="-1225"/>
                          <a:pt x="63632" y="775"/>
                        </a:cubicBezTo>
                        <a:cubicBezTo>
                          <a:pt x="70585" y="2966"/>
                          <a:pt x="75157" y="10109"/>
                          <a:pt x="76205" y="17348"/>
                        </a:cubicBezTo>
                        <a:cubicBezTo>
                          <a:pt x="77157" y="24587"/>
                          <a:pt x="75157" y="31922"/>
                          <a:pt x="72300" y="38684"/>
                        </a:cubicBezTo>
                        <a:cubicBezTo>
                          <a:pt x="62965" y="61449"/>
                          <a:pt x="44677" y="80404"/>
                          <a:pt x="22294" y="90596"/>
                        </a:cubicBezTo>
                        <a:cubicBezTo>
                          <a:pt x="17722" y="92691"/>
                          <a:pt x="12102" y="94406"/>
                          <a:pt x="7815" y="91643"/>
                        </a:cubicBezTo>
                        <a:cubicBezTo>
                          <a:pt x="-4091" y="84119"/>
                          <a:pt x="-90" y="52210"/>
                          <a:pt x="4768" y="40780"/>
                        </a:cubicBezTo>
                        <a:cubicBezTo>
                          <a:pt x="11626" y="24968"/>
                          <a:pt x="29628" y="10871"/>
                          <a:pt x="44773" y="3728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90" name="Freeform: Shape 89">
                  <a:extLst>
                    <a:ext uri="{FF2B5EF4-FFF2-40B4-BE49-F238E27FC236}">
                      <a16:creationId xmlns:a16="http://schemas.microsoft.com/office/drawing/2014/main" id="{0016BC50-189E-44A8-FF70-B32951F7A830}"/>
                    </a:ext>
                  </a:extLst>
                </p:cNvPr>
                <p:cNvSpPr/>
                <p:nvPr/>
              </p:nvSpPr>
              <p:spPr>
                <a:xfrm>
                  <a:off x="11547878" y="-1653864"/>
                  <a:ext cx="33800" cy="51436"/>
                </a:xfrm>
                <a:custGeom>
                  <a:avLst/>
                  <a:gdLst>
                    <a:gd name="connsiteX0" fmla="*/ 30521 w 33800"/>
                    <a:gd name="connsiteY0" fmla="*/ 31147 h 51436"/>
                    <a:gd name="connsiteX1" fmla="*/ 6899 w 33800"/>
                    <a:gd name="connsiteY1" fmla="*/ 50864 h 51436"/>
                    <a:gd name="connsiteX2" fmla="*/ 3280 w 33800"/>
                    <a:gd name="connsiteY2" fmla="*/ 20289 h 51436"/>
                    <a:gd name="connsiteX3" fmla="*/ 26902 w 33800"/>
                    <a:gd name="connsiteY3" fmla="*/ 572 h 51436"/>
                    <a:gd name="connsiteX4" fmla="*/ 30521 w 33800"/>
                    <a:gd name="connsiteY4" fmla="*/ 31147 h 51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800" h="51436">
                      <a:moveTo>
                        <a:pt x="30521" y="31147"/>
                      </a:moveTo>
                      <a:cubicBezTo>
                        <a:pt x="24997" y="45054"/>
                        <a:pt x="14424" y="53817"/>
                        <a:pt x="6899" y="50864"/>
                      </a:cubicBezTo>
                      <a:cubicBezTo>
                        <a:pt x="-626" y="47911"/>
                        <a:pt x="-2245" y="34195"/>
                        <a:pt x="3280" y="20289"/>
                      </a:cubicBezTo>
                      <a:cubicBezTo>
                        <a:pt x="8804" y="6382"/>
                        <a:pt x="19377" y="-2381"/>
                        <a:pt x="26902" y="572"/>
                      </a:cubicBezTo>
                      <a:cubicBezTo>
                        <a:pt x="34426" y="3620"/>
                        <a:pt x="36046" y="17336"/>
                        <a:pt x="30521" y="31147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: Shape 90">
                  <a:extLst>
                    <a:ext uri="{FF2B5EF4-FFF2-40B4-BE49-F238E27FC236}">
                      <a16:creationId xmlns:a16="http://schemas.microsoft.com/office/drawing/2014/main" id="{B646A73D-DA7F-FC47-DBAF-1907C3046276}"/>
                    </a:ext>
                  </a:extLst>
                </p:cNvPr>
                <p:cNvSpPr/>
                <p:nvPr/>
              </p:nvSpPr>
              <p:spPr>
                <a:xfrm>
                  <a:off x="11469011" y="-1653864"/>
                  <a:ext cx="33800" cy="51436"/>
                </a:xfrm>
                <a:custGeom>
                  <a:avLst/>
                  <a:gdLst>
                    <a:gd name="connsiteX0" fmla="*/ 30521 w 33800"/>
                    <a:gd name="connsiteY0" fmla="*/ 31147 h 51436"/>
                    <a:gd name="connsiteX1" fmla="*/ 6899 w 33800"/>
                    <a:gd name="connsiteY1" fmla="*/ 50864 h 51436"/>
                    <a:gd name="connsiteX2" fmla="*/ 3280 w 33800"/>
                    <a:gd name="connsiteY2" fmla="*/ 20289 h 51436"/>
                    <a:gd name="connsiteX3" fmla="*/ 26902 w 33800"/>
                    <a:gd name="connsiteY3" fmla="*/ 572 h 51436"/>
                    <a:gd name="connsiteX4" fmla="*/ 30521 w 33800"/>
                    <a:gd name="connsiteY4" fmla="*/ 31147 h 51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800" h="51436">
                      <a:moveTo>
                        <a:pt x="30521" y="31147"/>
                      </a:moveTo>
                      <a:cubicBezTo>
                        <a:pt x="24997" y="45054"/>
                        <a:pt x="14424" y="53817"/>
                        <a:pt x="6899" y="50864"/>
                      </a:cubicBezTo>
                      <a:cubicBezTo>
                        <a:pt x="-626" y="47911"/>
                        <a:pt x="-2245" y="34195"/>
                        <a:pt x="3280" y="20289"/>
                      </a:cubicBezTo>
                      <a:cubicBezTo>
                        <a:pt x="8804" y="6382"/>
                        <a:pt x="19377" y="-2381"/>
                        <a:pt x="26902" y="572"/>
                      </a:cubicBezTo>
                      <a:cubicBezTo>
                        <a:pt x="34426" y="3620"/>
                        <a:pt x="36046" y="17336"/>
                        <a:pt x="30521" y="31147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92" name="Freeform: Shape 91">
                  <a:extLst>
                    <a:ext uri="{FF2B5EF4-FFF2-40B4-BE49-F238E27FC236}">
                      <a16:creationId xmlns:a16="http://schemas.microsoft.com/office/drawing/2014/main" id="{7376B69E-A1EC-2A47-646E-1FF4EE8958C0}"/>
                    </a:ext>
                  </a:extLst>
                </p:cNvPr>
                <p:cNvSpPr/>
                <p:nvPr/>
              </p:nvSpPr>
              <p:spPr>
                <a:xfrm>
                  <a:off x="11474774" y="-1600949"/>
                  <a:ext cx="46273" cy="46953"/>
                </a:xfrm>
                <a:custGeom>
                  <a:avLst/>
                  <a:gdLst>
                    <a:gd name="connsiteX0" fmla="*/ 13804 w 46273"/>
                    <a:gd name="connsiteY0" fmla="*/ 26429 h 46953"/>
                    <a:gd name="connsiteX1" fmla="*/ 4565 w 46273"/>
                    <a:gd name="connsiteY1" fmla="*/ 30048 h 46953"/>
                    <a:gd name="connsiteX2" fmla="*/ 88 w 46273"/>
                    <a:gd name="connsiteY2" fmla="*/ 38335 h 46953"/>
                    <a:gd name="connsiteX3" fmla="*/ 6946 w 46273"/>
                    <a:gd name="connsiteY3" fmla="*/ 45193 h 46953"/>
                    <a:gd name="connsiteX4" fmla="*/ 37141 w 46273"/>
                    <a:gd name="connsiteY4" fmla="*/ 38144 h 46953"/>
                    <a:gd name="connsiteX5" fmla="*/ 45618 w 46273"/>
                    <a:gd name="connsiteY5" fmla="*/ 7664 h 46953"/>
                    <a:gd name="connsiteX6" fmla="*/ 38474 w 46273"/>
                    <a:gd name="connsiteY6" fmla="*/ 521 h 46953"/>
                    <a:gd name="connsiteX7" fmla="*/ 33045 w 46273"/>
                    <a:gd name="connsiteY7" fmla="*/ 11474 h 46953"/>
                    <a:gd name="connsiteX8" fmla="*/ 13804 w 46273"/>
                    <a:gd name="connsiteY8" fmla="*/ 26429 h 46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73" h="46953">
                      <a:moveTo>
                        <a:pt x="13804" y="26429"/>
                      </a:moveTo>
                      <a:cubicBezTo>
                        <a:pt x="10661" y="27476"/>
                        <a:pt x="7327" y="28238"/>
                        <a:pt x="4565" y="30048"/>
                      </a:cubicBezTo>
                      <a:cubicBezTo>
                        <a:pt x="1803" y="31858"/>
                        <a:pt x="-483" y="35001"/>
                        <a:pt x="88" y="38335"/>
                      </a:cubicBezTo>
                      <a:cubicBezTo>
                        <a:pt x="660" y="41669"/>
                        <a:pt x="3803" y="43955"/>
                        <a:pt x="6946" y="45193"/>
                      </a:cubicBezTo>
                      <a:cubicBezTo>
                        <a:pt x="17138" y="49289"/>
                        <a:pt x="29520" y="45955"/>
                        <a:pt x="37141" y="38144"/>
                      </a:cubicBezTo>
                      <a:cubicBezTo>
                        <a:pt x="44761" y="30239"/>
                        <a:pt x="47713" y="18428"/>
                        <a:pt x="45618" y="7664"/>
                      </a:cubicBezTo>
                      <a:cubicBezTo>
                        <a:pt x="45046" y="4521"/>
                        <a:pt x="42665" y="-1861"/>
                        <a:pt x="38474" y="521"/>
                      </a:cubicBezTo>
                      <a:cubicBezTo>
                        <a:pt x="35617" y="2140"/>
                        <a:pt x="34664" y="8712"/>
                        <a:pt x="33045" y="11474"/>
                      </a:cubicBezTo>
                      <a:cubicBezTo>
                        <a:pt x="28759" y="18428"/>
                        <a:pt x="21615" y="23762"/>
                        <a:pt x="13804" y="26429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912FEE3F-26F0-FB4D-D6AD-EFEB212686C0}"/>
                    </a:ext>
                  </a:extLst>
                </p:cNvPr>
                <p:cNvSpPr/>
                <p:nvPr/>
              </p:nvSpPr>
              <p:spPr>
                <a:xfrm>
                  <a:off x="11528564" y="-1555546"/>
                  <a:ext cx="52460" cy="38938"/>
                </a:xfrm>
                <a:custGeom>
                  <a:avLst/>
                  <a:gdLst>
                    <a:gd name="connsiteX0" fmla="*/ 12497 w 52460"/>
                    <a:gd name="connsiteY0" fmla="*/ 38938 h 38938"/>
                    <a:gd name="connsiteX1" fmla="*/ 3734 w 52460"/>
                    <a:gd name="connsiteY1" fmla="*/ 37986 h 38938"/>
                    <a:gd name="connsiteX2" fmla="*/ 115 w 52460"/>
                    <a:gd name="connsiteY2" fmla="*/ 32271 h 38938"/>
                    <a:gd name="connsiteX3" fmla="*/ 5830 w 52460"/>
                    <a:gd name="connsiteY3" fmla="*/ 28651 h 38938"/>
                    <a:gd name="connsiteX4" fmla="*/ 29738 w 52460"/>
                    <a:gd name="connsiteY4" fmla="*/ 24270 h 38938"/>
                    <a:gd name="connsiteX5" fmla="*/ 42977 w 52460"/>
                    <a:gd name="connsiteY5" fmla="*/ 3982 h 38938"/>
                    <a:gd name="connsiteX6" fmla="*/ 48502 w 52460"/>
                    <a:gd name="connsiteY6" fmla="*/ 76 h 38938"/>
                    <a:gd name="connsiteX7" fmla="*/ 52407 w 52460"/>
                    <a:gd name="connsiteY7" fmla="*/ 5601 h 38938"/>
                    <a:gd name="connsiteX8" fmla="*/ 34976 w 52460"/>
                    <a:gd name="connsiteY8" fmla="*/ 32175 h 38938"/>
                    <a:gd name="connsiteX9" fmla="*/ 12497 w 52460"/>
                    <a:gd name="connsiteY9" fmla="*/ 38938 h 38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460" h="38938">
                      <a:moveTo>
                        <a:pt x="12497" y="38938"/>
                      </a:moveTo>
                      <a:cubicBezTo>
                        <a:pt x="9545" y="38938"/>
                        <a:pt x="6592" y="38653"/>
                        <a:pt x="3734" y="37986"/>
                      </a:cubicBezTo>
                      <a:cubicBezTo>
                        <a:pt x="1163" y="37414"/>
                        <a:pt x="-457" y="34842"/>
                        <a:pt x="115" y="32271"/>
                      </a:cubicBezTo>
                      <a:cubicBezTo>
                        <a:pt x="686" y="29699"/>
                        <a:pt x="3258" y="28080"/>
                        <a:pt x="5830" y="28651"/>
                      </a:cubicBezTo>
                      <a:cubicBezTo>
                        <a:pt x="13926" y="30461"/>
                        <a:pt x="22784" y="28842"/>
                        <a:pt x="29738" y="24270"/>
                      </a:cubicBezTo>
                      <a:cubicBezTo>
                        <a:pt x="36596" y="19698"/>
                        <a:pt x="41549" y="12078"/>
                        <a:pt x="42977" y="3982"/>
                      </a:cubicBezTo>
                      <a:cubicBezTo>
                        <a:pt x="43454" y="1410"/>
                        <a:pt x="45930" y="-400"/>
                        <a:pt x="48502" y="76"/>
                      </a:cubicBezTo>
                      <a:cubicBezTo>
                        <a:pt x="51074" y="553"/>
                        <a:pt x="52788" y="3029"/>
                        <a:pt x="52407" y="5601"/>
                      </a:cubicBezTo>
                      <a:cubicBezTo>
                        <a:pt x="50502" y="16269"/>
                        <a:pt x="44025" y="26175"/>
                        <a:pt x="34976" y="32175"/>
                      </a:cubicBezTo>
                      <a:cubicBezTo>
                        <a:pt x="28404" y="36557"/>
                        <a:pt x="20403" y="38938"/>
                        <a:pt x="12497" y="38938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707AAD9-02C8-95CB-3D7D-82CB2B13AEF2}"/>
                </a:ext>
              </a:extLst>
            </p:cNvPr>
            <p:cNvSpPr/>
            <p:nvPr/>
          </p:nvSpPr>
          <p:spPr>
            <a:xfrm>
              <a:off x="9915216" y="-2559863"/>
              <a:ext cx="167599" cy="181265"/>
            </a:xfrm>
            <a:custGeom>
              <a:avLst/>
              <a:gdLst>
                <a:gd name="connsiteX0" fmla="*/ 134841 w 167599"/>
                <a:gd name="connsiteY0" fmla="*/ 0 h 181265"/>
                <a:gd name="connsiteX1" fmla="*/ 36067 w 167599"/>
                <a:gd name="connsiteY1" fmla="*/ 64294 h 181265"/>
                <a:gd name="connsiteX2" fmla="*/ 81311 w 167599"/>
                <a:gd name="connsiteY2" fmla="*/ 165354 h 181265"/>
                <a:gd name="connsiteX3" fmla="*/ 155225 w 167599"/>
                <a:gd name="connsiteY3" fmla="*/ 124682 h 181265"/>
                <a:gd name="connsiteX4" fmla="*/ 165893 w 167599"/>
                <a:gd name="connsiteY4" fmla="*/ 115824 h 181265"/>
                <a:gd name="connsiteX5" fmla="*/ 164750 w 167599"/>
                <a:gd name="connsiteY5" fmla="*/ 95631 h 181265"/>
                <a:gd name="connsiteX6" fmla="*/ 134841 w 167599"/>
                <a:gd name="connsiteY6" fmla="*/ 0 h 18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99" h="181265">
                  <a:moveTo>
                    <a:pt x="134841" y="0"/>
                  </a:moveTo>
                  <a:cubicBezTo>
                    <a:pt x="112744" y="23813"/>
                    <a:pt x="67214" y="54578"/>
                    <a:pt x="36067" y="64294"/>
                  </a:cubicBezTo>
                  <a:cubicBezTo>
                    <a:pt x="-40418" y="184404"/>
                    <a:pt x="19208" y="199453"/>
                    <a:pt x="81311" y="165354"/>
                  </a:cubicBezTo>
                  <a:cubicBezTo>
                    <a:pt x="105981" y="151828"/>
                    <a:pt x="130651" y="138208"/>
                    <a:pt x="155225" y="124682"/>
                  </a:cubicBezTo>
                  <a:cubicBezTo>
                    <a:pt x="159321" y="122396"/>
                    <a:pt x="163703" y="119920"/>
                    <a:pt x="165893" y="115824"/>
                  </a:cubicBezTo>
                  <a:cubicBezTo>
                    <a:pt x="169227" y="109728"/>
                    <a:pt x="167036" y="102203"/>
                    <a:pt x="164750" y="95631"/>
                  </a:cubicBezTo>
                  <a:cubicBezTo>
                    <a:pt x="154368" y="65723"/>
                    <a:pt x="158368" y="21050"/>
                    <a:pt x="134841" y="0"/>
                  </a:cubicBezTo>
                  <a:close/>
                </a:path>
              </a:pathLst>
            </a:custGeom>
            <a:solidFill>
              <a:srgbClr val="E67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5D27A1C-4127-1014-9A8D-B0AC98BDD4C0}"/>
                </a:ext>
              </a:extLst>
            </p:cNvPr>
            <p:cNvSpPr/>
            <p:nvPr/>
          </p:nvSpPr>
          <p:spPr>
            <a:xfrm>
              <a:off x="9714782" y="-1578340"/>
              <a:ext cx="130253" cy="186916"/>
            </a:xfrm>
            <a:custGeom>
              <a:avLst/>
              <a:gdLst>
                <a:gd name="connsiteX0" fmla="*/ 45145 w 130253"/>
                <a:gd name="connsiteY0" fmla="*/ 5648 h 186916"/>
                <a:gd name="connsiteX1" fmla="*/ 3902 w 130253"/>
                <a:gd name="connsiteY1" fmla="*/ 73942 h 186916"/>
                <a:gd name="connsiteX2" fmla="*/ 568 w 130253"/>
                <a:gd name="connsiteY2" fmla="*/ 90039 h 186916"/>
                <a:gd name="connsiteX3" fmla="*/ 12379 w 130253"/>
                <a:gd name="connsiteY3" fmla="*/ 99469 h 186916"/>
                <a:gd name="connsiteX4" fmla="*/ 28095 w 130253"/>
                <a:gd name="connsiteY4" fmla="*/ 98993 h 186916"/>
                <a:gd name="connsiteX5" fmla="*/ 12283 w 130253"/>
                <a:gd name="connsiteY5" fmla="*/ 174240 h 186916"/>
                <a:gd name="connsiteX6" fmla="*/ 24285 w 130253"/>
                <a:gd name="connsiteY6" fmla="*/ 186909 h 186916"/>
                <a:gd name="connsiteX7" fmla="*/ 69053 w 130253"/>
                <a:gd name="connsiteY7" fmla="*/ 129473 h 186916"/>
                <a:gd name="connsiteX8" fmla="*/ 104104 w 130253"/>
                <a:gd name="connsiteY8" fmla="*/ 111947 h 186916"/>
                <a:gd name="connsiteX9" fmla="*/ 128012 w 130253"/>
                <a:gd name="connsiteY9" fmla="*/ 82324 h 186916"/>
                <a:gd name="connsiteX10" fmla="*/ 116201 w 130253"/>
                <a:gd name="connsiteY10" fmla="*/ 27174 h 186916"/>
                <a:gd name="connsiteX11" fmla="*/ 90484 w 130253"/>
                <a:gd name="connsiteY11" fmla="*/ 2409 h 186916"/>
                <a:gd name="connsiteX12" fmla="*/ 45145 w 130253"/>
                <a:gd name="connsiteY12" fmla="*/ 5648 h 18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53" h="186916">
                  <a:moveTo>
                    <a:pt x="45145" y="5648"/>
                  </a:moveTo>
                  <a:cubicBezTo>
                    <a:pt x="29714" y="27365"/>
                    <a:pt x="15903" y="50130"/>
                    <a:pt x="3902" y="73942"/>
                  </a:cubicBezTo>
                  <a:cubicBezTo>
                    <a:pt x="1330" y="78990"/>
                    <a:pt x="-1147" y="84610"/>
                    <a:pt x="568" y="90039"/>
                  </a:cubicBezTo>
                  <a:cubicBezTo>
                    <a:pt x="2187" y="95088"/>
                    <a:pt x="7140" y="98421"/>
                    <a:pt x="12379" y="99469"/>
                  </a:cubicBezTo>
                  <a:cubicBezTo>
                    <a:pt x="17522" y="100517"/>
                    <a:pt x="22856" y="99755"/>
                    <a:pt x="28095" y="98993"/>
                  </a:cubicBezTo>
                  <a:cubicBezTo>
                    <a:pt x="20666" y="125377"/>
                    <a:pt x="11236" y="167954"/>
                    <a:pt x="12283" y="174240"/>
                  </a:cubicBezTo>
                  <a:cubicBezTo>
                    <a:pt x="13331" y="180432"/>
                    <a:pt x="17999" y="186528"/>
                    <a:pt x="24285" y="186909"/>
                  </a:cubicBezTo>
                  <a:cubicBezTo>
                    <a:pt x="31905" y="187480"/>
                    <a:pt x="52384" y="158429"/>
                    <a:pt x="69053" y="129473"/>
                  </a:cubicBezTo>
                  <a:cubicBezTo>
                    <a:pt x="81054" y="124615"/>
                    <a:pt x="93437" y="119281"/>
                    <a:pt x="104104" y="111947"/>
                  </a:cubicBezTo>
                  <a:cubicBezTo>
                    <a:pt x="114773" y="104613"/>
                    <a:pt x="124012" y="94611"/>
                    <a:pt x="128012" y="82324"/>
                  </a:cubicBezTo>
                  <a:cubicBezTo>
                    <a:pt x="134013" y="63846"/>
                    <a:pt x="127250" y="43272"/>
                    <a:pt x="116201" y="27174"/>
                  </a:cubicBezTo>
                  <a:cubicBezTo>
                    <a:pt x="109438" y="17268"/>
                    <a:pt x="100866" y="8315"/>
                    <a:pt x="90484" y="2409"/>
                  </a:cubicBezTo>
                  <a:cubicBezTo>
                    <a:pt x="80006" y="-3496"/>
                    <a:pt x="56861" y="2981"/>
                    <a:pt x="45145" y="5648"/>
                  </a:cubicBezTo>
                  <a:close/>
                </a:path>
              </a:pathLst>
            </a:custGeom>
            <a:solidFill>
              <a:srgbClr val="F98C6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B523664-E8E0-DAC2-3CB8-12250C0151D9}"/>
                </a:ext>
              </a:extLst>
            </p:cNvPr>
            <p:cNvSpPr/>
            <p:nvPr/>
          </p:nvSpPr>
          <p:spPr>
            <a:xfrm>
              <a:off x="9745734" y="-2352408"/>
              <a:ext cx="293456" cy="827191"/>
            </a:xfrm>
            <a:custGeom>
              <a:avLst/>
              <a:gdLst>
                <a:gd name="connsiteX0" fmla="*/ 291465 w 293456"/>
                <a:gd name="connsiteY0" fmla="*/ 2095 h 827191"/>
                <a:gd name="connsiteX1" fmla="*/ 92488 w 293456"/>
                <a:gd name="connsiteY1" fmla="*/ 825722 h 827191"/>
                <a:gd name="connsiteX2" fmla="*/ 0 w 293456"/>
                <a:gd name="connsiteY2" fmla="*/ 816197 h 827191"/>
                <a:gd name="connsiteX3" fmla="*/ 114205 w 293456"/>
                <a:gd name="connsiteY3" fmla="*/ 177832 h 827191"/>
                <a:gd name="connsiteX4" fmla="*/ 157829 w 293456"/>
                <a:gd name="connsiteY4" fmla="*/ 77629 h 827191"/>
                <a:gd name="connsiteX5" fmla="*/ 291465 w 293456"/>
                <a:gd name="connsiteY5" fmla="*/ 2095 h 82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456" h="827191">
                  <a:moveTo>
                    <a:pt x="291465" y="2095"/>
                  </a:moveTo>
                  <a:cubicBezTo>
                    <a:pt x="308229" y="277177"/>
                    <a:pt x="217170" y="578072"/>
                    <a:pt x="92488" y="825722"/>
                  </a:cubicBezTo>
                  <a:cubicBezTo>
                    <a:pt x="60103" y="829056"/>
                    <a:pt x="30671" y="827056"/>
                    <a:pt x="0" y="816197"/>
                  </a:cubicBezTo>
                  <a:cubicBezTo>
                    <a:pt x="15430" y="600265"/>
                    <a:pt x="58293" y="387001"/>
                    <a:pt x="114205" y="177832"/>
                  </a:cubicBezTo>
                  <a:cubicBezTo>
                    <a:pt x="123730" y="142303"/>
                    <a:pt x="134207" y="105727"/>
                    <a:pt x="157829" y="77629"/>
                  </a:cubicBezTo>
                  <a:cubicBezTo>
                    <a:pt x="181546" y="49434"/>
                    <a:pt x="257651" y="-12097"/>
                    <a:pt x="291465" y="2095"/>
                  </a:cubicBezTo>
                  <a:close/>
                </a:path>
              </a:pathLst>
            </a:custGeom>
            <a:solidFill>
              <a:srgbClr val="86ABD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33" name="Graphic 2">
              <a:extLst>
                <a:ext uri="{FF2B5EF4-FFF2-40B4-BE49-F238E27FC236}">
                  <a16:creationId xmlns:a16="http://schemas.microsoft.com/office/drawing/2014/main" id="{83967E3B-C734-E8D0-14CD-E27FDF1FF7AB}"/>
                </a:ext>
              </a:extLst>
            </p:cNvPr>
            <p:cNvGrpSpPr/>
            <p:nvPr/>
          </p:nvGrpSpPr>
          <p:grpSpPr>
            <a:xfrm>
              <a:off x="9988576" y="-2756340"/>
              <a:ext cx="387236" cy="427081"/>
              <a:chOff x="10917128" y="-2479181"/>
              <a:chExt cx="387236" cy="427081"/>
            </a:xfrm>
          </p:grpSpPr>
          <p:grpSp>
            <p:nvGrpSpPr>
              <p:cNvPr id="62" name="Graphic 2">
                <a:extLst>
                  <a:ext uri="{FF2B5EF4-FFF2-40B4-BE49-F238E27FC236}">
                    <a16:creationId xmlns:a16="http://schemas.microsoft.com/office/drawing/2014/main" id="{07220C52-1536-6500-5991-30EBE0F537D4}"/>
                  </a:ext>
                </a:extLst>
              </p:cNvPr>
              <p:cNvGrpSpPr/>
              <p:nvPr/>
            </p:nvGrpSpPr>
            <p:grpSpPr>
              <a:xfrm>
                <a:off x="10917128" y="-2479181"/>
                <a:ext cx="387236" cy="427081"/>
                <a:chOff x="10917128" y="-2479181"/>
                <a:chExt cx="387236" cy="427081"/>
              </a:xfrm>
            </p:grpSpPr>
            <p:sp>
              <p:nvSpPr>
                <p:cNvPr id="67" name="Freeform: Shape 66">
                  <a:extLst>
                    <a:ext uri="{FF2B5EF4-FFF2-40B4-BE49-F238E27FC236}">
                      <a16:creationId xmlns:a16="http://schemas.microsoft.com/office/drawing/2014/main" id="{84D8B68A-D6F1-2DF1-3C36-B3963F30061E}"/>
                    </a:ext>
                  </a:extLst>
                </p:cNvPr>
                <p:cNvSpPr/>
                <p:nvPr/>
              </p:nvSpPr>
              <p:spPr>
                <a:xfrm>
                  <a:off x="10924104" y="-2389994"/>
                  <a:ext cx="292247" cy="337895"/>
                </a:xfrm>
                <a:custGeom>
                  <a:avLst/>
                  <a:gdLst>
                    <a:gd name="connsiteX0" fmla="*/ 176997 w 292247"/>
                    <a:gd name="connsiteY0" fmla="*/ 301029 h 337895"/>
                    <a:gd name="connsiteX1" fmla="*/ 70888 w 292247"/>
                    <a:gd name="connsiteY1" fmla="*/ 337129 h 337895"/>
                    <a:gd name="connsiteX2" fmla="*/ 10595 w 292247"/>
                    <a:gd name="connsiteY2" fmla="*/ 289218 h 337895"/>
                    <a:gd name="connsiteX3" fmla="*/ 689 w 292247"/>
                    <a:gd name="connsiteY3" fmla="*/ 214828 h 337895"/>
                    <a:gd name="connsiteX4" fmla="*/ 30979 w 292247"/>
                    <a:gd name="connsiteY4" fmla="*/ 89002 h 337895"/>
                    <a:gd name="connsiteX5" fmla="*/ 116227 w 292247"/>
                    <a:gd name="connsiteY5" fmla="*/ 2611 h 337895"/>
                    <a:gd name="connsiteX6" fmla="*/ 209668 w 292247"/>
                    <a:gd name="connsiteY6" fmla="*/ 20232 h 337895"/>
                    <a:gd name="connsiteX7" fmla="*/ 284915 w 292247"/>
                    <a:gd name="connsiteY7" fmla="*/ 101861 h 337895"/>
                    <a:gd name="connsiteX8" fmla="*/ 176997 w 292247"/>
                    <a:gd name="connsiteY8" fmla="*/ 301029 h 337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2247" h="337895">
                      <a:moveTo>
                        <a:pt x="176997" y="301029"/>
                      </a:moveTo>
                      <a:cubicBezTo>
                        <a:pt x="150899" y="320555"/>
                        <a:pt x="104512" y="342272"/>
                        <a:pt x="70888" y="337129"/>
                      </a:cubicBezTo>
                      <a:cubicBezTo>
                        <a:pt x="43457" y="332938"/>
                        <a:pt x="21263" y="312554"/>
                        <a:pt x="10595" y="289218"/>
                      </a:cubicBezTo>
                      <a:cubicBezTo>
                        <a:pt x="-168" y="265882"/>
                        <a:pt x="-1025" y="239878"/>
                        <a:pt x="689" y="214828"/>
                      </a:cubicBezTo>
                      <a:cubicBezTo>
                        <a:pt x="3642" y="171775"/>
                        <a:pt x="13834" y="129103"/>
                        <a:pt x="30979" y="89002"/>
                      </a:cubicBezTo>
                      <a:cubicBezTo>
                        <a:pt x="46981" y="51474"/>
                        <a:pt x="73270" y="12898"/>
                        <a:pt x="116227" y="2611"/>
                      </a:cubicBezTo>
                      <a:cubicBezTo>
                        <a:pt x="147660" y="-4914"/>
                        <a:pt x="181664" y="4706"/>
                        <a:pt x="209668" y="20232"/>
                      </a:cubicBezTo>
                      <a:cubicBezTo>
                        <a:pt x="243767" y="39091"/>
                        <a:pt x="272533" y="67476"/>
                        <a:pt x="284915" y="101861"/>
                      </a:cubicBezTo>
                      <a:cubicBezTo>
                        <a:pt x="316157" y="188539"/>
                        <a:pt x="241386" y="252928"/>
                        <a:pt x="176997" y="301029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Freeform: Shape 67">
                  <a:extLst>
                    <a:ext uri="{FF2B5EF4-FFF2-40B4-BE49-F238E27FC236}">
                      <a16:creationId xmlns:a16="http://schemas.microsoft.com/office/drawing/2014/main" id="{6BBE2017-3CE1-B978-5124-26F6EECD670E}"/>
                    </a:ext>
                  </a:extLst>
                </p:cNvPr>
                <p:cNvSpPr/>
                <p:nvPr/>
              </p:nvSpPr>
              <p:spPr>
                <a:xfrm>
                  <a:off x="10932509" y="-2479181"/>
                  <a:ext cx="371856" cy="327238"/>
                </a:xfrm>
                <a:custGeom>
                  <a:avLst/>
                  <a:gdLst>
                    <a:gd name="connsiteX0" fmla="*/ 21146 w 371856"/>
                    <a:gd name="connsiteY0" fmla="*/ 180666 h 327238"/>
                    <a:gd name="connsiteX1" fmla="*/ 139065 w 371856"/>
                    <a:gd name="connsiteY1" fmla="*/ 137708 h 327238"/>
                    <a:gd name="connsiteX2" fmla="*/ 371856 w 371856"/>
                    <a:gd name="connsiteY2" fmla="*/ 301538 h 327238"/>
                    <a:gd name="connsiteX3" fmla="*/ 304133 w 371856"/>
                    <a:gd name="connsiteY3" fmla="*/ 164378 h 327238"/>
                    <a:gd name="connsiteX4" fmla="*/ 268891 w 371856"/>
                    <a:gd name="connsiteY4" fmla="*/ 105228 h 327238"/>
                    <a:gd name="connsiteX5" fmla="*/ 201644 w 371856"/>
                    <a:gd name="connsiteY5" fmla="*/ 81891 h 327238"/>
                    <a:gd name="connsiteX6" fmla="*/ 242697 w 371856"/>
                    <a:gd name="connsiteY6" fmla="*/ 62841 h 327238"/>
                    <a:gd name="connsiteX7" fmla="*/ 252127 w 371856"/>
                    <a:gd name="connsiteY7" fmla="*/ 52269 h 327238"/>
                    <a:gd name="connsiteX8" fmla="*/ 236315 w 371856"/>
                    <a:gd name="connsiteY8" fmla="*/ 40267 h 327238"/>
                    <a:gd name="connsiteX9" fmla="*/ 182785 w 371856"/>
                    <a:gd name="connsiteY9" fmla="*/ 53983 h 327238"/>
                    <a:gd name="connsiteX10" fmla="*/ 145256 w 371856"/>
                    <a:gd name="connsiteY10" fmla="*/ 5691 h 327238"/>
                    <a:gd name="connsiteX11" fmla="*/ 130112 w 371856"/>
                    <a:gd name="connsiteY11" fmla="*/ 72 h 327238"/>
                    <a:gd name="connsiteX12" fmla="*/ 115919 w 371856"/>
                    <a:gd name="connsiteY12" fmla="*/ 5691 h 327238"/>
                    <a:gd name="connsiteX13" fmla="*/ 114300 w 371856"/>
                    <a:gd name="connsiteY13" fmla="*/ 18360 h 327238"/>
                    <a:gd name="connsiteX14" fmla="*/ 136684 w 371856"/>
                    <a:gd name="connsiteY14" fmla="*/ 62460 h 327238"/>
                    <a:gd name="connsiteX15" fmla="*/ 43148 w 371856"/>
                    <a:gd name="connsiteY15" fmla="*/ 101418 h 327238"/>
                    <a:gd name="connsiteX16" fmla="*/ 0 w 371856"/>
                    <a:gd name="connsiteY16" fmla="*/ 190667 h 327238"/>
                    <a:gd name="connsiteX17" fmla="*/ 21146 w 371856"/>
                    <a:gd name="connsiteY17" fmla="*/ 180666 h 327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71856" h="327238">
                      <a:moveTo>
                        <a:pt x="21146" y="180666"/>
                      </a:moveTo>
                      <a:cubicBezTo>
                        <a:pt x="72962" y="195620"/>
                        <a:pt x="113157" y="187809"/>
                        <a:pt x="139065" y="137708"/>
                      </a:cubicBezTo>
                      <a:cubicBezTo>
                        <a:pt x="151924" y="196763"/>
                        <a:pt x="263747" y="397835"/>
                        <a:pt x="371856" y="301538"/>
                      </a:cubicBezTo>
                      <a:cubicBezTo>
                        <a:pt x="318802" y="274106"/>
                        <a:pt x="321850" y="218480"/>
                        <a:pt x="304133" y="164378"/>
                      </a:cubicBezTo>
                      <a:cubicBezTo>
                        <a:pt x="296990" y="142756"/>
                        <a:pt x="286417" y="121420"/>
                        <a:pt x="268891" y="105228"/>
                      </a:cubicBezTo>
                      <a:cubicBezTo>
                        <a:pt x="251365" y="89035"/>
                        <a:pt x="226124" y="78653"/>
                        <a:pt x="201644" y="81891"/>
                      </a:cubicBezTo>
                      <a:cubicBezTo>
                        <a:pt x="215932" y="76653"/>
                        <a:pt x="229743" y="70271"/>
                        <a:pt x="242697" y="62841"/>
                      </a:cubicBezTo>
                      <a:cubicBezTo>
                        <a:pt x="247079" y="60270"/>
                        <a:pt x="251746" y="57031"/>
                        <a:pt x="252127" y="52269"/>
                      </a:cubicBezTo>
                      <a:cubicBezTo>
                        <a:pt x="252603" y="45411"/>
                        <a:pt x="243745" y="41315"/>
                        <a:pt x="236315" y="40267"/>
                      </a:cubicBezTo>
                      <a:cubicBezTo>
                        <a:pt x="217361" y="37505"/>
                        <a:pt x="197168" y="42648"/>
                        <a:pt x="182785" y="53983"/>
                      </a:cubicBezTo>
                      <a:cubicBezTo>
                        <a:pt x="177641" y="34457"/>
                        <a:pt x="163925" y="16740"/>
                        <a:pt x="145256" y="5691"/>
                      </a:cubicBezTo>
                      <a:cubicBezTo>
                        <a:pt x="140684" y="2929"/>
                        <a:pt x="135636" y="548"/>
                        <a:pt x="130112" y="72"/>
                      </a:cubicBezTo>
                      <a:cubicBezTo>
                        <a:pt x="124682" y="-405"/>
                        <a:pt x="118777" y="1500"/>
                        <a:pt x="115919" y="5691"/>
                      </a:cubicBezTo>
                      <a:cubicBezTo>
                        <a:pt x="113443" y="9406"/>
                        <a:pt x="113633" y="14073"/>
                        <a:pt x="114300" y="18360"/>
                      </a:cubicBezTo>
                      <a:cubicBezTo>
                        <a:pt x="116872" y="34552"/>
                        <a:pt x="124682" y="50078"/>
                        <a:pt x="136684" y="62460"/>
                      </a:cubicBezTo>
                      <a:cubicBezTo>
                        <a:pt x="100965" y="56841"/>
                        <a:pt x="65151" y="75510"/>
                        <a:pt x="43148" y="101418"/>
                      </a:cubicBezTo>
                      <a:cubicBezTo>
                        <a:pt x="21146" y="127326"/>
                        <a:pt x="10382" y="159330"/>
                        <a:pt x="0" y="190667"/>
                      </a:cubicBezTo>
                      <a:cubicBezTo>
                        <a:pt x="4953" y="189048"/>
                        <a:pt x="16097" y="182285"/>
                        <a:pt x="21146" y="180666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Freeform: Shape 68">
                  <a:extLst>
                    <a:ext uri="{FF2B5EF4-FFF2-40B4-BE49-F238E27FC236}">
                      <a16:creationId xmlns:a16="http://schemas.microsoft.com/office/drawing/2014/main" id="{FB2E5BCF-0145-A075-F9F3-A0D33C3D9419}"/>
                    </a:ext>
                  </a:extLst>
                </p:cNvPr>
                <p:cNvSpPr/>
                <p:nvPr/>
              </p:nvSpPr>
              <p:spPr>
                <a:xfrm>
                  <a:off x="10917128" y="-2334492"/>
                  <a:ext cx="69289" cy="100534"/>
                </a:xfrm>
                <a:custGeom>
                  <a:avLst/>
                  <a:gdLst>
                    <a:gd name="connsiteX0" fmla="*/ 68435 w 69289"/>
                    <a:gd name="connsiteY0" fmla="*/ 21499 h 100534"/>
                    <a:gd name="connsiteX1" fmla="*/ 59862 w 69289"/>
                    <a:gd name="connsiteY1" fmla="*/ 3878 h 100534"/>
                    <a:gd name="connsiteX2" fmla="*/ 36907 w 69289"/>
                    <a:gd name="connsiteY2" fmla="*/ 2068 h 100534"/>
                    <a:gd name="connsiteX3" fmla="*/ 19381 w 69289"/>
                    <a:gd name="connsiteY3" fmla="*/ 16641 h 100534"/>
                    <a:gd name="connsiteX4" fmla="*/ 1093 w 69289"/>
                    <a:gd name="connsiteY4" fmla="*/ 86555 h 100534"/>
                    <a:gd name="connsiteX5" fmla="*/ 8713 w 69289"/>
                    <a:gd name="connsiteY5" fmla="*/ 99413 h 100534"/>
                    <a:gd name="connsiteX6" fmla="*/ 57671 w 69289"/>
                    <a:gd name="connsiteY6" fmla="*/ 75030 h 100534"/>
                    <a:gd name="connsiteX7" fmla="*/ 68435 w 69289"/>
                    <a:gd name="connsiteY7" fmla="*/ 21499 h 10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9289" h="100534">
                      <a:moveTo>
                        <a:pt x="68435" y="21499"/>
                      </a:moveTo>
                      <a:cubicBezTo>
                        <a:pt x="67482" y="15022"/>
                        <a:pt x="65482" y="8164"/>
                        <a:pt x="59862" y="3878"/>
                      </a:cubicBezTo>
                      <a:cubicBezTo>
                        <a:pt x="53671" y="-885"/>
                        <a:pt x="44241" y="-980"/>
                        <a:pt x="36907" y="2068"/>
                      </a:cubicBezTo>
                      <a:cubicBezTo>
                        <a:pt x="29573" y="5116"/>
                        <a:pt x="23953" y="10736"/>
                        <a:pt x="19381" y="16641"/>
                      </a:cubicBezTo>
                      <a:cubicBezTo>
                        <a:pt x="3855" y="36644"/>
                        <a:pt x="-2812" y="62171"/>
                        <a:pt x="1093" y="86555"/>
                      </a:cubicBezTo>
                      <a:cubicBezTo>
                        <a:pt x="1855" y="91603"/>
                        <a:pt x="3665" y="97223"/>
                        <a:pt x="8713" y="99413"/>
                      </a:cubicBezTo>
                      <a:cubicBezTo>
                        <a:pt x="22810" y="105509"/>
                        <a:pt x="50052" y="85221"/>
                        <a:pt x="57671" y="75030"/>
                      </a:cubicBezTo>
                      <a:cubicBezTo>
                        <a:pt x="68530" y="60932"/>
                        <a:pt x="70816" y="38072"/>
                        <a:pt x="68435" y="21499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75B24C7-D810-6A77-EC7D-946F23729CA6}"/>
                  </a:ext>
                </a:extLst>
              </p:cNvPr>
              <p:cNvSpPr/>
              <p:nvPr/>
            </p:nvSpPr>
            <p:spPr>
              <a:xfrm>
                <a:off x="11067052" y="-2239066"/>
                <a:ext cx="43523" cy="46974"/>
              </a:xfrm>
              <a:custGeom>
                <a:avLst/>
                <a:gdLst>
                  <a:gd name="connsiteX0" fmla="*/ 8617 w 43523"/>
                  <a:gd name="connsiteY0" fmla="*/ 14846 h 46974"/>
                  <a:gd name="connsiteX1" fmla="*/ 4426 w 43523"/>
                  <a:gd name="connsiteY1" fmla="*/ 45326 h 46974"/>
                  <a:gd name="connsiteX2" fmla="*/ 34906 w 43523"/>
                  <a:gd name="connsiteY2" fmla="*/ 32181 h 46974"/>
                  <a:gd name="connsiteX3" fmla="*/ 39097 w 43523"/>
                  <a:gd name="connsiteY3" fmla="*/ 1701 h 46974"/>
                  <a:gd name="connsiteX4" fmla="*/ 8617 w 43523"/>
                  <a:gd name="connsiteY4" fmla="*/ 14846 h 46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23" h="46974">
                    <a:moveTo>
                      <a:pt x="8617" y="14846"/>
                    </a:moveTo>
                    <a:cubicBezTo>
                      <a:pt x="-1003" y="26847"/>
                      <a:pt x="-2813" y="40563"/>
                      <a:pt x="4426" y="45326"/>
                    </a:cubicBezTo>
                    <a:cubicBezTo>
                      <a:pt x="11665" y="50088"/>
                      <a:pt x="25381" y="44183"/>
                      <a:pt x="34906" y="32181"/>
                    </a:cubicBezTo>
                    <a:cubicBezTo>
                      <a:pt x="44526" y="20180"/>
                      <a:pt x="46336" y="6464"/>
                      <a:pt x="39097" y="1701"/>
                    </a:cubicBezTo>
                    <a:cubicBezTo>
                      <a:pt x="31858" y="-3157"/>
                      <a:pt x="18142" y="2749"/>
                      <a:pt x="8617" y="14846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862EEC37-B805-9F95-221A-83793A6F735D}"/>
                  </a:ext>
                </a:extLst>
              </p:cNvPr>
              <p:cNvSpPr/>
              <p:nvPr/>
            </p:nvSpPr>
            <p:spPr>
              <a:xfrm>
                <a:off x="11114106" y="-2172149"/>
                <a:ext cx="43523" cy="46923"/>
              </a:xfrm>
              <a:custGeom>
                <a:avLst/>
                <a:gdLst>
                  <a:gd name="connsiteX0" fmla="*/ 8617 w 43523"/>
                  <a:gd name="connsiteY0" fmla="*/ 14794 h 46923"/>
                  <a:gd name="connsiteX1" fmla="*/ 4426 w 43523"/>
                  <a:gd name="connsiteY1" fmla="*/ 45274 h 46923"/>
                  <a:gd name="connsiteX2" fmla="*/ 34906 w 43523"/>
                  <a:gd name="connsiteY2" fmla="*/ 32129 h 46923"/>
                  <a:gd name="connsiteX3" fmla="*/ 39097 w 43523"/>
                  <a:gd name="connsiteY3" fmla="*/ 1649 h 46923"/>
                  <a:gd name="connsiteX4" fmla="*/ 8617 w 43523"/>
                  <a:gd name="connsiteY4" fmla="*/ 14794 h 4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23" h="46923">
                    <a:moveTo>
                      <a:pt x="8617" y="14794"/>
                    </a:moveTo>
                    <a:cubicBezTo>
                      <a:pt x="-1003" y="26795"/>
                      <a:pt x="-2813" y="40511"/>
                      <a:pt x="4426" y="45274"/>
                    </a:cubicBezTo>
                    <a:cubicBezTo>
                      <a:pt x="11665" y="50036"/>
                      <a:pt x="25381" y="44131"/>
                      <a:pt x="34906" y="32129"/>
                    </a:cubicBezTo>
                    <a:cubicBezTo>
                      <a:pt x="44526" y="20128"/>
                      <a:pt x="46336" y="6412"/>
                      <a:pt x="39097" y="1649"/>
                    </a:cubicBezTo>
                    <a:cubicBezTo>
                      <a:pt x="31858" y="-3113"/>
                      <a:pt x="18237" y="2792"/>
                      <a:pt x="8617" y="14794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6FB432AF-E6EC-B063-E4B1-AF3258146FA1}"/>
                  </a:ext>
                </a:extLst>
              </p:cNvPr>
              <p:cNvSpPr/>
              <p:nvPr/>
            </p:nvSpPr>
            <p:spPr>
              <a:xfrm>
                <a:off x="11059044" y="-2160760"/>
                <a:ext cx="34918" cy="56676"/>
              </a:xfrm>
              <a:custGeom>
                <a:avLst/>
                <a:gdLst>
                  <a:gd name="connsiteX0" fmla="*/ 25484 w 34918"/>
                  <a:gd name="connsiteY0" fmla="*/ 38171 h 56676"/>
                  <a:gd name="connsiteX1" fmla="*/ 27674 w 34918"/>
                  <a:gd name="connsiteY1" fmla="*/ 47982 h 56676"/>
                  <a:gd name="connsiteX2" fmla="*/ 22721 w 34918"/>
                  <a:gd name="connsiteY2" fmla="*/ 56174 h 56676"/>
                  <a:gd name="connsiteX3" fmla="*/ 12244 w 34918"/>
                  <a:gd name="connsiteY3" fmla="*/ 53983 h 56676"/>
                  <a:gd name="connsiteX4" fmla="*/ 814 w 34918"/>
                  <a:gd name="connsiteY4" fmla="*/ 24551 h 56676"/>
                  <a:gd name="connsiteX5" fmla="*/ 24055 w 34918"/>
                  <a:gd name="connsiteY5" fmla="*/ 1119 h 56676"/>
                  <a:gd name="connsiteX6" fmla="*/ 34913 w 34918"/>
                  <a:gd name="connsiteY6" fmla="*/ 3405 h 56676"/>
                  <a:gd name="connsiteX7" fmla="*/ 27960 w 34918"/>
                  <a:gd name="connsiteY7" fmla="*/ 13883 h 56676"/>
                  <a:gd name="connsiteX8" fmla="*/ 25484 w 34918"/>
                  <a:gd name="connsiteY8" fmla="*/ 38171 h 5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918" h="56676">
                    <a:moveTo>
                      <a:pt x="25484" y="38171"/>
                    </a:moveTo>
                    <a:cubicBezTo>
                      <a:pt x="26341" y="41410"/>
                      <a:pt x="27674" y="44648"/>
                      <a:pt x="27674" y="47982"/>
                    </a:cubicBezTo>
                    <a:cubicBezTo>
                      <a:pt x="27674" y="51316"/>
                      <a:pt x="26055" y="54935"/>
                      <a:pt x="22721" y="56174"/>
                    </a:cubicBezTo>
                    <a:cubicBezTo>
                      <a:pt x="19292" y="57507"/>
                      <a:pt x="15292" y="55983"/>
                      <a:pt x="12244" y="53983"/>
                    </a:cubicBezTo>
                    <a:cubicBezTo>
                      <a:pt x="2433" y="47506"/>
                      <a:pt x="-1948" y="35219"/>
                      <a:pt x="814" y="24551"/>
                    </a:cubicBezTo>
                    <a:cubicBezTo>
                      <a:pt x="3576" y="13883"/>
                      <a:pt x="12815" y="5120"/>
                      <a:pt x="24055" y="1119"/>
                    </a:cubicBezTo>
                    <a:cubicBezTo>
                      <a:pt x="27293" y="-24"/>
                      <a:pt x="34628" y="-1453"/>
                      <a:pt x="34913" y="3405"/>
                    </a:cubicBezTo>
                    <a:cubicBezTo>
                      <a:pt x="35104" y="6644"/>
                      <a:pt x="29579" y="10930"/>
                      <a:pt x="27960" y="13883"/>
                    </a:cubicBezTo>
                    <a:cubicBezTo>
                      <a:pt x="23960" y="21312"/>
                      <a:pt x="23293" y="30170"/>
                      <a:pt x="25484" y="38171"/>
                    </a:cubicBezTo>
                    <a:close/>
                  </a:path>
                </a:pathLst>
              </a:custGeom>
              <a:solidFill>
                <a:srgbClr val="D1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4EA90CE2-3337-4F9A-297E-1551A4B7C7A5}"/>
                  </a:ext>
                </a:extLst>
              </p:cNvPr>
              <p:cNvSpPr/>
              <p:nvPr/>
            </p:nvSpPr>
            <p:spPr>
              <a:xfrm>
                <a:off x="10992228" y="-2189138"/>
                <a:ext cx="23117" cy="61120"/>
              </a:xfrm>
              <a:custGeom>
                <a:avLst/>
                <a:gdLst>
                  <a:gd name="connsiteX0" fmla="*/ 7241 w 23117"/>
                  <a:gd name="connsiteY0" fmla="*/ 52834 h 61120"/>
                  <a:gd name="connsiteX1" fmla="*/ 13337 w 23117"/>
                  <a:gd name="connsiteY1" fmla="*/ 59692 h 61120"/>
                  <a:gd name="connsiteX2" fmla="*/ 20767 w 23117"/>
                  <a:gd name="connsiteY2" fmla="*/ 59692 h 61120"/>
                  <a:gd name="connsiteX3" fmla="*/ 20672 w 23117"/>
                  <a:gd name="connsiteY3" fmla="*/ 52929 h 61120"/>
                  <a:gd name="connsiteX4" fmla="*/ 10480 w 23117"/>
                  <a:gd name="connsiteY4" fmla="*/ 30355 h 61120"/>
                  <a:gd name="connsiteX5" fmla="*/ 21434 w 23117"/>
                  <a:gd name="connsiteY5" fmla="*/ 8352 h 61120"/>
                  <a:gd name="connsiteX6" fmla="*/ 21719 w 23117"/>
                  <a:gd name="connsiteY6" fmla="*/ 1589 h 61120"/>
                  <a:gd name="connsiteX7" fmla="*/ 14290 w 23117"/>
                  <a:gd name="connsiteY7" fmla="*/ 1208 h 61120"/>
                  <a:gd name="connsiteX8" fmla="*/ 2 w 23117"/>
                  <a:gd name="connsiteY8" fmla="*/ 30069 h 61120"/>
                  <a:gd name="connsiteX9" fmla="*/ 7241 w 23117"/>
                  <a:gd name="connsiteY9" fmla="*/ 52834 h 61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117" h="61120">
                    <a:moveTo>
                      <a:pt x="7241" y="52834"/>
                    </a:moveTo>
                    <a:cubicBezTo>
                      <a:pt x="8956" y="55310"/>
                      <a:pt x="11052" y="57692"/>
                      <a:pt x="13337" y="59692"/>
                    </a:cubicBezTo>
                    <a:cubicBezTo>
                      <a:pt x="15433" y="61597"/>
                      <a:pt x="18767" y="61597"/>
                      <a:pt x="20767" y="59692"/>
                    </a:cubicBezTo>
                    <a:cubicBezTo>
                      <a:pt x="22767" y="57882"/>
                      <a:pt x="22767" y="54834"/>
                      <a:pt x="20672" y="52929"/>
                    </a:cubicBezTo>
                    <a:cubicBezTo>
                      <a:pt x="14195" y="47119"/>
                      <a:pt x="10385" y="38642"/>
                      <a:pt x="10480" y="30355"/>
                    </a:cubicBezTo>
                    <a:cubicBezTo>
                      <a:pt x="10575" y="22068"/>
                      <a:pt x="14671" y="13877"/>
                      <a:pt x="21434" y="8352"/>
                    </a:cubicBezTo>
                    <a:cubicBezTo>
                      <a:pt x="23529" y="6542"/>
                      <a:pt x="23720" y="3590"/>
                      <a:pt x="21719" y="1589"/>
                    </a:cubicBezTo>
                    <a:cubicBezTo>
                      <a:pt x="19719" y="-411"/>
                      <a:pt x="16385" y="-506"/>
                      <a:pt x="14290" y="1208"/>
                    </a:cubicBezTo>
                    <a:cubicBezTo>
                      <a:pt x="5527" y="8447"/>
                      <a:pt x="193" y="19210"/>
                      <a:pt x="2" y="30069"/>
                    </a:cubicBezTo>
                    <a:cubicBezTo>
                      <a:pt x="-93" y="38070"/>
                      <a:pt x="2574" y="46071"/>
                      <a:pt x="7241" y="52834"/>
                    </a:cubicBezTo>
                    <a:close/>
                  </a:path>
                </a:pathLst>
              </a:custGeom>
              <a:solidFill>
                <a:srgbClr val="D1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4" name="Graphic 2">
              <a:extLst>
                <a:ext uri="{FF2B5EF4-FFF2-40B4-BE49-F238E27FC236}">
                  <a16:creationId xmlns:a16="http://schemas.microsoft.com/office/drawing/2014/main" id="{EADA7720-70B5-8441-DB02-BE81E64B35C0}"/>
                </a:ext>
              </a:extLst>
            </p:cNvPr>
            <p:cNvGrpSpPr/>
            <p:nvPr/>
          </p:nvGrpSpPr>
          <p:grpSpPr>
            <a:xfrm>
              <a:off x="8013124" y="-1446104"/>
              <a:ext cx="1413372" cy="1556118"/>
              <a:chOff x="8941676" y="-1168945"/>
              <a:chExt cx="1413372" cy="1556118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739C65A-AA52-C35C-AF12-834128B0696E}"/>
                  </a:ext>
                </a:extLst>
              </p:cNvPr>
              <p:cNvSpPr/>
              <p:nvPr/>
            </p:nvSpPr>
            <p:spPr>
              <a:xfrm>
                <a:off x="9755387" y="-237621"/>
                <a:ext cx="340459" cy="561504"/>
              </a:xfrm>
              <a:custGeom>
                <a:avLst/>
                <a:gdLst>
                  <a:gd name="connsiteX0" fmla="*/ 212239 w 340459"/>
                  <a:gd name="connsiteY0" fmla="*/ 5174 h 561504"/>
                  <a:gd name="connsiteX1" fmla="*/ 277009 w 340459"/>
                  <a:gd name="connsiteY1" fmla="*/ 2697 h 561504"/>
                  <a:gd name="connsiteX2" fmla="*/ 331111 w 340459"/>
                  <a:gd name="connsiteY2" fmla="*/ 35082 h 561504"/>
                  <a:gd name="connsiteX3" fmla="*/ 334159 w 340459"/>
                  <a:gd name="connsiteY3" fmla="*/ 112139 h 561504"/>
                  <a:gd name="connsiteX4" fmla="*/ 272437 w 340459"/>
                  <a:gd name="connsiteY4" fmla="*/ 251014 h 561504"/>
                  <a:gd name="connsiteX5" fmla="*/ 96129 w 340459"/>
                  <a:gd name="connsiteY5" fmla="*/ 561052 h 561504"/>
                  <a:gd name="connsiteX6" fmla="*/ 39456 w 340459"/>
                  <a:gd name="connsiteY6" fmla="*/ 557528 h 561504"/>
                  <a:gd name="connsiteX7" fmla="*/ 1641 w 340459"/>
                  <a:gd name="connsiteY7" fmla="*/ 521714 h 561504"/>
                  <a:gd name="connsiteX8" fmla="*/ 3165 w 340459"/>
                  <a:gd name="connsiteY8" fmla="*/ 483805 h 561504"/>
                  <a:gd name="connsiteX9" fmla="*/ 68507 w 340459"/>
                  <a:gd name="connsiteY9" fmla="*/ 149192 h 561504"/>
                  <a:gd name="connsiteX10" fmla="*/ 105749 w 340459"/>
                  <a:gd name="connsiteY10" fmla="*/ 46893 h 561504"/>
                  <a:gd name="connsiteX11" fmla="*/ 212239 w 340459"/>
                  <a:gd name="connsiteY11" fmla="*/ 5174 h 56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0459" h="561504">
                    <a:moveTo>
                      <a:pt x="212239" y="5174"/>
                    </a:moveTo>
                    <a:cubicBezTo>
                      <a:pt x="233765" y="2221"/>
                      <a:pt x="255578" y="-637"/>
                      <a:pt x="277009" y="2697"/>
                    </a:cubicBezTo>
                    <a:cubicBezTo>
                      <a:pt x="298440" y="6031"/>
                      <a:pt x="319776" y="16603"/>
                      <a:pt x="331111" y="35082"/>
                    </a:cubicBezTo>
                    <a:cubicBezTo>
                      <a:pt x="344922" y="57656"/>
                      <a:pt x="341207" y="86612"/>
                      <a:pt x="334159" y="112139"/>
                    </a:cubicBezTo>
                    <a:cubicBezTo>
                      <a:pt x="320634" y="161098"/>
                      <a:pt x="296726" y="206437"/>
                      <a:pt x="272437" y="251014"/>
                    </a:cubicBezTo>
                    <a:cubicBezTo>
                      <a:pt x="215668" y="355503"/>
                      <a:pt x="155851" y="458278"/>
                      <a:pt x="96129" y="561052"/>
                    </a:cubicBezTo>
                    <a:cubicBezTo>
                      <a:pt x="78032" y="561148"/>
                      <a:pt x="56601" y="563243"/>
                      <a:pt x="39456" y="557528"/>
                    </a:cubicBezTo>
                    <a:cubicBezTo>
                      <a:pt x="22310" y="551813"/>
                      <a:pt x="6404" y="539145"/>
                      <a:pt x="1641" y="521714"/>
                    </a:cubicBezTo>
                    <a:cubicBezTo>
                      <a:pt x="-1693" y="509427"/>
                      <a:pt x="689" y="496378"/>
                      <a:pt x="3165" y="483805"/>
                    </a:cubicBezTo>
                    <a:cubicBezTo>
                      <a:pt x="24977" y="372267"/>
                      <a:pt x="46790" y="260729"/>
                      <a:pt x="68507" y="149192"/>
                    </a:cubicBezTo>
                    <a:cubicBezTo>
                      <a:pt x="75555" y="113187"/>
                      <a:pt x="83175" y="75754"/>
                      <a:pt x="105749" y="46893"/>
                    </a:cubicBezTo>
                    <a:cubicBezTo>
                      <a:pt x="128228" y="17937"/>
                      <a:pt x="180044" y="-12352"/>
                      <a:pt x="212239" y="5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24B27033-18F0-5A7B-9FEC-7F98A620D850}"/>
                  </a:ext>
                </a:extLst>
              </p:cNvPr>
              <p:cNvSpPr/>
              <p:nvPr/>
            </p:nvSpPr>
            <p:spPr>
              <a:xfrm>
                <a:off x="9830657" y="-237115"/>
                <a:ext cx="212312" cy="312801"/>
              </a:xfrm>
              <a:custGeom>
                <a:avLst/>
                <a:gdLst>
                  <a:gd name="connsiteX0" fmla="*/ 212312 w 212312"/>
                  <a:gd name="connsiteY0" fmla="*/ 222218 h 312801"/>
                  <a:gd name="connsiteX1" fmla="*/ 206216 w 212312"/>
                  <a:gd name="connsiteY1" fmla="*/ 212122 h 312801"/>
                  <a:gd name="connsiteX2" fmla="*/ 166688 w 212312"/>
                  <a:gd name="connsiteY2" fmla="*/ 71342 h 312801"/>
                  <a:gd name="connsiteX3" fmla="*/ 168592 w 212312"/>
                  <a:gd name="connsiteY3" fmla="*/ 1143 h 312801"/>
                  <a:gd name="connsiteX4" fmla="*/ 137065 w 212312"/>
                  <a:gd name="connsiteY4" fmla="*/ 4667 h 312801"/>
                  <a:gd name="connsiteX5" fmla="*/ 121825 w 212312"/>
                  <a:gd name="connsiteY5" fmla="*/ 0 h 312801"/>
                  <a:gd name="connsiteX6" fmla="*/ 68199 w 212312"/>
                  <a:gd name="connsiteY6" fmla="*/ 14383 h 312801"/>
                  <a:gd name="connsiteX7" fmla="*/ 30575 w 212312"/>
                  <a:gd name="connsiteY7" fmla="*/ 46292 h 312801"/>
                  <a:gd name="connsiteX8" fmla="*/ 0 w 212312"/>
                  <a:gd name="connsiteY8" fmla="*/ 117158 h 312801"/>
                  <a:gd name="connsiteX9" fmla="*/ 38767 w 212312"/>
                  <a:gd name="connsiteY9" fmla="*/ 172403 h 312801"/>
                  <a:gd name="connsiteX10" fmla="*/ 162782 w 212312"/>
                  <a:gd name="connsiteY10" fmla="*/ 312801 h 312801"/>
                  <a:gd name="connsiteX11" fmla="*/ 197263 w 212312"/>
                  <a:gd name="connsiteY11" fmla="*/ 250317 h 312801"/>
                  <a:gd name="connsiteX12" fmla="*/ 212312 w 212312"/>
                  <a:gd name="connsiteY12" fmla="*/ 222218 h 312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2312" h="312801">
                    <a:moveTo>
                      <a:pt x="212312" y="222218"/>
                    </a:moveTo>
                    <a:cubicBezTo>
                      <a:pt x="210121" y="218885"/>
                      <a:pt x="207931" y="215456"/>
                      <a:pt x="206216" y="212122"/>
                    </a:cubicBezTo>
                    <a:cubicBezTo>
                      <a:pt x="183737" y="168497"/>
                      <a:pt x="170212" y="120301"/>
                      <a:pt x="166688" y="71342"/>
                    </a:cubicBezTo>
                    <a:cubicBezTo>
                      <a:pt x="164973" y="48006"/>
                      <a:pt x="165640" y="24479"/>
                      <a:pt x="168592" y="1143"/>
                    </a:cubicBezTo>
                    <a:cubicBezTo>
                      <a:pt x="158020" y="1810"/>
                      <a:pt x="147542" y="3239"/>
                      <a:pt x="137065" y="4667"/>
                    </a:cubicBezTo>
                    <a:cubicBezTo>
                      <a:pt x="132398" y="2096"/>
                      <a:pt x="127159" y="667"/>
                      <a:pt x="121825" y="0"/>
                    </a:cubicBezTo>
                    <a:cubicBezTo>
                      <a:pt x="103918" y="4667"/>
                      <a:pt x="86106" y="9525"/>
                      <a:pt x="68199" y="14383"/>
                    </a:cubicBezTo>
                    <a:cubicBezTo>
                      <a:pt x="53054" y="23241"/>
                      <a:pt x="39529" y="34862"/>
                      <a:pt x="30575" y="46292"/>
                    </a:cubicBezTo>
                    <a:cubicBezTo>
                      <a:pt x="14573" y="66770"/>
                      <a:pt x="6096" y="91631"/>
                      <a:pt x="0" y="117158"/>
                    </a:cubicBezTo>
                    <a:cubicBezTo>
                      <a:pt x="13335" y="135255"/>
                      <a:pt x="25813" y="154115"/>
                      <a:pt x="38767" y="172403"/>
                    </a:cubicBezTo>
                    <a:cubicBezTo>
                      <a:pt x="74962" y="223457"/>
                      <a:pt x="116681" y="270605"/>
                      <a:pt x="162782" y="312801"/>
                    </a:cubicBezTo>
                    <a:cubicBezTo>
                      <a:pt x="174308" y="292037"/>
                      <a:pt x="185928" y="271272"/>
                      <a:pt x="197263" y="250317"/>
                    </a:cubicBezTo>
                    <a:cubicBezTo>
                      <a:pt x="202311" y="241078"/>
                      <a:pt x="207359" y="231648"/>
                      <a:pt x="212312" y="222218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1B1AEA30-378B-117F-707D-0374DE9DF7E4}"/>
                  </a:ext>
                </a:extLst>
              </p:cNvPr>
              <p:cNvSpPr/>
              <p:nvPr/>
            </p:nvSpPr>
            <p:spPr>
              <a:xfrm>
                <a:off x="9790175" y="-80326"/>
                <a:ext cx="200215" cy="326128"/>
              </a:xfrm>
              <a:custGeom>
                <a:avLst/>
                <a:gdLst>
                  <a:gd name="connsiteX0" fmla="*/ 181070 w 200215"/>
                  <a:gd name="connsiteY0" fmla="*/ 129437 h 326128"/>
                  <a:gd name="connsiteX1" fmla="*/ 117729 w 200215"/>
                  <a:gd name="connsiteY1" fmla="*/ 39045 h 326128"/>
                  <a:gd name="connsiteX2" fmla="*/ 35433 w 200215"/>
                  <a:gd name="connsiteY2" fmla="*/ 2279 h 326128"/>
                  <a:gd name="connsiteX3" fmla="*/ 31337 w 200215"/>
                  <a:gd name="connsiteY3" fmla="*/ 3993 h 326128"/>
                  <a:gd name="connsiteX4" fmla="*/ 0 w 200215"/>
                  <a:gd name="connsiteY4" fmla="*/ 164585 h 326128"/>
                  <a:gd name="connsiteX5" fmla="*/ 15335 w 200215"/>
                  <a:gd name="connsiteY5" fmla="*/ 169728 h 326128"/>
                  <a:gd name="connsiteX6" fmla="*/ 87916 w 200215"/>
                  <a:gd name="connsiteY6" fmla="*/ 252691 h 326128"/>
                  <a:gd name="connsiteX7" fmla="*/ 106490 w 200215"/>
                  <a:gd name="connsiteY7" fmla="*/ 326129 h 326128"/>
                  <a:gd name="connsiteX8" fmla="*/ 200216 w 200215"/>
                  <a:gd name="connsiteY8" fmla="*/ 161632 h 326128"/>
                  <a:gd name="connsiteX9" fmla="*/ 181070 w 200215"/>
                  <a:gd name="connsiteY9" fmla="*/ 129437 h 326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0215" h="326128">
                    <a:moveTo>
                      <a:pt x="181070" y="129437"/>
                    </a:moveTo>
                    <a:cubicBezTo>
                      <a:pt x="161639" y="98195"/>
                      <a:pt x="142113" y="66668"/>
                      <a:pt x="117729" y="39045"/>
                    </a:cubicBezTo>
                    <a:cubicBezTo>
                      <a:pt x="96679" y="15137"/>
                      <a:pt x="65818" y="-7342"/>
                      <a:pt x="35433" y="2279"/>
                    </a:cubicBezTo>
                    <a:cubicBezTo>
                      <a:pt x="34004" y="2755"/>
                      <a:pt x="32766" y="3422"/>
                      <a:pt x="31337" y="3993"/>
                    </a:cubicBezTo>
                    <a:cubicBezTo>
                      <a:pt x="20860" y="57524"/>
                      <a:pt x="10382" y="111054"/>
                      <a:pt x="0" y="164585"/>
                    </a:cubicBezTo>
                    <a:cubicBezTo>
                      <a:pt x="5429" y="166013"/>
                      <a:pt x="10858" y="167442"/>
                      <a:pt x="15335" y="169728"/>
                    </a:cubicBezTo>
                    <a:cubicBezTo>
                      <a:pt x="48958" y="186302"/>
                      <a:pt x="73819" y="218496"/>
                      <a:pt x="87916" y="252691"/>
                    </a:cubicBezTo>
                    <a:cubicBezTo>
                      <a:pt x="97631" y="276122"/>
                      <a:pt x="102965" y="300887"/>
                      <a:pt x="106490" y="326129"/>
                    </a:cubicBezTo>
                    <a:cubicBezTo>
                      <a:pt x="138113" y="271550"/>
                      <a:pt x="169450" y="216782"/>
                      <a:pt x="200216" y="161632"/>
                    </a:cubicBezTo>
                    <a:cubicBezTo>
                      <a:pt x="194120" y="150678"/>
                      <a:pt x="187547" y="140010"/>
                      <a:pt x="181070" y="129437"/>
                    </a:cubicBezTo>
                    <a:close/>
                  </a:path>
                </a:pathLst>
              </a:custGeom>
              <a:solidFill>
                <a:srgbClr val="051D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2F42EE16-9D3E-5E85-A338-0E895553B02E}"/>
                  </a:ext>
                </a:extLst>
              </p:cNvPr>
              <p:cNvSpPr/>
              <p:nvPr/>
            </p:nvSpPr>
            <p:spPr>
              <a:xfrm>
                <a:off x="9312294" y="-618115"/>
                <a:ext cx="459974" cy="455513"/>
              </a:xfrm>
              <a:custGeom>
                <a:avLst/>
                <a:gdLst>
                  <a:gd name="connsiteX0" fmla="*/ 584 w 459974"/>
                  <a:gd name="connsiteY0" fmla="*/ 0 h 455513"/>
                  <a:gd name="connsiteX1" fmla="*/ 459975 w 459974"/>
                  <a:gd name="connsiteY1" fmla="*/ 409194 h 455513"/>
                  <a:gd name="connsiteX2" fmla="*/ 400062 w 459974"/>
                  <a:gd name="connsiteY2" fmla="*/ 455105 h 455513"/>
                  <a:gd name="connsiteX3" fmla="*/ 340245 w 459974"/>
                  <a:gd name="connsiteY3" fmla="*/ 436436 h 455513"/>
                  <a:gd name="connsiteX4" fmla="*/ 102025 w 459974"/>
                  <a:gd name="connsiteY4" fmla="*/ 270320 h 455513"/>
                  <a:gd name="connsiteX5" fmla="*/ 584 w 459974"/>
                  <a:gd name="connsiteY5" fmla="*/ 0 h 455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9974" h="455513">
                    <a:moveTo>
                      <a:pt x="584" y="0"/>
                    </a:moveTo>
                    <a:cubicBezTo>
                      <a:pt x="135458" y="155258"/>
                      <a:pt x="290239" y="293084"/>
                      <a:pt x="459975" y="409194"/>
                    </a:cubicBezTo>
                    <a:cubicBezTo>
                      <a:pt x="443973" y="429673"/>
                      <a:pt x="425780" y="451866"/>
                      <a:pt x="400062" y="455105"/>
                    </a:cubicBezTo>
                    <a:cubicBezTo>
                      <a:pt x="378917" y="457771"/>
                      <a:pt x="358724" y="446913"/>
                      <a:pt x="340245" y="436436"/>
                    </a:cubicBezTo>
                    <a:cubicBezTo>
                      <a:pt x="255759" y="388525"/>
                      <a:pt x="170034" y="339662"/>
                      <a:pt x="102025" y="270320"/>
                    </a:cubicBezTo>
                    <a:cubicBezTo>
                      <a:pt x="33921" y="200883"/>
                      <a:pt x="-5322" y="96965"/>
                      <a:pt x="584" y="0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226692A-6A78-4A50-D736-6F0551DEAA3A}"/>
                  </a:ext>
                </a:extLst>
              </p:cNvPr>
              <p:cNvSpPr/>
              <p:nvPr/>
            </p:nvSpPr>
            <p:spPr>
              <a:xfrm>
                <a:off x="9312295" y="-618115"/>
                <a:ext cx="172548" cy="330898"/>
              </a:xfrm>
              <a:custGeom>
                <a:avLst/>
                <a:gdLst>
                  <a:gd name="connsiteX0" fmla="*/ 583 w 172548"/>
                  <a:gd name="connsiteY0" fmla="*/ 0 h 330898"/>
                  <a:gd name="connsiteX1" fmla="*/ 102024 w 172548"/>
                  <a:gd name="connsiteY1" fmla="*/ 270320 h 330898"/>
                  <a:gd name="connsiteX2" fmla="*/ 172033 w 172548"/>
                  <a:gd name="connsiteY2" fmla="*/ 330899 h 330898"/>
                  <a:gd name="connsiteX3" fmla="*/ 172414 w 172548"/>
                  <a:gd name="connsiteY3" fmla="*/ 275749 h 330898"/>
                  <a:gd name="connsiteX4" fmla="*/ 166699 w 172548"/>
                  <a:gd name="connsiteY4" fmla="*/ 172879 h 330898"/>
                  <a:gd name="connsiteX5" fmla="*/ 583 w 172548"/>
                  <a:gd name="connsiteY5" fmla="*/ 0 h 33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548" h="330898">
                    <a:moveTo>
                      <a:pt x="583" y="0"/>
                    </a:moveTo>
                    <a:cubicBezTo>
                      <a:pt x="-5323" y="96965"/>
                      <a:pt x="34016" y="200978"/>
                      <a:pt x="102024" y="270320"/>
                    </a:cubicBezTo>
                    <a:cubicBezTo>
                      <a:pt x="123741" y="292418"/>
                      <a:pt x="147363" y="312325"/>
                      <a:pt x="172033" y="330899"/>
                    </a:cubicBezTo>
                    <a:cubicBezTo>
                      <a:pt x="172509" y="312515"/>
                      <a:pt x="172700" y="294132"/>
                      <a:pt x="172414" y="275749"/>
                    </a:cubicBezTo>
                    <a:cubicBezTo>
                      <a:pt x="171842" y="241554"/>
                      <a:pt x="169937" y="207074"/>
                      <a:pt x="166699" y="172879"/>
                    </a:cubicBezTo>
                    <a:cubicBezTo>
                      <a:pt x="108501" y="117920"/>
                      <a:pt x="52970" y="60293"/>
                      <a:pt x="583" y="0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53990A62-1A1E-43C3-F04D-D46F442703B2}"/>
                  </a:ext>
                </a:extLst>
              </p:cNvPr>
              <p:cNvSpPr/>
              <p:nvPr/>
            </p:nvSpPr>
            <p:spPr>
              <a:xfrm>
                <a:off x="8965768" y="-676714"/>
                <a:ext cx="502407" cy="857547"/>
              </a:xfrm>
              <a:custGeom>
                <a:avLst/>
                <a:gdLst>
                  <a:gd name="connsiteX0" fmla="*/ 188994 w 502407"/>
                  <a:gd name="connsiteY0" fmla="*/ 14784 h 857547"/>
                  <a:gd name="connsiteX1" fmla="*/ 50406 w 502407"/>
                  <a:gd name="connsiteY1" fmla="*/ 71458 h 857547"/>
                  <a:gd name="connsiteX2" fmla="*/ 6686 w 502407"/>
                  <a:gd name="connsiteY2" fmla="*/ 101557 h 857547"/>
                  <a:gd name="connsiteX3" fmla="*/ 8305 w 502407"/>
                  <a:gd name="connsiteY3" fmla="*/ 165469 h 857547"/>
                  <a:gd name="connsiteX4" fmla="*/ 204901 w 502407"/>
                  <a:gd name="connsiteY4" fmla="*/ 692202 h 857547"/>
                  <a:gd name="connsiteX5" fmla="*/ 282435 w 502407"/>
                  <a:gd name="connsiteY5" fmla="*/ 857080 h 857547"/>
                  <a:gd name="connsiteX6" fmla="*/ 422357 w 502407"/>
                  <a:gd name="connsiteY6" fmla="*/ 720205 h 857547"/>
                  <a:gd name="connsiteX7" fmla="*/ 471315 w 502407"/>
                  <a:gd name="connsiteY7" fmla="*/ 708109 h 857547"/>
                  <a:gd name="connsiteX8" fmla="*/ 499033 w 502407"/>
                  <a:gd name="connsiteY8" fmla="*/ 659531 h 857547"/>
                  <a:gd name="connsiteX9" fmla="*/ 391210 w 502407"/>
                  <a:gd name="connsiteY9" fmla="*/ 87174 h 857547"/>
                  <a:gd name="connsiteX10" fmla="*/ 188994 w 502407"/>
                  <a:gd name="connsiteY10" fmla="*/ 14784 h 857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2407" h="857547">
                    <a:moveTo>
                      <a:pt x="188994" y="14784"/>
                    </a:moveTo>
                    <a:cubicBezTo>
                      <a:pt x="142036" y="32405"/>
                      <a:pt x="95840" y="51360"/>
                      <a:pt x="50406" y="71458"/>
                    </a:cubicBezTo>
                    <a:cubicBezTo>
                      <a:pt x="33451" y="78982"/>
                      <a:pt x="15735" y="87364"/>
                      <a:pt x="6686" y="101557"/>
                    </a:cubicBezTo>
                    <a:cubicBezTo>
                      <a:pt x="-5411" y="120511"/>
                      <a:pt x="1257" y="144229"/>
                      <a:pt x="8305" y="165469"/>
                    </a:cubicBezTo>
                    <a:cubicBezTo>
                      <a:pt x="66789" y="342634"/>
                      <a:pt x="132416" y="518275"/>
                      <a:pt x="204901" y="692202"/>
                    </a:cubicBezTo>
                    <a:cubicBezTo>
                      <a:pt x="209473" y="703156"/>
                      <a:pt x="270719" y="855365"/>
                      <a:pt x="282435" y="857080"/>
                    </a:cubicBezTo>
                    <a:cubicBezTo>
                      <a:pt x="345776" y="866700"/>
                      <a:pt x="358920" y="724873"/>
                      <a:pt x="422357" y="720205"/>
                    </a:cubicBezTo>
                    <a:cubicBezTo>
                      <a:pt x="439692" y="718967"/>
                      <a:pt x="457790" y="716872"/>
                      <a:pt x="471315" y="708109"/>
                    </a:cubicBezTo>
                    <a:cubicBezTo>
                      <a:pt x="488556" y="696964"/>
                      <a:pt x="494556" y="677629"/>
                      <a:pt x="499033" y="659531"/>
                    </a:cubicBezTo>
                    <a:cubicBezTo>
                      <a:pt x="519417" y="577807"/>
                      <a:pt x="442931" y="165184"/>
                      <a:pt x="391210" y="87174"/>
                    </a:cubicBezTo>
                    <a:cubicBezTo>
                      <a:pt x="339394" y="8974"/>
                      <a:pt x="283101" y="-20554"/>
                      <a:pt x="188994" y="14784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B4A4352-D159-1CA6-2732-EC3F17CEA2A0}"/>
                  </a:ext>
                </a:extLst>
              </p:cNvPr>
              <p:cNvSpPr/>
              <p:nvPr/>
            </p:nvSpPr>
            <p:spPr>
              <a:xfrm>
                <a:off x="9044844" y="-472478"/>
                <a:ext cx="418052" cy="333851"/>
              </a:xfrm>
              <a:custGeom>
                <a:avLst/>
                <a:gdLst>
                  <a:gd name="connsiteX0" fmla="*/ 393002 w 418052"/>
                  <a:gd name="connsiteY0" fmla="*/ 328803 h 333851"/>
                  <a:gd name="connsiteX1" fmla="*/ 418052 w 418052"/>
                  <a:gd name="connsiteY1" fmla="*/ 333851 h 333851"/>
                  <a:gd name="connsiteX2" fmla="*/ 401288 w 418052"/>
                  <a:gd name="connsiteY2" fmla="*/ 213836 h 333851"/>
                  <a:gd name="connsiteX3" fmla="*/ 278606 w 418052"/>
                  <a:gd name="connsiteY3" fmla="*/ 181165 h 333851"/>
                  <a:gd name="connsiteX4" fmla="*/ 209645 w 418052"/>
                  <a:gd name="connsiteY4" fmla="*/ 149447 h 333851"/>
                  <a:gd name="connsiteX5" fmla="*/ 0 w 418052"/>
                  <a:gd name="connsiteY5" fmla="*/ 0 h 333851"/>
                  <a:gd name="connsiteX6" fmla="*/ 86201 w 418052"/>
                  <a:gd name="connsiteY6" fmla="*/ 132969 h 333851"/>
                  <a:gd name="connsiteX7" fmla="*/ 196120 w 418052"/>
                  <a:gd name="connsiteY7" fmla="*/ 222790 h 333851"/>
                  <a:gd name="connsiteX8" fmla="*/ 393002 w 418052"/>
                  <a:gd name="connsiteY8" fmla="*/ 328803 h 333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052" h="333851">
                    <a:moveTo>
                      <a:pt x="393002" y="328803"/>
                    </a:moveTo>
                    <a:cubicBezTo>
                      <a:pt x="400812" y="331470"/>
                      <a:pt x="409670" y="333756"/>
                      <a:pt x="418052" y="333851"/>
                    </a:cubicBezTo>
                    <a:cubicBezTo>
                      <a:pt x="414147" y="297371"/>
                      <a:pt x="408432" y="256222"/>
                      <a:pt x="401288" y="213836"/>
                    </a:cubicBezTo>
                    <a:cubicBezTo>
                      <a:pt x="359283" y="207836"/>
                      <a:pt x="318230" y="196691"/>
                      <a:pt x="278606" y="181165"/>
                    </a:cubicBezTo>
                    <a:cubicBezTo>
                      <a:pt x="255080" y="171926"/>
                      <a:pt x="232029" y="161258"/>
                      <a:pt x="209645" y="149447"/>
                    </a:cubicBezTo>
                    <a:cubicBezTo>
                      <a:pt x="133636" y="109156"/>
                      <a:pt x="65246" y="56102"/>
                      <a:pt x="0" y="0"/>
                    </a:cubicBezTo>
                    <a:cubicBezTo>
                      <a:pt x="25146" y="46577"/>
                      <a:pt x="50768" y="93631"/>
                      <a:pt x="86201" y="132969"/>
                    </a:cubicBezTo>
                    <a:cubicBezTo>
                      <a:pt x="118015" y="168212"/>
                      <a:pt x="156877" y="196215"/>
                      <a:pt x="196120" y="222790"/>
                    </a:cubicBezTo>
                    <a:cubicBezTo>
                      <a:pt x="258032" y="264795"/>
                      <a:pt x="322421" y="304324"/>
                      <a:pt x="393002" y="328803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B4E6533D-45B1-662E-8B84-8A5C5067AB32}"/>
                  </a:ext>
                </a:extLst>
              </p:cNvPr>
              <p:cNvSpPr/>
              <p:nvPr/>
            </p:nvSpPr>
            <p:spPr>
              <a:xfrm>
                <a:off x="9074370" y="-788919"/>
                <a:ext cx="121936" cy="186894"/>
              </a:xfrm>
              <a:custGeom>
                <a:avLst/>
                <a:gdLst>
                  <a:gd name="connsiteX0" fmla="*/ 121636 w 121936"/>
                  <a:gd name="connsiteY0" fmla="*/ 43169 h 186894"/>
                  <a:gd name="connsiteX1" fmla="*/ 117731 w 121936"/>
                  <a:gd name="connsiteY1" fmla="*/ 153659 h 186894"/>
                  <a:gd name="connsiteX2" fmla="*/ 87442 w 121936"/>
                  <a:gd name="connsiteY2" fmla="*/ 186806 h 186894"/>
                  <a:gd name="connsiteX3" fmla="*/ 43817 w 121936"/>
                  <a:gd name="connsiteY3" fmla="*/ 180234 h 186894"/>
                  <a:gd name="connsiteX4" fmla="*/ 28196 w 121936"/>
                  <a:gd name="connsiteY4" fmla="*/ 173471 h 186894"/>
                  <a:gd name="connsiteX5" fmla="*/ 19433 w 121936"/>
                  <a:gd name="connsiteY5" fmla="*/ 151850 h 186894"/>
                  <a:gd name="connsiteX6" fmla="*/ 1621 w 121936"/>
                  <a:gd name="connsiteY6" fmla="*/ 45265 h 186894"/>
                  <a:gd name="connsiteX7" fmla="*/ 3526 w 121936"/>
                  <a:gd name="connsiteY7" fmla="*/ 15261 h 186894"/>
                  <a:gd name="connsiteX8" fmla="*/ 40293 w 121936"/>
                  <a:gd name="connsiteY8" fmla="*/ 116 h 186894"/>
                  <a:gd name="connsiteX9" fmla="*/ 84584 w 121936"/>
                  <a:gd name="connsiteY9" fmla="*/ 6689 h 186894"/>
                  <a:gd name="connsiteX10" fmla="*/ 121636 w 121936"/>
                  <a:gd name="connsiteY10" fmla="*/ 43169 h 18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1936" h="186894">
                    <a:moveTo>
                      <a:pt x="121636" y="43169"/>
                    </a:moveTo>
                    <a:cubicBezTo>
                      <a:pt x="113254" y="79269"/>
                      <a:pt x="112016" y="117083"/>
                      <a:pt x="117731" y="153659"/>
                    </a:cubicBezTo>
                    <a:cubicBezTo>
                      <a:pt x="120589" y="172042"/>
                      <a:pt x="105920" y="188235"/>
                      <a:pt x="87442" y="186806"/>
                    </a:cubicBezTo>
                    <a:cubicBezTo>
                      <a:pt x="72773" y="185759"/>
                      <a:pt x="58200" y="183663"/>
                      <a:pt x="43817" y="180234"/>
                    </a:cubicBezTo>
                    <a:cubicBezTo>
                      <a:pt x="38197" y="178901"/>
                      <a:pt x="32387" y="177281"/>
                      <a:pt x="28196" y="173471"/>
                    </a:cubicBezTo>
                    <a:cubicBezTo>
                      <a:pt x="22386" y="168137"/>
                      <a:pt x="20671" y="159660"/>
                      <a:pt x="19433" y="151850"/>
                    </a:cubicBezTo>
                    <a:cubicBezTo>
                      <a:pt x="13528" y="116321"/>
                      <a:pt x="7527" y="80793"/>
                      <a:pt x="1621" y="45265"/>
                    </a:cubicBezTo>
                    <a:cubicBezTo>
                      <a:pt x="-93" y="35168"/>
                      <a:pt x="-1617" y="24119"/>
                      <a:pt x="3526" y="15261"/>
                    </a:cubicBezTo>
                    <a:cubicBezTo>
                      <a:pt x="10480" y="3259"/>
                      <a:pt x="26386" y="592"/>
                      <a:pt x="40293" y="116"/>
                    </a:cubicBezTo>
                    <a:cubicBezTo>
                      <a:pt x="55342" y="-360"/>
                      <a:pt x="70868" y="402"/>
                      <a:pt x="84584" y="6689"/>
                    </a:cubicBezTo>
                    <a:cubicBezTo>
                      <a:pt x="98300" y="12975"/>
                      <a:pt x="125065" y="28406"/>
                      <a:pt x="121636" y="43169"/>
                    </a:cubicBezTo>
                    <a:close/>
                  </a:path>
                </a:pathLst>
              </a:custGeom>
              <a:solidFill>
                <a:srgbClr val="E67A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43" name="Graphic 2">
                <a:extLst>
                  <a:ext uri="{FF2B5EF4-FFF2-40B4-BE49-F238E27FC236}">
                    <a16:creationId xmlns:a16="http://schemas.microsoft.com/office/drawing/2014/main" id="{961BC31E-8C7E-009F-B1ED-3E8228D75BC0}"/>
                  </a:ext>
                </a:extLst>
              </p:cNvPr>
              <p:cNvGrpSpPr/>
              <p:nvPr/>
            </p:nvGrpSpPr>
            <p:grpSpPr>
              <a:xfrm>
                <a:off x="8941676" y="-1168945"/>
                <a:ext cx="364368" cy="483710"/>
                <a:chOff x="8941676" y="-1168945"/>
                <a:chExt cx="364368" cy="483710"/>
              </a:xfrm>
            </p:grpSpPr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4C908A55-C4B6-505E-C165-311D1561F990}"/>
                    </a:ext>
                  </a:extLst>
                </p:cNvPr>
                <p:cNvSpPr/>
                <p:nvPr/>
              </p:nvSpPr>
              <p:spPr>
                <a:xfrm>
                  <a:off x="8997296" y="-1008665"/>
                  <a:ext cx="308748" cy="323429"/>
                </a:xfrm>
                <a:custGeom>
                  <a:avLst/>
                  <a:gdLst>
                    <a:gd name="connsiteX0" fmla="*/ 301199 w 308748"/>
                    <a:gd name="connsiteY0" fmla="*/ 171951 h 323429"/>
                    <a:gd name="connsiteX1" fmla="*/ 297008 w 308748"/>
                    <a:gd name="connsiteY1" fmla="*/ 283965 h 323429"/>
                    <a:gd name="connsiteX2" fmla="*/ 230714 w 308748"/>
                    <a:gd name="connsiteY2" fmla="*/ 323208 h 323429"/>
                    <a:gd name="connsiteX3" fmla="*/ 157657 w 308748"/>
                    <a:gd name="connsiteY3" fmla="*/ 305873 h 323429"/>
                    <a:gd name="connsiteX4" fmla="*/ 50977 w 308748"/>
                    <a:gd name="connsiteY4" fmla="*/ 232625 h 323429"/>
                    <a:gd name="connsiteX5" fmla="*/ 780 w 308748"/>
                    <a:gd name="connsiteY5" fmla="*/ 122135 h 323429"/>
                    <a:gd name="connsiteX6" fmla="*/ 50596 w 308748"/>
                    <a:gd name="connsiteY6" fmla="*/ 41173 h 323429"/>
                    <a:gd name="connsiteX7" fmla="*/ 153752 w 308748"/>
                    <a:gd name="connsiteY7" fmla="*/ 25 h 323429"/>
                    <a:gd name="connsiteX8" fmla="*/ 301199 w 308748"/>
                    <a:gd name="connsiteY8" fmla="*/ 171951 h 323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8748" h="323429">
                      <a:moveTo>
                        <a:pt x="301199" y="171951"/>
                      </a:moveTo>
                      <a:cubicBezTo>
                        <a:pt x="310057" y="203289"/>
                        <a:pt x="313867" y="254342"/>
                        <a:pt x="297008" y="283965"/>
                      </a:cubicBezTo>
                      <a:cubicBezTo>
                        <a:pt x="283292" y="308064"/>
                        <a:pt x="256336" y="321494"/>
                        <a:pt x="230714" y="323208"/>
                      </a:cubicBezTo>
                      <a:cubicBezTo>
                        <a:pt x="205092" y="324923"/>
                        <a:pt x="180517" y="316445"/>
                        <a:pt x="157657" y="305873"/>
                      </a:cubicBezTo>
                      <a:cubicBezTo>
                        <a:pt x="118414" y="287775"/>
                        <a:pt x="82314" y="262915"/>
                        <a:pt x="50977" y="232625"/>
                      </a:cubicBezTo>
                      <a:cubicBezTo>
                        <a:pt x="21640" y="204336"/>
                        <a:pt x="-4935" y="165950"/>
                        <a:pt x="780" y="122135"/>
                      </a:cubicBezTo>
                      <a:cubicBezTo>
                        <a:pt x="4971" y="90036"/>
                        <a:pt x="26117" y="61842"/>
                        <a:pt x="50596" y="41173"/>
                      </a:cubicBezTo>
                      <a:cubicBezTo>
                        <a:pt x="80409" y="16027"/>
                        <a:pt x="117176" y="-737"/>
                        <a:pt x="153752" y="25"/>
                      </a:cubicBezTo>
                      <a:cubicBezTo>
                        <a:pt x="245859" y="1835"/>
                        <a:pt x="279291" y="94703"/>
                        <a:pt x="301199" y="171951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D827E025-A15B-FF15-26C3-F56D525E7068}"/>
                    </a:ext>
                  </a:extLst>
                </p:cNvPr>
                <p:cNvSpPr/>
                <p:nvPr/>
              </p:nvSpPr>
              <p:spPr>
                <a:xfrm>
                  <a:off x="9156750" y="-896122"/>
                  <a:ext cx="38183" cy="51379"/>
                </a:xfrm>
                <a:custGeom>
                  <a:avLst/>
                  <a:gdLst>
                    <a:gd name="connsiteX0" fmla="*/ 6300 w 38183"/>
                    <a:gd name="connsiteY0" fmla="*/ 34834 h 51379"/>
                    <a:gd name="connsiteX1" fmla="*/ 33255 w 38183"/>
                    <a:gd name="connsiteY1" fmla="*/ 49693 h 51379"/>
                    <a:gd name="connsiteX2" fmla="*/ 31922 w 38183"/>
                    <a:gd name="connsiteY2" fmla="*/ 16546 h 51379"/>
                    <a:gd name="connsiteX3" fmla="*/ 4966 w 38183"/>
                    <a:gd name="connsiteY3" fmla="*/ 1687 h 51379"/>
                    <a:gd name="connsiteX4" fmla="*/ 6300 w 38183"/>
                    <a:gd name="connsiteY4" fmla="*/ 34834 h 51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83" h="51379">
                      <a:moveTo>
                        <a:pt x="6300" y="34834"/>
                      </a:moveTo>
                      <a:cubicBezTo>
                        <a:pt x="14110" y="48074"/>
                        <a:pt x="26207" y="54741"/>
                        <a:pt x="33255" y="49693"/>
                      </a:cubicBezTo>
                      <a:cubicBezTo>
                        <a:pt x="40304" y="44644"/>
                        <a:pt x="39732" y="29786"/>
                        <a:pt x="31922" y="16546"/>
                      </a:cubicBezTo>
                      <a:cubicBezTo>
                        <a:pt x="24111" y="3306"/>
                        <a:pt x="12015" y="-3361"/>
                        <a:pt x="4966" y="1687"/>
                      </a:cubicBezTo>
                      <a:cubicBezTo>
                        <a:pt x="-2178" y="6735"/>
                        <a:pt x="-1511" y="21594"/>
                        <a:pt x="6300" y="34834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EA416ED3-F271-07A3-79B4-C49A3F326AF0}"/>
                    </a:ext>
                  </a:extLst>
                </p:cNvPr>
                <p:cNvSpPr/>
                <p:nvPr/>
              </p:nvSpPr>
              <p:spPr>
                <a:xfrm>
                  <a:off x="9236036" y="-916124"/>
                  <a:ext cx="38145" cy="51379"/>
                </a:xfrm>
                <a:custGeom>
                  <a:avLst/>
                  <a:gdLst>
                    <a:gd name="connsiteX0" fmla="*/ 6262 w 38145"/>
                    <a:gd name="connsiteY0" fmla="*/ 34834 h 51379"/>
                    <a:gd name="connsiteX1" fmla="*/ 33218 w 38145"/>
                    <a:gd name="connsiteY1" fmla="*/ 49693 h 51379"/>
                    <a:gd name="connsiteX2" fmla="*/ 31884 w 38145"/>
                    <a:gd name="connsiteY2" fmla="*/ 16546 h 51379"/>
                    <a:gd name="connsiteX3" fmla="*/ 4928 w 38145"/>
                    <a:gd name="connsiteY3" fmla="*/ 1687 h 51379"/>
                    <a:gd name="connsiteX4" fmla="*/ 6262 w 38145"/>
                    <a:gd name="connsiteY4" fmla="*/ 34834 h 51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45" h="51379">
                      <a:moveTo>
                        <a:pt x="6262" y="34834"/>
                      </a:moveTo>
                      <a:cubicBezTo>
                        <a:pt x="14072" y="48074"/>
                        <a:pt x="26169" y="54741"/>
                        <a:pt x="33218" y="49693"/>
                      </a:cubicBezTo>
                      <a:cubicBezTo>
                        <a:pt x="40266" y="44645"/>
                        <a:pt x="39695" y="29786"/>
                        <a:pt x="31884" y="16546"/>
                      </a:cubicBezTo>
                      <a:cubicBezTo>
                        <a:pt x="24074" y="3306"/>
                        <a:pt x="11977" y="-3361"/>
                        <a:pt x="4928" y="1687"/>
                      </a:cubicBezTo>
                      <a:cubicBezTo>
                        <a:pt x="-2120" y="6735"/>
                        <a:pt x="-1549" y="21499"/>
                        <a:pt x="6262" y="34834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34F8D53B-0D41-0F09-D120-88A62AD24B03}"/>
                    </a:ext>
                  </a:extLst>
                </p:cNvPr>
                <p:cNvSpPr/>
                <p:nvPr/>
              </p:nvSpPr>
              <p:spPr>
                <a:xfrm>
                  <a:off x="9226093" y="-854633"/>
                  <a:ext cx="50875" cy="44506"/>
                </a:xfrm>
                <a:custGeom>
                  <a:avLst/>
                  <a:gdLst>
                    <a:gd name="connsiteX0" fmla="*/ 35064 w 50875"/>
                    <a:gd name="connsiteY0" fmla="*/ 21444 h 44506"/>
                    <a:gd name="connsiteX1" fmla="*/ 44970 w 50875"/>
                    <a:gd name="connsiteY1" fmla="*/ 22873 h 44506"/>
                    <a:gd name="connsiteX2" fmla="*/ 50875 w 50875"/>
                    <a:gd name="connsiteY2" fmla="*/ 30493 h 44506"/>
                    <a:gd name="connsiteX3" fmla="*/ 45065 w 50875"/>
                    <a:gd name="connsiteY3" fmla="*/ 39446 h 44506"/>
                    <a:gd name="connsiteX4" fmla="*/ 13537 w 50875"/>
                    <a:gd name="connsiteY4" fmla="*/ 39637 h 44506"/>
                    <a:gd name="connsiteX5" fmla="*/ 12 w 50875"/>
                    <a:gd name="connsiteY5" fmla="*/ 9538 h 44506"/>
                    <a:gd name="connsiteX6" fmla="*/ 6013 w 50875"/>
                    <a:gd name="connsiteY6" fmla="*/ 203 h 44506"/>
                    <a:gd name="connsiteX7" fmla="*/ 13252 w 50875"/>
                    <a:gd name="connsiteY7" fmla="*/ 10395 h 44506"/>
                    <a:gd name="connsiteX8" fmla="*/ 35064 w 50875"/>
                    <a:gd name="connsiteY8" fmla="*/ 21444 h 44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875" h="44506">
                      <a:moveTo>
                        <a:pt x="35064" y="21444"/>
                      </a:moveTo>
                      <a:cubicBezTo>
                        <a:pt x="38398" y="21825"/>
                        <a:pt x="41827" y="21730"/>
                        <a:pt x="44970" y="22873"/>
                      </a:cubicBezTo>
                      <a:cubicBezTo>
                        <a:pt x="48113" y="24016"/>
                        <a:pt x="50875" y="26874"/>
                        <a:pt x="50875" y="30493"/>
                      </a:cubicBezTo>
                      <a:cubicBezTo>
                        <a:pt x="50875" y="34112"/>
                        <a:pt x="48018" y="37351"/>
                        <a:pt x="45065" y="39446"/>
                      </a:cubicBezTo>
                      <a:cubicBezTo>
                        <a:pt x="35445" y="46304"/>
                        <a:pt x="22491" y="46019"/>
                        <a:pt x="13537" y="39637"/>
                      </a:cubicBezTo>
                      <a:cubicBezTo>
                        <a:pt x="4584" y="33255"/>
                        <a:pt x="-274" y="21444"/>
                        <a:pt x="12" y="9538"/>
                      </a:cubicBezTo>
                      <a:cubicBezTo>
                        <a:pt x="107" y="6109"/>
                        <a:pt x="1441" y="-1321"/>
                        <a:pt x="6013" y="203"/>
                      </a:cubicBezTo>
                      <a:cubicBezTo>
                        <a:pt x="9156" y="1156"/>
                        <a:pt x="11156" y="7919"/>
                        <a:pt x="13252" y="10395"/>
                      </a:cubicBezTo>
                      <a:cubicBezTo>
                        <a:pt x="18776" y="16872"/>
                        <a:pt x="26777" y="20587"/>
                        <a:pt x="35064" y="21444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id="{CAE7C3A3-63E9-E9F7-C72A-AECF41679737}"/>
                    </a:ext>
                  </a:extLst>
                </p:cNvPr>
                <p:cNvSpPr/>
                <p:nvPr/>
              </p:nvSpPr>
              <p:spPr>
                <a:xfrm>
                  <a:off x="9172171" y="-791054"/>
                  <a:ext cx="57450" cy="33583"/>
                </a:xfrm>
                <a:custGeom>
                  <a:avLst/>
                  <a:gdLst>
                    <a:gd name="connsiteX0" fmla="*/ 45742 w 57450"/>
                    <a:gd name="connsiteY0" fmla="*/ 32350 h 33583"/>
                    <a:gd name="connsiteX1" fmla="*/ 54410 w 57450"/>
                    <a:gd name="connsiteY1" fmla="*/ 29112 h 33583"/>
                    <a:gd name="connsiteX2" fmla="*/ 57077 w 57450"/>
                    <a:gd name="connsiteY2" fmla="*/ 22158 h 33583"/>
                    <a:gd name="connsiteX3" fmla="*/ 50790 w 57450"/>
                    <a:gd name="connsiteY3" fmla="*/ 19777 h 33583"/>
                    <a:gd name="connsiteX4" fmla="*/ 26121 w 57450"/>
                    <a:gd name="connsiteY4" fmla="*/ 21206 h 33583"/>
                    <a:gd name="connsiteX5" fmla="*/ 9452 w 57450"/>
                    <a:gd name="connsiteY5" fmla="*/ 3108 h 33583"/>
                    <a:gd name="connsiteX6" fmla="*/ 3261 w 57450"/>
                    <a:gd name="connsiteY6" fmla="*/ 441 h 33583"/>
                    <a:gd name="connsiteX7" fmla="*/ 308 w 57450"/>
                    <a:gd name="connsiteY7" fmla="*/ 7204 h 33583"/>
                    <a:gd name="connsiteX8" fmla="*/ 22120 w 57450"/>
                    <a:gd name="connsiteY8" fmla="*/ 30826 h 33583"/>
                    <a:gd name="connsiteX9" fmla="*/ 45742 w 57450"/>
                    <a:gd name="connsiteY9" fmla="*/ 32350 h 33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450" h="33583">
                      <a:moveTo>
                        <a:pt x="45742" y="32350"/>
                      </a:moveTo>
                      <a:cubicBezTo>
                        <a:pt x="48695" y="31588"/>
                        <a:pt x="51648" y="30540"/>
                        <a:pt x="54410" y="29112"/>
                      </a:cubicBezTo>
                      <a:cubicBezTo>
                        <a:pt x="56886" y="27873"/>
                        <a:pt x="58125" y="24730"/>
                        <a:pt x="57077" y="22158"/>
                      </a:cubicBezTo>
                      <a:cubicBezTo>
                        <a:pt x="56029" y="19587"/>
                        <a:pt x="53267" y="18539"/>
                        <a:pt x="50790" y="19777"/>
                      </a:cubicBezTo>
                      <a:cubicBezTo>
                        <a:pt x="42980" y="23778"/>
                        <a:pt x="33741" y="24349"/>
                        <a:pt x="26121" y="21206"/>
                      </a:cubicBezTo>
                      <a:cubicBezTo>
                        <a:pt x="18405" y="18158"/>
                        <a:pt x="12214" y="11395"/>
                        <a:pt x="9452" y="3108"/>
                      </a:cubicBezTo>
                      <a:cubicBezTo>
                        <a:pt x="8595" y="441"/>
                        <a:pt x="5832" y="-702"/>
                        <a:pt x="3261" y="441"/>
                      </a:cubicBezTo>
                      <a:cubicBezTo>
                        <a:pt x="689" y="1584"/>
                        <a:pt x="-645" y="4632"/>
                        <a:pt x="308" y="7204"/>
                      </a:cubicBezTo>
                      <a:cubicBezTo>
                        <a:pt x="3927" y="17967"/>
                        <a:pt x="12119" y="26825"/>
                        <a:pt x="22120" y="30826"/>
                      </a:cubicBezTo>
                      <a:cubicBezTo>
                        <a:pt x="29359" y="33969"/>
                        <a:pt x="37741" y="34350"/>
                        <a:pt x="45742" y="32350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A7CA39C8-12F8-9683-6ED2-1684E4C0B819}"/>
                    </a:ext>
                  </a:extLst>
                </p:cNvPr>
                <p:cNvSpPr/>
                <p:nvPr/>
              </p:nvSpPr>
              <p:spPr>
                <a:xfrm>
                  <a:off x="8941676" y="-1168945"/>
                  <a:ext cx="343699" cy="399668"/>
                </a:xfrm>
                <a:custGeom>
                  <a:avLst/>
                  <a:gdLst>
                    <a:gd name="connsiteX0" fmla="*/ 114694 w 343699"/>
                    <a:gd name="connsiteY0" fmla="*/ 399669 h 399668"/>
                    <a:gd name="connsiteX1" fmla="*/ 140792 w 343699"/>
                    <a:gd name="connsiteY1" fmla="*/ 331089 h 399668"/>
                    <a:gd name="connsiteX2" fmla="*/ 120599 w 343699"/>
                    <a:gd name="connsiteY2" fmla="*/ 260509 h 399668"/>
                    <a:gd name="connsiteX3" fmla="*/ 280238 w 343699"/>
                    <a:gd name="connsiteY3" fmla="*/ 219742 h 399668"/>
                    <a:gd name="connsiteX4" fmla="*/ 337388 w 343699"/>
                    <a:gd name="connsiteY4" fmla="*/ 179070 h 399668"/>
                    <a:gd name="connsiteX5" fmla="*/ 340817 w 343699"/>
                    <a:gd name="connsiteY5" fmla="*/ 127063 h 399668"/>
                    <a:gd name="connsiteX6" fmla="*/ 247091 w 343699"/>
                    <a:gd name="connsiteY6" fmla="*/ 0 h 399668"/>
                    <a:gd name="connsiteX7" fmla="*/ 269189 w 343699"/>
                    <a:gd name="connsiteY7" fmla="*/ 66199 h 399668"/>
                    <a:gd name="connsiteX8" fmla="*/ 196609 w 343699"/>
                    <a:gd name="connsiteY8" fmla="*/ 12573 h 399668"/>
                    <a:gd name="connsiteX9" fmla="*/ 232232 w 343699"/>
                    <a:gd name="connsiteY9" fmla="*/ 105823 h 399668"/>
                    <a:gd name="connsiteX10" fmla="*/ 81261 w 343699"/>
                    <a:gd name="connsiteY10" fmla="*/ 131254 h 399668"/>
                    <a:gd name="connsiteX11" fmla="*/ 13 w 343699"/>
                    <a:gd name="connsiteY11" fmla="*/ 254603 h 399668"/>
                    <a:gd name="connsiteX12" fmla="*/ 32207 w 343699"/>
                    <a:gd name="connsiteY12" fmla="*/ 343567 h 399668"/>
                    <a:gd name="connsiteX13" fmla="*/ 114694 w 343699"/>
                    <a:gd name="connsiteY13" fmla="*/ 399669 h 399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43699" h="399668">
                      <a:moveTo>
                        <a:pt x="114694" y="399669"/>
                      </a:moveTo>
                      <a:cubicBezTo>
                        <a:pt x="130410" y="380333"/>
                        <a:pt x="139745" y="355949"/>
                        <a:pt x="140792" y="331089"/>
                      </a:cubicBezTo>
                      <a:cubicBezTo>
                        <a:pt x="141840" y="306229"/>
                        <a:pt x="134601" y="281083"/>
                        <a:pt x="120599" y="260509"/>
                      </a:cubicBezTo>
                      <a:cubicBezTo>
                        <a:pt x="175749" y="252698"/>
                        <a:pt x="228041" y="239078"/>
                        <a:pt x="280238" y="219742"/>
                      </a:cubicBezTo>
                      <a:cubicBezTo>
                        <a:pt x="302717" y="211360"/>
                        <a:pt x="326530" y="200501"/>
                        <a:pt x="337388" y="179070"/>
                      </a:cubicBezTo>
                      <a:cubicBezTo>
                        <a:pt x="345485" y="163259"/>
                        <a:pt x="344818" y="144304"/>
                        <a:pt x="340817" y="127063"/>
                      </a:cubicBezTo>
                      <a:cubicBezTo>
                        <a:pt x="328721" y="74771"/>
                        <a:pt x="289097" y="33433"/>
                        <a:pt x="247091" y="0"/>
                      </a:cubicBezTo>
                      <a:cubicBezTo>
                        <a:pt x="254426" y="22098"/>
                        <a:pt x="261855" y="44101"/>
                        <a:pt x="269189" y="66199"/>
                      </a:cubicBezTo>
                      <a:cubicBezTo>
                        <a:pt x="248520" y="44101"/>
                        <a:pt x="223850" y="25813"/>
                        <a:pt x="196609" y="12573"/>
                      </a:cubicBezTo>
                      <a:cubicBezTo>
                        <a:pt x="211373" y="42481"/>
                        <a:pt x="223279" y="73724"/>
                        <a:pt x="232232" y="105823"/>
                      </a:cubicBezTo>
                      <a:cubicBezTo>
                        <a:pt x="180797" y="101251"/>
                        <a:pt x="126600" y="106489"/>
                        <a:pt x="81261" y="131254"/>
                      </a:cubicBezTo>
                      <a:cubicBezTo>
                        <a:pt x="36017" y="156020"/>
                        <a:pt x="775" y="203073"/>
                        <a:pt x="13" y="254603"/>
                      </a:cubicBezTo>
                      <a:cubicBezTo>
                        <a:pt x="-463" y="286798"/>
                        <a:pt x="12300" y="318326"/>
                        <a:pt x="32207" y="343567"/>
                      </a:cubicBezTo>
                      <a:cubicBezTo>
                        <a:pt x="52210" y="368808"/>
                        <a:pt x="85833" y="385286"/>
                        <a:pt x="114694" y="399669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id="{F5CCD273-66FF-8FC9-27E5-DF51E6DF35F0}"/>
                    </a:ext>
                  </a:extLst>
                </p:cNvPr>
                <p:cNvSpPr/>
                <p:nvPr/>
              </p:nvSpPr>
              <p:spPr>
                <a:xfrm>
                  <a:off x="9018548" y="-809997"/>
                  <a:ext cx="85803" cy="87999"/>
                </a:xfrm>
                <a:custGeom>
                  <a:avLst/>
                  <a:gdLst>
                    <a:gd name="connsiteX0" fmla="*/ 29440 w 85803"/>
                    <a:gd name="connsiteY0" fmla="*/ 1096 h 87999"/>
                    <a:gd name="connsiteX1" fmla="*/ 9913 w 85803"/>
                    <a:gd name="connsiteY1" fmla="*/ 2811 h 87999"/>
                    <a:gd name="connsiteX2" fmla="*/ 8 w 85803"/>
                    <a:gd name="connsiteY2" fmla="*/ 23575 h 87999"/>
                    <a:gd name="connsiteX3" fmla="*/ 7437 w 85803"/>
                    <a:gd name="connsiteY3" fmla="*/ 45197 h 87999"/>
                    <a:gd name="connsiteX4" fmla="*/ 66206 w 85803"/>
                    <a:gd name="connsiteY4" fmla="*/ 87297 h 87999"/>
                    <a:gd name="connsiteX5" fmla="*/ 80875 w 85803"/>
                    <a:gd name="connsiteY5" fmla="*/ 84725 h 87999"/>
                    <a:gd name="connsiteX6" fmla="*/ 75636 w 85803"/>
                    <a:gd name="connsiteY6" fmla="*/ 30242 h 87999"/>
                    <a:gd name="connsiteX7" fmla="*/ 29440 w 85803"/>
                    <a:gd name="connsiteY7" fmla="*/ 1096 h 87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5803" h="87999">
                      <a:moveTo>
                        <a:pt x="29440" y="1096"/>
                      </a:moveTo>
                      <a:cubicBezTo>
                        <a:pt x="23058" y="-333"/>
                        <a:pt x="15914" y="-904"/>
                        <a:pt x="9913" y="2811"/>
                      </a:cubicBezTo>
                      <a:cubicBezTo>
                        <a:pt x="3246" y="6906"/>
                        <a:pt x="-183" y="15669"/>
                        <a:pt x="8" y="23575"/>
                      </a:cubicBezTo>
                      <a:cubicBezTo>
                        <a:pt x="198" y="31481"/>
                        <a:pt x="3436" y="38720"/>
                        <a:pt x="7437" y="45197"/>
                      </a:cubicBezTo>
                      <a:cubicBezTo>
                        <a:pt x="20581" y="66819"/>
                        <a:pt x="42013" y="82249"/>
                        <a:pt x="66206" y="87297"/>
                      </a:cubicBezTo>
                      <a:cubicBezTo>
                        <a:pt x="71159" y="88345"/>
                        <a:pt x="77065" y="88726"/>
                        <a:pt x="80875" y="84725"/>
                      </a:cubicBezTo>
                      <a:cubicBezTo>
                        <a:pt x="91638" y="73772"/>
                        <a:pt x="82399" y="41101"/>
                        <a:pt x="75636" y="30242"/>
                      </a:cubicBezTo>
                      <a:cubicBezTo>
                        <a:pt x="66206" y="15098"/>
                        <a:pt x="45727" y="4811"/>
                        <a:pt x="29440" y="1096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D1DDDBB-8F75-2AB4-676A-DC0CC7F7D19C}"/>
                  </a:ext>
                </a:extLst>
              </p:cNvPr>
              <p:cNvSpPr/>
              <p:nvPr/>
            </p:nvSpPr>
            <p:spPr>
              <a:xfrm>
                <a:off x="9001125" y="-431139"/>
                <a:ext cx="466534" cy="352615"/>
              </a:xfrm>
              <a:custGeom>
                <a:avLst/>
                <a:gdLst>
                  <a:gd name="connsiteX0" fmla="*/ 50387 w 466534"/>
                  <a:gd name="connsiteY0" fmla="*/ 142113 h 352615"/>
                  <a:gd name="connsiteX1" fmla="*/ 267938 w 466534"/>
                  <a:gd name="connsiteY1" fmla="*/ 286131 h 352615"/>
                  <a:gd name="connsiteX2" fmla="*/ 466535 w 466534"/>
                  <a:gd name="connsiteY2" fmla="*/ 352616 h 352615"/>
                  <a:gd name="connsiteX3" fmla="*/ 458153 w 466534"/>
                  <a:gd name="connsiteY3" fmla="*/ 261176 h 352615"/>
                  <a:gd name="connsiteX4" fmla="*/ 367475 w 466534"/>
                  <a:gd name="connsiteY4" fmla="*/ 225552 h 352615"/>
                  <a:gd name="connsiteX5" fmla="*/ 0 w 466534"/>
                  <a:gd name="connsiteY5" fmla="*/ 0 h 352615"/>
                  <a:gd name="connsiteX6" fmla="*/ 50387 w 466534"/>
                  <a:gd name="connsiteY6" fmla="*/ 142113 h 35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6534" h="352615">
                    <a:moveTo>
                      <a:pt x="50387" y="142113"/>
                    </a:moveTo>
                    <a:cubicBezTo>
                      <a:pt x="118110" y="197263"/>
                      <a:pt x="189833" y="247460"/>
                      <a:pt x="267938" y="286131"/>
                    </a:cubicBezTo>
                    <a:cubicBezTo>
                      <a:pt x="330613" y="317183"/>
                      <a:pt x="397764" y="340519"/>
                      <a:pt x="466535" y="352616"/>
                    </a:cubicBezTo>
                    <a:cubicBezTo>
                      <a:pt x="465392" y="326612"/>
                      <a:pt x="462534" y="295370"/>
                      <a:pt x="458153" y="261176"/>
                    </a:cubicBezTo>
                    <a:cubicBezTo>
                      <a:pt x="427577" y="250222"/>
                      <a:pt x="397288" y="238506"/>
                      <a:pt x="367475" y="225552"/>
                    </a:cubicBezTo>
                    <a:cubicBezTo>
                      <a:pt x="235172" y="168116"/>
                      <a:pt x="111062" y="92012"/>
                      <a:pt x="0" y="0"/>
                    </a:cubicBezTo>
                    <a:cubicBezTo>
                      <a:pt x="16288" y="47530"/>
                      <a:pt x="33052" y="94869"/>
                      <a:pt x="50387" y="142113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5DE81C92-432F-06F3-A14F-6E6C71D12E96}"/>
                  </a:ext>
                </a:extLst>
              </p:cNvPr>
              <p:cNvSpPr/>
              <p:nvPr/>
            </p:nvSpPr>
            <p:spPr>
              <a:xfrm>
                <a:off x="8963649" y="-589478"/>
                <a:ext cx="620868" cy="441238"/>
              </a:xfrm>
              <a:custGeom>
                <a:avLst/>
                <a:gdLst>
                  <a:gd name="connsiteX0" fmla="*/ 148727 w 620868"/>
                  <a:gd name="connsiteY0" fmla="*/ 98713 h 441238"/>
                  <a:gd name="connsiteX1" fmla="*/ 326369 w 620868"/>
                  <a:gd name="connsiteY1" fmla="*/ 297499 h 441238"/>
                  <a:gd name="connsiteX2" fmla="*/ 608690 w 620868"/>
                  <a:gd name="connsiteY2" fmla="*/ 383319 h 441238"/>
                  <a:gd name="connsiteX3" fmla="*/ 620215 w 620868"/>
                  <a:gd name="connsiteY3" fmla="*/ 409037 h 441238"/>
                  <a:gd name="connsiteX4" fmla="*/ 610404 w 620868"/>
                  <a:gd name="connsiteY4" fmla="*/ 435517 h 441238"/>
                  <a:gd name="connsiteX5" fmla="*/ 583353 w 620868"/>
                  <a:gd name="connsiteY5" fmla="*/ 441136 h 441238"/>
                  <a:gd name="connsiteX6" fmla="*/ 231404 w 620868"/>
                  <a:gd name="connsiteY6" fmla="*/ 348934 h 441238"/>
                  <a:gd name="connsiteX7" fmla="*/ 10805 w 620868"/>
                  <a:gd name="connsiteY7" fmla="*/ 97093 h 441238"/>
                  <a:gd name="connsiteX8" fmla="*/ 42 w 620868"/>
                  <a:gd name="connsiteY8" fmla="*/ 50421 h 441238"/>
                  <a:gd name="connsiteX9" fmla="*/ 22712 w 620868"/>
                  <a:gd name="connsiteY9" fmla="*/ 8416 h 441238"/>
                  <a:gd name="connsiteX10" fmla="*/ 106532 w 620868"/>
                  <a:gd name="connsiteY10" fmla="*/ 19560 h 441238"/>
                  <a:gd name="connsiteX11" fmla="*/ 148727 w 620868"/>
                  <a:gd name="connsiteY11" fmla="*/ 98713 h 441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20868" h="441238">
                    <a:moveTo>
                      <a:pt x="148727" y="98713"/>
                    </a:moveTo>
                    <a:cubicBezTo>
                      <a:pt x="168920" y="182723"/>
                      <a:pt x="240834" y="252636"/>
                      <a:pt x="326369" y="297499"/>
                    </a:cubicBezTo>
                    <a:cubicBezTo>
                      <a:pt x="411903" y="342362"/>
                      <a:pt x="510582" y="365127"/>
                      <a:pt x="608690" y="383319"/>
                    </a:cubicBezTo>
                    <a:cubicBezTo>
                      <a:pt x="614690" y="391606"/>
                      <a:pt x="618215" y="399512"/>
                      <a:pt x="620215" y="409037"/>
                    </a:cubicBezTo>
                    <a:cubicBezTo>
                      <a:pt x="622310" y="418657"/>
                      <a:pt x="619453" y="429611"/>
                      <a:pt x="610404" y="435517"/>
                    </a:cubicBezTo>
                    <a:cubicBezTo>
                      <a:pt x="602879" y="440374"/>
                      <a:pt x="592783" y="440946"/>
                      <a:pt x="583353" y="441136"/>
                    </a:cubicBezTo>
                    <a:cubicBezTo>
                      <a:pt x="458576" y="443327"/>
                      <a:pt x="333322" y="410371"/>
                      <a:pt x="231404" y="348934"/>
                    </a:cubicBezTo>
                    <a:cubicBezTo>
                      <a:pt x="129392" y="287498"/>
                      <a:pt x="51096" y="197963"/>
                      <a:pt x="10805" y="97093"/>
                    </a:cubicBezTo>
                    <a:cubicBezTo>
                      <a:pt x="4805" y="82044"/>
                      <a:pt x="-529" y="66327"/>
                      <a:pt x="42" y="50421"/>
                    </a:cubicBezTo>
                    <a:cubicBezTo>
                      <a:pt x="614" y="34514"/>
                      <a:pt x="7853" y="18036"/>
                      <a:pt x="22712" y="8416"/>
                    </a:cubicBezTo>
                    <a:cubicBezTo>
                      <a:pt x="47381" y="-7491"/>
                      <a:pt x="84815" y="796"/>
                      <a:pt x="106532" y="19560"/>
                    </a:cubicBezTo>
                    <a:cubicBezTo>
                      <a:pt x="128249" y="38134"/>
                      <a:pt x="142441" y="72900"/>
                      <a:pt x="148727" y="98713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CE2EC07A-436A-E558-352C-90396717786C}"/>
                  </a:ext>
                </a:extLst>
              </p:cNvPr>
              <p:cNvSpPr/>
              <p:nvPr/>
            </p:nvSpPr>
            <p:spPr>
              <a:xfrm>
                <a:off x="9385533" y="-337245"/>
                <a:ext cx="668770" cy="275941"/>
              </a:xfrm>
              <a:custGeom>
                <a:avLst/>
                <a:gdLst>
                  <a:gd name="connsiteX0" fmla="*/ 661722 w 668770"/>
                  <a:gd name="connsiteY0" fmla="*/ 16977 h 275941"/>
                  <a:gd name="connsiteX1" fmla="*/ 668771 w 668770"/>
                  <a:gd name="connsiteY1" fmla="*/ 108322 h 275941"/>
                  <a:gd name="connsiteX2" fmla="*/ 128989 w 668770"/>
                  <a:gd name="connsiteY2" fmla="*/ 247767 h 275941"/>
                  <a:gd name="connsiteX3" fmla="*/ 40978 w 668770"/>
                  <a:gd name="connsiteY3" fmla="*/ 272437 h 275941"/>
                  <a:gd name="connsiteX4" fmla="*/ 8783 w 668770"/>
                  <a:gd name="connsiteY4" fmla="*/ 273104 h 275941"/>
                  <a:gd name="connsiteX5" fmla="*/ 6402 w 668770"/>
                  <a:gd name="connsiteY5" fmla="*/ 246815 h 275941"/>
                  <a:gd name="connsiteX6" fmla="*/ 569425 w 668770"/>
                  <a:gd name="connsiteY6" fmla="*/ 9833 h 275941"/>
                  <a:gd name="connsiteX7" fmla="*/ 614192 w 668770"/>
                  <a:gd name="connsiteY7" fmla="*/ 22 h 275941"/>
                  <a:gd name="connsiteX8" fmla="*/ 661722 w 668770"/>
                  <a:gd name="connsiteY8" fmla="*/ 16977 h 275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68770" h="275941">
                    <a:moveTo>
                      <a:pt x="661722" y="16977"/>
                    </a:moveTo>
                    <a:cubicBezTo>
                      <a:pt x="665818" y="34789"/>
                      <a:pt x="665246" y="85557"/>
                      <a:pt x="668771" y="108322"/>
                    </a:cubicBezTo>
                    <a:cubicBezTo>
                      <a:pt x="495035" y="171187"/>
                      <a:pt x="314631" y="195761"/>
                      <a:pt x="128989" y="247767"/>
                    </a:cubicBezTo>
                    <a:cubicBezTo>
                      <a:pt x="99652" y="255959"/>
                      <a:pt x="70315" y="264150"/>
                      <a:pt x="40978" y="272437"/>
                    </a:cubicBezTo>
                    <a:cubicBezTo>
                      <a:pt x="30405" y="275390"/>
                      <a:pt x="18499" y="278247"/>
                      <a:pt x="8783" y="273104"/>
                    </a:cubicBezTo>
                    <a:cubicBezTo>
                      <a:pt x="-932" y="267961"/>
                      <a:pt x="-3790" y="251006"/>
                      <a:pt x="6402" y="246815"/>
                    </a:cubicBezTo>
                    <a:cubicBezTo>
                      <a:pt x="194902" y="169948"/>
                      <a:pt x="375972" y="73270"/>
                      <a:pt x="569425" y="9833"/>
                    </a:cubicBezTo>
                    <a:cubicBezTo>
                      <a:pt x="583998" y="5071"/>
                      <a:pt x="598857" y="308"/>
                      <a:pt x="614192" y="22"/>
                    </a:cubicBezTo>
                    <a:cubicBezTo>
                      <a:pt x="629432" y="-263"/>
                      <a:pt x="658293" y="2022"/>
                      <a:pt x="661722" y="16977"/>
                    </a:cubicBezTo>
                    <a:close/>
                  </a:path>
                </a:pathLst>
              </a:custGeom>
              <a:solidFill>
                <a:srgbClr val="92C6F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47" name="Graphic 2">
                <a:extLst>
                  <a:ext uri="{FF2B5EF4-FFF2-40B4-BE49-F238E27FC236}">
                    <a16:creationId xmlns:a16="http://schemas.microsoft.com/office/drawing/2014/main" id="{2D194E4D-6A54-F590-321C-CA5D7EDB7D90}"/>
                  </a:ext>
                </a:extLst>
              </p:cNvPr>
              <p:cNvGrpSpPr/>
              <p:nvPr/>
            </p:nvGrpSpPr>
            <p:grpSpPr>
              <a:xfrm>
                <a:off x="9558718" y="-589624"/>
                <a:ext cx="537194" cy="428899"/>
                <a:chOff x="9558718" y="-589624"/>
                <a:chExt cx="537194" cy="428899"/>
              </a:xfrm>
            </p:grpSpPr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20EF7F65-320C-A845-96FB-58185D570EBE}"/>
                    </a:ext>
                  </a:extLst>
                </p:cNvPr>
                <p:cNvSpPr/>
                <p:nvPr/>
              </p:nvSpPr>
              <p:spPr>
                <a:xfrm>
                  <a:off x="9558718" y="-589624"/>
                  <a:ext cx="537194" cy="428899"/>
                </a:xfrm>
                <a:custGeom>
                  <a:avLst/>
                  <a:gdLst>
                    <a:gd name="connsiteX0" fmla="*/ 49340 w 537194"/>
                    <a:gd name="connsiteY0" fmla="*/ 66569 h 428899"/>
                    <a:gd name="connsiteX1" fmla="*/ 499110 w 537194"/>
                    <a:gd name="connsiteY1" fmla="*/ 370 h 428899"/>
                    <a:gd name="connsiteX2" fmla="*/ 536639 w 537194"/>
                    <a:gd name="connsiteY2" fmla="*/ 39136 h 428899"/>
                    <a:gd name="connsiteX3" fmla="*/ 495586 w 537194"/>
                    <a:gd name="connsiteY3" fmla="*/ 360701 h 428899"/>
                    <a:gd name="connsiteX4" fmla="*/ 0 w 537194"/>
                    <a:gd name="connsiteY4" fmla="*/ 428900 h 428899"/>
                    <a:gd name="connsiteX5" fmla="*/ 20955 w 537194"/>
                    <a:gd name="connsiteY5" fmla="*/ 98668 h 428899"/>
                    <a:gd name="connsiteX6" fmla="*/ 49340 w 537194"/>
                    <a:gd name="connsiteY6" fmla="*/ 66569 h 428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7194" h="428899">
                      <a:moveTo>
                        <a:pt x="49340" y="66569"/>
                      </a:moveTo>
                      <a:lnTo>
                        <a:pt x="499110" y="370"/>
                      </a:lnTo>
                      <a:cubicBezTo>
                        <a:pt x="521589" y="-2964"/>
                        <a:pt x="540734" y="16753"/>
                        <a:pt x="536639" y="39136"/>
                      </a:cubicBezTo>
                      <a:cubicBezTo>
                        <a:pt x="517017" y="145436"/>
                        <a:pt x="503111" y="252878"/>
                        <a:pt x="495586" y="360701"/>
                      </a:cubicBezTo>
                      <a:cubicBezTo>
                        <a:pt x="336423" y="381941"/>
                        <a:pt x="184023" y="400991"/>
                        <a:pt x="0" y="428900"/>
                      </a:cubicBezTo>
                      <a:cubicBezTo>
                        <a:pt x="12192" y="304694"/>
                        <a:pt x="18098" y="206015"/>
                        <a:pt x="20955" y="98668"/>
                      </a:cubicBezTo>
                      <a:cubicBezTo>
                        <a:pt x="21336" y="82475"/>
                        <a:pt x="33338" y="68950"/>
                        <a:pt x="49340" y="66569"/>
                      </a:cubicBezTo>
                      <a:close/>
                    </a:path>
                  </a:pathLst>
                </a:custGeom>
                <a:solidFill>
                  <a:srgbClr val="92C6F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1FF3967B-E750-CEAA-47F8-5B2155DE6236}"/>
                    </a:ext>
                  </a:extLst>
                </p:cNvPr>
                <p:cNvSpPr/>
                <p:nvPr/>
              </p:nvSpPr>
              <p:spPr>
                <a:xfrm>
                  <a:off x="9804295" y="-430992"/>
                  <a:ext cx="95844" cy="113052"/>
                </a:xfrm>
                <a:custGeom>
                  <a:avLst/>
                  <a:gdLst>
                    <a:gd name="connsiteX0" fmla="*/ 94847 w 95844"/>
                    <a:gd name="connsiteY0" fmla="*/ 64718 h 113052"/>
                    <a:gd name="connsiteX1" fmla="*/ 38173 w 95844"/>
                    <a:gd name="connsiteY1" fmla="*/ 112438 h 113052"/>
                    <a:gd name="connsiteX2" fmla="*/ 1026 w 95844"/>
                    <a:gd name="connsiteY2" fmla="*/ 48335 h 113052"/>
                    <a:gd name="connsiteX3" fmla="*/ 57699 w 95844"/>
                    <a:gd name="connsiteY3" fmla="*/ 615 h 113052"/>
                    <a:gd name="connsiteX4" fmla="*/ 94847 w 95844"/>
                    <a:gd name="connsiteY4" fmla="*/ 64718 h 113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844" h="113052">
                      <a:moveTo>
                        <a:pt x="94847" y="64718"/>
                      </a:moveTo>
                      <a:cubicBezTo>
                        <a:pt x="89418" y="95579"/>
                        <a:pt x="64081" y="117010"/>
                        <a:pt x="38173" y="112438"/>
                      </a:cubicBezTo>
                      <a:cubicBezTo>
                        <a:pt x="12265" y="107961"/>
                        <a:pt x="-4404" y="79196"/>
                        <a:pt x="1026" y="48335"/>
                      </a:cubicBezTo>
                      <a:cubicBezTo>
                        <a:pt x="6455" y="17474"/>
                        <a:pt x="31791" y="-3957"/>
                        <a:pt x="57699" y="615"/>
                      </a:cubicBezTo>
                      <a:cubicBezTo>
                        <a:pt x="83608" y="5187"/>
                        <a:pt x="100181" y="33857"/>
                        <a:pt x="94847" y="64718"/>
                      </a:cubicBezTo>
                      <a:close/>
                    </a:path>
                  </a:pathLst>
                </a:custGeom>
                <a:solidFill>
                  <a:srgbClr val="A6D7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4E8EFD50-D30A-5FBD-1271-4163F5B81DB6}"/>
                  </a:ext>
                </a:extLst>
              </p:cNvPr>
              <p:cNvSpPr/>
              <p:nvPr/>
            </p:nvSpPr>
            <p:spPr>
              <a:xfrm>
                <a:off x="9194920" y="-199313"/>
                <a:ext cx="958166" cy="535897"/>
              </a:xfrm>
              <a:custGeom>
                <a:avLst/>
                <a:gdLst>
                  <a:gd name="connsiteX0" fmla="*/ 103194 w 958166"/>
                  <a:gd name="connsiteY0" fmla="*/ 429495 h 535897"/>
                  <a:gd name="connsiteX1" fmla="*/ 279407 w 958166"/>
                  <a:gd name="connsiteY1" fmla="*/ 425875 h 535897"/>
                  <a:gd name="connsiteX2" fmla="*/ 606114 w 958166"/>
                  <a:gd name="connsiteY2" fmla="*/ 195751 h 535897"/>
                  <a:gd name="connsiteX3" fmla="*/ 822427 w 958166"/>
                  <a:gd name="connsiteY3" fmla="*/ 483311 h 535897"/>
                  <a:gd name="connsiteX4" fmla="*/ 876243 w 958166"/>
                  <a:gd name="connsiteY4" fmla="*/ 535127 h 535897"/>
                  <a:gd name="connsiteX5" fmla="*/ 958063 w 958166"/>
                  <a:gd name="connsiteY5" fmla="*/ 451593 h 535897"/>
                  <a:gd name="connsiteX6" fmla="*/ 936727 w 958166"/>
                  <a:gd name="connsiteY6" fmla="*/ 397015 h 535897"/>
                  <a:gd name="connsiteX7" fmla="*/ 748894 w 958166"/>
                  <a:gd name="connsiteY7" fmla="*/ 94215 h 535897"/>
                  <a:gd name="connsiteX8" fmla="*/ 651358 w 958166"/>
                  <a:gd name="connsiteY8" fmla="*/ 5061 h 535897"/>
                  <a:gd name="connsiteX9" fmla="*/ 515151 w 958166"/>
                  <a:gd name="connsiteY9" fmla="*/ 25063 h 535897"/>
                  <a:gd name="connsiteX10" fmla="*/ 103290 w 958166"/>
                  <a:gd name="connsiteY10" fmla="*/ 144126 h 535897"/>
                  <a:gd name="connsiteX11" fmla="*/ 103194 w 958166"/>
                  <a:gd name="connsiteY11" fmla="*/ 429495 h 53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58166" h="535897">
                    <a:moveTo>
                      <a:pt x="103194" y="429495"/>
                    </a:moveTo>
                    <a:cubicBezTo>
                      <a:pt x="157963" y="449212"/>
                      <a:pt x="224067" y="443973"/>
                      <a:pt x="279407" y="425875"/>
                    </a:cubicBezTo>
                    <a:cubicBezTo>
                      <a:pt x="407137" y="384156"/>
                      <a:pt x="508959" y="288525"/>
                      <a:pt x="606114" y="195751"/>
                    </a:cubicBezTo>
                    <a:cubicBezTo>
                      <a:pt x="673361" y="292906"/>
                      <a:pt x="755181" y="386156"/>
                      <a:pt x="822427" y="483311"/>
                    </a:cubicBezTo>
                    <a:cubicBezTo>
                      <a:pt x="836810" y="504076"/>
                      <a:pt x="852621" y="526078"/>
                      <a:pt x="876243" y="535127"/>
                    </a:cubicBezTo>
                    <a:cubicBezTo>
                      <a:pt x="899865" y="544176"/>
                      <a:pt x="961016" y="470929"/>
                      <a:pt x="958063" y="451593"/>
                    </a:cubicBezTo>
                    <a:cubicBezTo>
                      <a:pt x="955110" y="432162"/>
                      <a:pt x="945966" y="414350"/>
                      <a:pt x="936727" y="397015"/>
                    </a:cubicBezTo>
                    <a:cubicBezTo>
                      <a:pt x="880720" y="292144"/>
                      <a:pt x="816522" y="191941"/>
                      <a:pt x="748894" y="94215"/>
                    </a:cubicBezTo>
                    <a:cubicBezTo>
                      <a:pt x="723367" y="57258"/>
                      <a:pt x="694221" y="18491"/>
                      <a:pt x="651358" y="5061"/>
                    </a:cubicBezTo>
                    <a:cubicBezTo>
                      <a:pt x="606686" y="-8846"/>
                      <a:pt x="558966" y="8585"/>
                      <a:pt x="515151" y="25063"/>
                    </a:cubicBezTo>
                    <a:cubicBezTo>
                      <a:pt x="374085" y="78118"/>
                      <a:pt x="260071" y="95167"/>
                      <a:pt x="103290" y="144126"/>
                    </a:cubicBezTo>
                    <a:cubicBezTo>
                      <a:pt x="-76161" y="200037"/>
                      <a:pt x="14612" y="397586"/>
                      <a:pt x="103194" y="42949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BECE23E-A35C-C1AE-8EF6-A3F981D6ACBA}"/>
                  </a:ext>
                </a:extLst>
              </p:cNvPr>
              <p:cNvSpPr/>
              <p:nvPr/>
            </p:nvSpPr>
            <p:spPr>
              <a:xfrm>
                <a:off x="10063932" y="261873"/>
                <a:ext cx="291115" cy="114767"/>
              </a:xfrm>
              <a:custGeom>
                <a:avLst/>
                <a:gdLst>
                  <a:gd name="connsiteX0" fmla="*/ 275931 w 291115"/>
                  <a:gd name="connsiteY0" fmla="*/ 38126 h 114767"/>
                  <a:gd name="connsiteX1" fmla="*/ 290885 w 291115"/>
                  <a:gd name="connsiteY1" fmla="*/ 47746 h 114767"/>
                  <a:gd name="connsiteX2" fmla="*/ 277360 w 291115"/>
                  <a:gd name="connsiteY2" fmla="*/ 63557 h 114767"/>
                  <a:gd name="connsiteX3" fmla="*/ 55142 w 291115"/>
                  <a:gd name="connsiteY3" fmla="*/ 113563 h 114767"/>
                  <a:gd name="connsiteX4" fmla="*/ 27043 w 291115"/>
                  <a:gd name="connsiteY4" fmla="*/ 112040 h 114767"/>
                  <a:gd name="connsiteX5" fmla="*/ 6850 w 291115"/>
                  <a:gd name="connsiteY5" fmla="*/ 86608 h 114767"/>
                  <a:gd name="connsiteX6" fmla="*/ 468 w 291115"/>
                  <a:gd name="connsiteY6" fmla="*/ 53461 h 114767"/>
                  <a:gd name="connsiteX7" fmla="*/ 30091 w 291115"/>
                  <a:gd name="connsiteY7" fmla="*/ 17933 h 114767"/>
                  <a:gd name="connsiteX8" fmla="*/ 71239 w 291115"/>
                  <a:gd name="connsiteY8" fmla="*/ 26 h 114767"/>
                  <a:gd name="connsiteX9" fmla="*/ 115244 w 291115"/>
                  <a:gd name="connsiteY9" fmla="*/ 8217 h 114767"/>
                  <a:gd name="connsiteX10" fmla="*/ 218876 w 291115"/>
                  <a:gd name="connsiteY10" fmla="*/ 27267 h 114767"/>
                  <a:gd name="connsiteX11" fmla="*/ 275931 w 291115"/>
                  <a:gd name="connsiteY11" fmla="*/ 38126 h 114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1115" h="114767">
                    <a:moveTo>
                      <a:pt x="275931" y="38126"/>
                    </a:moveTo>
                    <a:cubicBezTo>
                      <a:pt x="282122" y="39364"/>
                      <a:pt x="289457" y="41650"/>
                      <a:pt x="290885" y="47746"/>
                    </a:cubicBezTo>
                    <a:cubicBezTo>
                      <a:pt x="292600" y="55080"/>
                      <a:pt x="284408" y="60604"/>
                      <a:pt x="277360" y="63557"/>
                    </a:cubicBezTo>
                    <a:cubicBezTo>
                      <a:pt x="207065" y="92894"/>
                      <a:pt x="130580" y="103372"/>
                      <a:pt x="55142" y="113563"/>
                    </a:cubicBezTo>
                    <a:cubicBezTo>
                      <a:pt x="45712" y="114802"/>
                      <a:pt x="35711" y="116040"/>
                      <a:pt x="27043" y="112040"/>
                    </a:cubicBezTo>
                    <a:cubicBezTo>
                      <a:pt x="16946" y="107372"/>
                      <a:pt x="11136" y="96800"/>
                      <a:pt x="6850" y="86608"/>
                    </a:cubicBezTo>
                    <a:cubicBezTo>
                      <a:pt x="2373" y="76130"/>
                      <a:pt x="-1342" y="64700"/>
                      <a:pt x="468" y="53461"/>
                    </a:cubicBezTo>
                    <a:cubicBezTo>
                      <a:pt x="3040" y="37745"/>
                      <a:pt x="16184" y="25648"/>
                      <a:pt x="30091" y="17933"/>
                    </a:cubicBezTo>
                    <a:cubicBezTo>
                      <a:pt x="40949" y="11932"/>
                      <a:pt x="58666" y="502"/>
                      <a:pt x="71239" y="26"/>
                    </a:cubicBezTo>
                    <a:cubicBezTo>
                      <a:pt x="84860" y="-451"/>
                      <a:pt x="101719" y="5836"/>
                      <a:pt x="115244" y="8217"/>
                    </a:cubicBezTo>
                    <a:cubicBezTo>
                      <a:pt x="149820" y="14408"/>
                      <a:pt x="184396" y="20695"/>
                      <a:pt x="218876" y="27267"/>
                    </a:cubicBezTo>
                    <a:cubicBezTo>
                      <a:pt x="237831" y="30791"/>
                      <a:pt x="256881" y="34411"/>
                      <a:pt x="275931" y="3812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11E6D940-CA68-3A57-41F1-04E953E2A93D}"/>
                  </a:ext>
                </a:extLst>
              </p:cNvPr>
              <p:cNvSpPr/>
              <p:nvPr/>
            </p:nvSpPr>
            <p:spPr>
              <a:xfrm>
                <a:off x="9728833" y="276138"/>
                <a:ext cx="263540" cy="111034"/>
              </a:xfrm>
              <a:custGeom>
                <a:avLst/>
                <a:gdLst>
                  <a:gd name="connsiteX0" fmla="*/ 3430 w 263540"/>
                  <a:gd name="connsiteY0" fmla="*/ 56150 h 111034"/>
                  <a:gd name="connsiteX1" fmla="*/ 2287 w 263540"/>
                  <a:gd name="connsiteY1" fmla="*/ 87773 h 111034"/>
                  <a:gd name="connsiteX2" fmla="*/ 23433 w 263540"/>
                  <a:gd name="connsiteY2" fmla="*/ 105585 h 111034"/>
                  <a:gd name="connsiteX3" fmla="*/ 51531 w 263540"/>
                  <a:gd name="connsiteY3" fmla="*/ 109395 h 111034"/>
                  <a:gd name="connsiteX4" fmla="*/ 204217 w 263540"/>
                  <a:gd name="connsiteY4" fmla="*/ 110919 h 111034"/>
                  <a:gd name="connsiteX5" fmla="*/ 246889 w 263540"/>
                  <a:gd name="connsiteY5" fmla="*/ 108538 h 111034"/>
                  <a:gd name="connsiteX6" fmla="*/ 263463 w 263540"/>
                  <a:gd name="connsiteY6" fmla="*/ 94727 h 111034"/>
                  <a:gd name="connsiteX7" fmla="*/ 251747 w 263540"/>
                  <a:gd name="connsiteY7" fmla="*/ 83487 h 111034"/>
                  <a:gd name="connsiteX8" fmla="*/ 135542 w 263540"/>
                  <a:gd name="connsiteY8" fmla="*/ 34814 h 111034"/>
                  <a:gd name="connsiteX9" fmla="*/ 75630 w 263540"/>
                  <a:gd name="connsiteY9" fmla="*/ 12526 h 111034"/>
                  <a:gd name="connsiteX10" fmla="*/ 30291 w 263540"/>
                  <a:gd name="connsiteY10" fmla="*/ 1191 h 111034"/>
                  <a:gd name="connsiteX11" fmla="*/ 3430 w 263540"/>
                  <a:gd name="connsiteY11" fmla="*/ 56150 h 111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3540" h="111034">
                    <a:moveTo>
                      <a:pt x="3430" y="56150"/>
                    </a:moveTo>
                    <a:cubicBezTo>
                      <a:pt x="382" y="66437"/>
                      <a:pt x="-1904" y="77867"/>
                      <a:pt x="2287" y="87773"/>
                    </a:cubicBezTo>
                    <a:cubicBezTo>
                      <a:pt x="6002" y="96537"/>
                      <a:pt x="14479" y="102537"/>
                      <a:pt x="23433" y="105585"/>
                    </a:cubicBezTo>
                    <a:cubicBezTo>
                      <a:pt x="32386" y="108633"/>
                      <a:pt x="42102" y="109110"/>
                      <a:pt x="51531" y="109395"/>
                    </a:cubicBezTo>
                    <a:cubicBezTo>
                      <a:pt x="102395" y="111300"/>
                      <a:pt x="153258" y="111110"/>
                      <a:pt x="204217" y="110919"/>
                    </a:cubicBezTo>
                    <a:cubicBezTo>
                      <a:pt x="218505" y="110919"/>
                      <a:pt x="232792" y="110824"/>
                      <a:pt x="246889" y="108538"/>
                    </a:cubicBezTo>
                    <a:cubicBezTo>
                      <a:pt x="254795" y="107204"/>
                      <a:pt x="264510" y="102632"/>
                      <a:pt x="263463" y="94727"/>
                    </a:cubicBezTo>
                    <a:cubicBezTo>
                      <a:pt x="262796" y="89107"/>
                      <a:pt x="256890" y="85869"/>
                      <a:pt x="251747" y="83487"/>
                    </a:cubicBezTo>
                    <a:cubicBezTo>
                      <a:pt x="213456" y="66247"/>
                      <a:pt x="174690" y="49959"/>
                      <a:pt x="135542" y="34814"/>
                    </a:cubicBezTo>
                    <a:cubicBezTo>
                      <a:pt x="115634" y="27099"/>
                      <a:pt x="95727" y="19670"/>
                      <a:pt x="75630" y="12526"/>
                    </a:cubicBezTo>
                    <a:cubicBezTo>
                      <a:pt x="64295" y="8525"/>
                      <a:pt x="42768" y="-3857"/>
                      <a:pt x="30291" y="1191"/>
                    </a:cubicBezTo>
                    <a:cubicBezTo>
                      <a:pt x="15051" y="7573"/>
                      <a:pt x="7621" y="41958"/>
                      <a:pt x="3430" y="561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40" name="Graphic 138">
            <a:extLst>
              <a:ext uri="{FF2B5EF4-FFF2-40B4-BE49-F238E27FC236}">
                <a16:creationId xmlns:a16="http://schemas.microsoft.com/office/drawing/2014/main" id="{6CB60F8A-8E60-83D8-E35F-040DA8A57127}"/>
              </a:ext>
            </a:extLst>
          </p:cNvPr>
          <p:cNvGrpSpPr/>
          <p:nvPr/>
        </p:nvGrpSpPr>
        <p:grpSpPr>
          <a:xfrm>
            <a:off x="2013540" y="1810652"/>
            <a:ext cx="1097637" cy="1372125"/>
            <a:chOff x="2195796" y="1823753"/>
            <a:chExt cx="1097637" cy="1372125"/>
          </a:xfrm>
        </p:grpSpPr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A4DB55B-7B18-5537-5BD6-461749BF29AA}"/>
                </a:ext>
              </a:extLst>
            </p:cNvPr>
            <p:cNvSpPr/>
            <p:nvPr/>
          </p:nvSpPr>
          <p:spPr>
            <a:xfrm>
              <a:off x="3046394" y="2563525"/>
              <a:ext cx="5527" cy="58023"/>
            </a:xfrm>
            <a:custGeom>
              <a:avLst/>
              <a:gdLst>
                <a:gd name="connsiteX0" fmla="*/ 49 w 5527"/>
                <a:gd name="connsiteY0" fmla="*/ 58023 h 58023"/>
                <a:gd name="connsiteX1" fmla="*/ 2091 w 5527"/>
                <a:gd name="connsiteY1" fmla="*/ 56053 h 58023"/>
                <a:gd name="connsiteX2" fmla="*/ 5528 w 5527"/>
                <a:gd name="connsiteY2" fmla="*/ 0 h 58023"/>
                <a:gd name="connsiteX3" fmla="*/ 49 w 5527"/>
                <a:gd name="connsiteY3" fmla="*/ 58023 h 58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7" h="58023">
                  <a:moveTo>
                    <a:pt x="49" y="58023"/>
                  </a:moveTo>
                  <a:lnTo>
                    <a:pt x="2091" y="56053"/>
                  </a:lnTo>
                  <a:cubicBezTo>
                    <a:pt x="2316" y="36630"/>
                    <a:pt x="3332" y="17515"/>
                    <a:pt x="5528" y="0"/>
                  </a:cubicBezTo>
                  <a:cubicBezTo>
                    <a:pt x="-895" y="32454"/>
                    <a:pt x="49" y="58023"/>
                    <a:pt x="49" y="58023"/>
                  </a:cubicBezTo>
                  <a:close/>
                </a:path>
              </a:pathLst>
            </a:custGeom>
            <a:solidFill>
              <a:srgbClr val="74B570"/>
            </a:solidFill>
            <a:ln w="10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3" name="Graphic 138">
              <a:extLst>
                <a:ext uri="{FF2B5EF4-FFF2-40B4-BE49-F238E27FC236}">
                  <a16:creationId xmlns:a16="http://schemas.microsoft.com/office/drawing/2014/main" id="{9AFE53AC-E5EE-0C40-A5DA-61DEC79337F3}"/>
                </a:ext>
              </a:extLst>
            </p:cNvPr>
            <p:cNvGrpSpPr/>
            <p:nvPr/>
          </p:nvGrpSpPr>
          <p:grpSpPr>
            <a:xfrm>
              <a:off x="2195796" y="1823753"/>
              <a:ext cx="914467" cy="1265961"/>
              <a:chOff x="2195796" y="1823753"/>
              <a:chExt cx="914467" cy="1265961"/>
            </a:xfrm>
          </p:grpSpPr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881CE5E2-0FF1-8C37-BE80-8444D4414092}"/>
                  </a:ext>
                </a:extLst>
              </p:cNvPr>
              <p:cNvSpPr/>
              <p:nvPr/>
            </p:nvSpPr>
            <p:spPr>
              <a:xfrm>
                <a:off x="2377930" y="1823764"/>
                <a:ext cx="560992" cy="69166"/>
              </a:xfrm>
              <a:custGeom>
                <a:avLst/>
                <a:gdLst>
                  <a:gd name="connsiteX0" fmla="*/ 0 w 560992"/>
                  <a:gd name="connsiteY0" fmla="*/ 69166 h 69166"/>
                  <a:gd name="connsiteX1" fmla="*/ 560993 w 560992"/>
                  <a:gd name="connsiteY1" fmla="*/ 69166 h 69166"/>
                  <a:gd name="connsiteX2" fmla="*/ 491827 w 560992"/>
                  <a:gd name="connsiteY2" fmla="*/ 0 h 69166"/>
                  <a:gd name="connsiteX3" fmla="*/ 69166 w 560992"/>
                  <a:gd name="connsiteY3" fmla="*/ 0 h 69166"/>
                  <a:gd name="connsiteX4" fmla="*/ 0 w 560992"/>
                  <a:gd name="connsiteY4" fmla="*/ 69166 h 69166"/>
                  <a:gd name="connsiteX5" fmla="*/ 0 w 560992"/>
                  <a:gd name="connsiteY5" fmla="*/ 69166 h 69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60992" h="69166">
                    <a:moveTo>
                      <a:pt x="0" y="69166"/>
                    </a:moveTo>
                    <a:lnTo>
                      <a:pt x="560993" y="69166"/>
                    </a:lnTo>
                    <a:cubicBezTo>
                      <a:pt x="560993" y="30966"/>
                      <a:pt x="530027" y="0"/>
                      <a:pt x="491827" y="0"/>
                    </a:cubicBezTo>
                    <a:lnTo>
                      <a:pt x="69166" y="0"/>
                    </a:lnTo>
                    <a:cubicBezTo>
                      <a:pt x="30966" y="-10"/>
                      <a:pt x="0" y="30956"/>
                      <a:pt x="0" y="69166"/>
                    </a:cubicBezTo>
                    <a:lnTo>
                      <a:pt x="0" y="69166"/>
                    </a:lnTo>
                    <a:close/>
                  </a:path>
                </a:pathLst>
              </a:custGeom>
              <a:solidFill>
                <a:srgbClr val="93B1C2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C9389B31-2D7A-F9EE-9542-B5C20A4D3B1B}"/>
                  </a:ext>
                </a:extLst>
              </p:cNvPr>
              <p:cNvSpPr/>
              <p:nvPr/>
            </p:nvSpPr>
            <p:spPr>
              <a:xfrm>
                <a:off x="2195796" y="1859573"/>
                <a:ext cx="914467" cy="1230141"/>
              </a:xfrm>
              <a:custGeom>
                <a:avLst/>
                <a:gdLst>
                  <a:gd name="connsiteX0" fmla="*/ 0 w 914467"/>
                  <a:gd name="connsiteY0" fmla="*/ 0 h 1230141"/>
                  <a:gd name="connsiteX1" fmla="*/ 914467 w 914467"/>
                  <a:gd name="connsiteY1" fmla="*/ 0 h 1230141"/>
                  <a:gd name="connsiteX2" fmla="*/ 914467 w 914467"/>
                  <a:gd name="connsiteY2" fmla="*/ 1230142 h 1230141"/>
                  <a:gd name="connsiteX3" fmla="*/ 0 w 914467"/>
                  <a:gd name="connsiteY3" fmla="*/ 1230142 h 1230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4467" h="1230141">
                    <a:moveTo>
                      <a:pt x="0" y="0"/>
                    </a:moveTo>
                    <a:lnTo>
                      <a:pt x="914467" y="0"/>
                    </a:lnTo>
                    <a:lnTo>
                      <a:pt x="914467" y="1230142"/>
                    </a:lnTo>
                    <a:lnTo>
                      <a:pt x="0" y="1230142"/>
                    </a:lnTo>
                    <a:close/>
                  </a:path>
                </a:pathLst>
              </a:custGeom>
              <a:solidFill>
                <a:srgbClr val="BDCCD4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5A37E316-1EAB-BCAC-E6EE-7A38B06E9EF9}"/>
                  </a:ext>
                </a:extLst>
              </p:cNvPr>
              <p:cNvSpPr/>
              <p:nvPr/>
            </p:nvSpPr>
            <p:spPr>
              <a:xfrm>
                <a:off x="2234786" y="1912035"/>
                <a:ext cx="836477" cy="1125228"/>
              </a:xfrm>
              <a:custGeom>
                <a:avLst/>
                <a:gdLst>
                  <a:gd name="connsiteX0" fmla="*/ 0 w 836477"/>
                  <a:gd name="connsiteY0" fmla="*/ 0 h 1125228"/>
                  <a:gd name="connsiteX1" fmla="*/ 836477 w 836477"/>
                  <a:gd name="connsiteY1" fmla="*/ 0 h 1125228"/>
                  <a:gd name="connsiteX2" fmla="*/ 836477 w 836477"/>
                  <a:gd name="connsiteY2" fmla="*/ 1125228 h 1125228"/>
                  <a:gd name="connsiteX3" fmla="*/ 0 w 836477"/>
                  <a:gd name="connsiteY3" fmla="*/ 1125228 h 1125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36477" h="1125228">
                    <a:moveTo>
                      <a:pt x="0" y="0"/>
                    </a:moveTo>
                    <a:lnTo>
                      <a:pt x="836477" y="0"/>
                    </a:lnTo>
                    <a:lnTo>
                      <a:pt x="836477" y="1125228"/>
                    </a:lnTo>
                    <a:lnTo>
                      <a:pt x="0" y="1125228"/>
                    </a:lnTo>
                    <a:close/>
                  </a:path>
                </a:pathLst>
              </a:custGeom>
              <a:solidFill>
                <a:srgbClr val="FFFFFF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77" name="Graphic 138">
                <a:extLst>
                  <a:ext uri="{FF2B5EF4-FFF2-40B4-BE49-F238E27FC236}">
                    <a16:creationId xmlns:a16="http://schemas.microsoft.com/office/drawing/2014/main" id="{9DE5567D-5A2C-8939-5EC0-40C838F8A754}"/>
                  </a:ext>
                </a:extLst>
              </p:cNvPr>
              <p:cNvGrpSpPr/>
              <p:nvPr/>
            </p:nvGrpSpPr>
            <p:grpSpPr>
              <a:xfrm>
                <a:off x="2302207" y="2143183"/>
                <a:ext cx="737104" cy="846799"/>
                <a:chOff x="2302207" y="2143183"/>
                <a:chExt cx="737104" cy="846799"/>
              </a:xfrm>
              <a:solidFill>
                <a:srgbClr val="9EC8FF">
                  <a:alpha val="70000"/>
                </a:srgbClr>
              </a:solidFill>
            </p:grpSpPr>
            <p:sp>
              <p:nvSpPr>
                <p:cNvPr id="178" name="Freeform: Shape 177">
                  <a:extLst>
                    <a:ext uri="{FF2B5EF4-FFF2-40B4-BE49-F238E27FC236}">
                      <a16:creationId xmlns:a16="http://schemas.microsoft.com/office/drawing/2014/main" id="{2418F47D-72DC-3278-008B-E1E2BC690DB9}"/>
                    </a:ext>
                  </a:extLst>
                </p:cNvPr>
                <p:cNvSpPr/>
                <p:nvPr/>
              </p:nvSpPr>
              <p:spPr>
                <a:xfrm>
                  <a:off x="2302207" y="2143183"/>
                  <a:ext cx="714746" cy="20438"/>
                </a:xfrm>
                <a:custGeom>
                  <a:avLst/>
                  <a:gdLst>
                    <a:gd name="connsiteX0" fmla="*/ 704866 w 714746"/>
                    <a:gd name="connsiteY0" fmla="*/ 20439 h 20438"/>
                    <a:gd name="connsiteX1" fmla="*/ 9881 w 714746"/>
                    <a:gd name="connsiteY1" fmla="*/ 20439 h 20438"/>
                    <a:gd name="connsiteX2" fmla="*/ 0 w 714746"/>
                    <a:gd name="connsiteY2" fmla="*/ 10558 h 20438"/>
                    <a:gd name="connsiteX3" fmla="*/ 0 w 714746"/>
                    <a:gd name="connsiteY3" fmla="*/ 9881 h 20438"/>
                    <a:gd name="connsiteX4" fmla="*/ 9881 w 714746"/>
                    <a:gd name="connsiteY4" fmla="*/ 0 h 20438"/>
                    <a:gd name="connsiteX5" fmla="*/ 704866 w 714746"/>
                    <a:gd name="connsiteY5" fmla="*/ 0 h 20438"/>
                    <a:gd name="connsiteX6" fmla="*/ 714747 w 714746"/>
                    <a:gd name="connsiteY6" fmla="*/ 9881 h 20438"/>
                    <a:gd name="connsiteX7" fmla="*/ 714747 w 714746"/>
                    <a:gd name="connsiteY7" fmla="*/ 10558 h 20438"/>
                    <a:gd name="connsiteX8" fmla="*/ 704866 w 714746"/>
                    <a:gd name="connsiteY8" fmla="*/ 20439 h 20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14746" h="20438">
                      <a:moveTo>
                        <a:pt x="704866" y="20439"/>
                      </a:moveTo>
                      <a:lnTo>
                        <a:pt x="9881" y="20439"/>
                      </a:lnTo>
                      <a:cubicBezTo>
                        <a:pt x="4443" y="20439"/>
                        <a:pt x="0" y="15996"/>
                        <a:pt x="0" y="10558"/>
                      </a:cubicBezTo>
                      <a:lnTo>
                        <a:pt x="0" y="9881"/>
                      </a:lnTo>
                      <a:cubicBezTo>
                        <a:pt x="0" y="4443"/>
                        <a:pt x="4443" y="0"/>
                        <a:pt x="9881" y="0"/>
                      </a:cubicBezTo>
                      <a:lnTo>
                        <a:pt x="704866" y="0"/>
                      </a:lnTo>
                      <a:cubicBezTo>
                        <a:pt x="710304" y="0"/>
                        <a:pt x="714747" y="4443"/>
                        <a:pt x="714747" y="9881"/>
                      </a:cubicBezTo>
                      <a:lnTo>
                        <a:pt x="714747" y="10558"/>
                      </a:lnTo>
                      <a:cubicBezTo>
                        <a:pt x="714747" y="15986"/>
                        <a:pt x="710293" y="20439"/>
                        <a:pt x="704866" y="20439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79" name="Freeform: Shape 178">
                  <a:extLst>
                    <a:ext uri="{FF2B5EF4-FFF2-40B4-BE49-F238E27FC236}">
                      <a16:creationId xmlns:a16="http://schemas.microsoft.com/office/drawing/2014/main" id="{CB7F3CA2-1D73-D69F-9B5B-FEC472656672}"/>
                    </a:ext>
                  </a:extLst>
                </p:cNvPr>
                <p:cNvSpPr/>
                <p:nvPr/>
              </p:nvSpPr>
              <p:spPr>
                <a:xfrm>
                  <a:off x="2302207" y="2182850"/>
                  <a:ext cx="714746" cy="20438"/>
                </a:xfrm>
                <a:custGeom>
                  <a:avLst/>
                  <a:gdLst>
                    <a:gd name="connsiteX0" fmla="*/ 704866 w 714746"/>
                    <a:gd name="connsiteY0" fmla="*/ 20439 h 20438"/>
                    <a:gd name="connsiteX1" fmla="*/ 9881 w 714746"/>
                    <a:gd name="connsiteY1" fmla="*/ 20439 h 20438"/>
                    <a:gd name="connsiteX2" fmla="*/ 0 w 714746"/>
                    <a:gd name="connsiteY2" fmla="*/ 10558 h 20438"/>
                    <a:gd name="connsiteX3" fmla="*/ 0 w 714746"/>
                    <a:gd name="connsiteY3" fmla="*/ 9881 h 20438"/>
                    <a:gd name="connsiteX4" fmla="*/ 9881 w 714746"/>
                    <a:gd name="connsiteY4" fmla="*/ 0 h 20438"/>
                    <a:gd name="connsiteX5" fmla="*/ 704866 w 714746"/>
                    <a:gd name="connsiteY5" fmla="*/ 0 h 20438"/>
                    <a:gd name="connsiteX6" fmla="*/ 714747 w 714746"/>
                    <a:gd name="connsiteY6" fmla="*/ 9881 h 20438"/>
                    <a:gd name="connsiteX7" fmla="*/ 714747 w 714746"/>
                    <a:gd name="connsiteY7" fmla="*/ 10558 h 20438"/>
                    <a:gd name="connsiteX8" fmla="*/ 704866 w 714746"/>
                    <a:gd name="connsiteY8" fmla="*/ 20439 h 20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14746" h="20438">
                      <a:moveTo>
                        <a:pt x="704866" y="20439"/>
                      </a:moveTo>
                      <a:lnTo>
                        <a:pt x="9881" y="20439"/>
                      </a:lnTo>
                      <a:cubicBezTo>
                        <a:pt x="4443" y="20439"/>
                        <a:pt x="0" y="15996"/>
                        <a:pt x="0" y="10558"/>
                      </a:cubicBezTo>
                      <a:lnTo>
                        <a:pt x="0" y="9881"/>
                      </a:lnTo>
                      <a:cubicBezTo>
                        <a:pt x="0" y="4443"/>
                        <a:pt x="4443" y="0"/>
                        <a:pt x="9881" y="0"/>
                      </a:cubicBezTo>
                      <a:lnTo>
                        <a:pt x="704866" y="0"/>
                      </a:lnTo>
                      <a:cubicBezTo>
                        <a:pt x="710304" y="0"/>
                        <a:pt x="714747" y="4443"/>
                        <a:pt x="714747" y="9881"/>
                      </a:cubicBezTo>
                      <a:lnTo>
                        <a:pt x="714747" y="10558"/>
                      </a:lnTo>
                      <a:cubicBezTo>
                        <a:pt x="714747" y="15996"/>
                        <a:pt x="710293" y="20439"/>
                        <a:pt x="704866" y="20439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0" name="Freeform: Shape 179">
                  <a:extLst>
                    <a:ext uri="{FF2B5EF4-FFF2-40B4-BE49-F238E27FC236}">
                      <a16:creationId xmlns:a16="http://schemas.microsoft.com/office/drawing/2014/main" id="{9AEF99D3-8C85-BE04-C62D-2069CC41F034}"/>
                    </a:ext>
                  </a:extLst>
                </p:cNvPr>
                <p:cNvSpPr/>
                <p:nvPr/>
              </p:nvSpPr>
              <p:spPr>
                <a:xfrm>
                  <a:off x="2302207" y="2275923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7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1"/>
                        <a:pt x="0" y="9953"/>
                      </a:cubicBezTo>
                      <a:cubicBezTo>
                        <a:pt x="0" y="447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7" y="4484"/>
                        <a:pt x="567437" y="9953"/>
                      </a:cubicBezTo>
                      <a:cubicBezTo>
                        <a:pt x="567437" y="15432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1" name="Freeform: Shape 180">
                  <a:extLst>
                    <a:ext uri="{FF2B5EF4-FFF2-40B4-BE49-F238E27FC236}">
                      <a16:creationId xmlns:a16="http://schemas.microsoft.com/office/drawing/2014/main" id="{D65083C1-9C09-121E-3221-938A9F72CB6A}"/>
                    </a:ext>
                  </a:extLst>
                </p:cNvPr>
                <p:cNvSpPr/>
                <p:nvPr/>
              </p:nvSpPr>
              <p:spPr>
                <a:xfrm>
                  <a:off x="2302207" y="2311599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7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1"/>
                        <a:pt x="0" y="9953"/>
                      </a:cubicBezTo>
                      <a:cubicBezTo>
                        <a:pt x="0" y="447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7" y="4484"/>
                        <a:pt x="567437" y="9953"/>
                      </a:cubicBezTo>
                      <a:cubicBezTo>
                        <a:pt x="567437" y="15432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7E2D36AC-5A86-26C4-2353-E54DCADD31BD}"/>
                    </a:ext>
                  </a:extLst>
                </p:cNvPr>
                <p:cNvSpPr/>
                <p:nvPr/>
              </p:nvSpPr>
              <p:spPr>
                <a:xfrm>
                  <a:off x="2302207" y="2414758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7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1"/>
                        <a:pt x="0" y="9953"/>
                      </a:cubicBezTo>
                      <a:cubicBezTo>
                        <a:pt x="0" y="447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7" y="4484"/>
                        <a:pt x="567437" y="9953"/>
                      </a:cubicBezTo>
                      <a:cubicBezTo>
                        <a:pt x="567437" y="15421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6864527D-7C84-6A98-8301-C63EEE60D020}"/>
                    </a:ext>
                  </a:extLst>
                </p:cNvPr>
                <p:cNvSpPr/>
                <p:nvPr/>
              </p:nvSpPr>
              <p:spPr>
                <a:xfrm>
                  <a:off x="2302207" y="2450424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7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1"/>
                        <a:pt x="0" y="9953"/>
                      </a:cubicBezTo>
                      <a:cubicBezTo>
                        <a:pt x="0" y="447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7" y="4484"/>
                        <a:pt x="567437" y="9953"/>
                      </a:cubicBezTo>
                      <a:cubicBezTo>
                        <a:pt x="567437" y="15432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22606026-0A30-15AA-FF65-A54A2C111F7F}"/>
                    </a:ext>
                  </a:extLst>
                </p:cNvPr>
                <p:cNvSpPr/>
                <p:nvPr/>
              </p:nvSpPr>
              <p:spPr>
                <a:xfrm>
                  <a:off x="2302207" y="2578167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7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1"/>
                        <a:pt x="0" y="9953"/>
                      </a:cubicBezTo>
                      <a:cubicBezTo>
                        <a:pt x="0" y="447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7" y="4484"/>
                        <a:pt x="567437" y="9953"/>
                      </a:cubicBezTo>
                      <a:cubicBezTo>
                        <a:pt x="567437" y="15421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F03092E0-D5AE-4461-C8DD-B6CFCBC3814F}"/>
                    </a:ext>
                  </a:extLst>
                </p:cNvPr>
                <p:cNvSpPr/>
                <p:nvPr/>
              </p:nvSpPr>
              <p:spPr>
                <a:xfrm>
                  <a:off x="2302207" y="2613832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7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1"/>
                        <a:pt x="0" y="9953"/>
                      </a:cubicBezTo>
                      <a:cubicBezTo>
                        <a:pt x="0" y="448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7" y="4484"/>
                        <a:pt x="567437" y="9953"/>
                      </a:cubicBezTo>
                      <a:cubicBezTo>
                        <a:pt x="567437" y="15432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DBE79313-6FDC-FFCC-9B15-58CE955FF437}"/>
                    </a:ext>
                  </a:extLst>
                </p:cNvPr>
                <p:cNvSpPr/>
                <p:nvPr/>
              </p:nvSpPr>
              <p:spPr>
                <a:xfrm>
                  <a:off x="2302207" y="2705767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7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1"/>
                        <a:pt x="0" y="9953"/>
                      </a:cubicBezTo>
                      <a:cubicBezTo>
                        <a:pt x="0" y="448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7" y="4484"/>
                        <a:pt x="567437" y="9953"/>
                      </a:cubicBezTo>
                      <a:cubicBezTo>
                        <a:pt x="567437" y="15421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3444F5D8-BA4A-A305-D500-DBFD7C90ABF8}"/>
                    </a:ext>
                  </a:extLst>
                </p:cNvPr>
                <p:cNvSpPr/>
                <p:nvPr/>
              </p:nvSpPr>
              <p:spPr>
                <a:xfrm>
                  <a:off x="2302207" y="2741432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7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1"/>
                        <a:pt x="0" y="9953"/>
                      </a:cubicBezTo>
                      <a:cubicBezTo>
                        <a:pt x="0" y="447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7" y="4484"/>
                        <a:pt x="567437" y="9953"/>
                      </a:cubicBezTo>
                      <a:cubicBezTo>
                        <a:pt x="567437" y="15432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6E25DCC0-04CF-F8F8-146A-0BF5E18E0D5D}"/>
                    </a:ext>
                  </a:extLst>
                </p:cNvPr>
                <p:cNvSpPr/>
                <p:nvPr/>
              </p:nvSpPr>
              <p:spPr>
                <a:xfrm>
                  <a:off x="2471875" y="2920365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6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2"/>
                        <a:pt x="0" y="9953"/>
                      </a:cubicBezTo>
                      <a:cubicBezTo>
                        <a:pt x="0" y="448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6" y="4484"/>
                        <a:pt x="567436" y="9953"/>
                      </a:cubicBezTo>
                      <a:cubicBezTo>
                        <a:pt x="567436" y="15422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BD1AF4CD-69E4-BE49-9E7A-5F0D4359D082}"/>
                    </a:ext>
                  </a:extLst>
                </p:cNvPr>
                <p:cNvSpPr/>
                <p:nvPr/>
              </p:nvSpPr>
              <p:spPr>
                <a:xfrm>
                  <a:off x="2471875" y="2970077"/>
                  <a:ext cx="567436" cy="19905"/>
                </a:xfrm>
                <a:custGeom>
                  <a:avLst/>
                  <a:gdLst>
                    <a:gd name="connsiteX0" fmla="*/ 557484 w 567436"/>
                    <a:gd name="connsiteY0" fmla="*/ 19905 h 19905"/>
                    <a:gd name="connsiteX1" fmla="*/ 9953 w 567436"/>
                    <a:gd name="connsiteY1" fmla="*/ 19905 h 19905"/>
                    <a:gd name="connsiteX2" fmla="*/ 0 w 567436"/>
                    <a:gd name="connsiteY2" fmla="*/ 9953 h 19905"/>
                    <a:gd name="connsiteX3" fmla="*/ 9953 w 567436"/>
                    <a:gd name="connsiteY3" fmla="*/ 0 h 19905"/>
                    <a:gd name="connsiteX4" fmla="*/ 557484 w 567436"/>
                    <a:gd name="connsiteY4" fmla="*/ 0 h 19905"/>
                    <a:gd name="connsiteX5" fmla="*/ 567436 w 567436"/>
                    <a:gd name="connsiteY5" fmla="*/ 9953 h 19905"/>
                    <a:gd name="connsiteX6" fmla="*/ 557484 w 567436"/>
                    <a:gd name="connsiteY6" fmla="*/ 19905 h 19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67436" h="19905">
                      <a:moveTo>
                        <a:pt x="557484" y="19905"/>
                      </a:moveTo>
                      <a:lnTo>
                        <a:pt x="9953" y="19905"/>
                      </a:lnTo>
                      <a:cubicBezTo>
                        <a:pt x="4474" y="19905"/>
                        <a:pt x="0" y="15421"/>
                        <a:pt x="0" y="9953"/>
                      </a:cubicBezTo>
                      <a:cubicBezTo>
                        <a:pt x="0" y="4484"/>
                        <a:pt x="4484" y="0"/>
                        <a:pt x="9953" y="0"/>
                      </a:cubicBezTo>
                      <a:lnTo>
                        <a:pt x="557484" y="0"/>
                      </a:lnTo>
                      <a:cubicBezTo>
                        <a:pt x="562963" y="0"/>
                        <a:pt x="567436" y="4484"/>
                        <a:pt x="567436" y="9953"/>
                      </a:cubicBezTo>
                      <a:cubicBezTo>
                        <a:pt x="567436" y="15421"/>
                        <a:pt x="562963" y="19905"/>
                        <a:pt x="557484" y="19905"/>
                      </a:cubicBezTo>
                      <a:close/>
                    </a:path>
                  </a:pathLst>
                </a:custGeom>
                <a:solidFill>
                  <a:srgbClr val="9EC8FF">
                    <a:alpha val="70000"/>
                  </a:srgbClr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90" name="Graphic 138">
                <a:extLst>
                  <a:ext uri="{FF2B5EF4-FFF2-40B4-BE49-F238E27FC236}">
                    <a16:creationId xmlns:a16="http://schemas.microsoft.com/office/drawing/2014/main" id="{D0421E1E-C266-7438-FCD4-F8B140F5388D}"/>
                  </a:ext>
                </a:extLst>
              </p:cNvPr>
              <p:cNvGrpSpPr/>
              <p:nvPr/>
            </p:nvGrpSpPr>
            <p:grpSpPr>
              <a:xfrm>
                <a:off x="2896424" y="2253819"/>
                <a:ext cx="104783" cy="521565"/>
                <a:chOff x="2896424" y="2253819"/>
                <a:chExt cx="104783" cy="521565"/>
              </a:xfrm>
            </p:grpSpPr>
            <p:sp>
              <p:nvSpPr>
                <p:cNvPr id="191" name="Freeform: Shape 190">
                  <a:extLst>
                    <a:ext uri="{FF2B5EF4-FFF2-40B4-BE49-F238E27FC236}">
                      <a16:creationId xmlns:a16="http://schemas.microsoft.com/office/drawing/2014/main" id="{9DA34338-7137-C338-58D1-DCFB0AC347D9}"/>
                    </a:ext>
                  </a:extLst>
                </p:cNvPr>
                <p:cNvSpPr/>
                <p:nvPr/>
              </p:nvSpPr>
              <p:spPr>
                <a:xfrm>
                  <a:off x="2896424" y="2262739"/>
                  <a:ext cx="81960" cy="81960"/>
                </a:xfrm>
                <a:custGeom>
                  <a:avLst/>
                  <a:gdLst>
                    <a:gd name="connsiteX0" fmla="*/ 56884 w 81960"/>
                    <a:gd name="connsiteY0" fmla="*/ 81961 h 81960"/>
                    <a:gd name="connsiteX1" fmla="*/ 25077 w 81960"/>
                    <a:gd name="connsiteY1" fmla="*/ 81961 h 81960"/>
                    <a:gd name="connsiteX2" fmla="*/ 0 w 81960"/>
                    <a:gd name="connsiteY2" fmla="*/ 56884 h 81960"/>
                    <a:gd name="connsiteX3" fmla="*/ 0 w 81960"/>
                    <a:gd name="connsiteY3" fmla="*/ 25077 h 81960"/>
                    <a:gd name="connsiteX4" fmla="*/ 25077 w 81960"/>
                    <a:gd name="connsiteY4" fmla="*/ 0 h 81960"/>
                    <a:gd name="connsiteX5" fmla="*/ 56884 w 81960"/>
                    <a:gd name="connsiteY5" fmla="*/ 0 h 81960"/>
                    <a:gd name="connsiteX6" fmla="*/ 81961 w 81960"/>
                    <a:gd name="connsiteY6" fmla="*/ 25077 h 81960"/>
                    <a:gd name="connsiteX7" fmla="*/ 81961 w 81960"/>
                    <a:gd name="connsiteY7" fmla="*/ 56884 h 81960"/>
                    <a:gd name="connsiteX8" fmla="*/ 56884 w 81960"/>
                    <a:gd name="connsiteY8" fmla="*/ 81961 h 81960"/>
                    <a:gd name="connsiteX9" fmla="*/ 25066 w 81960"/>
                    <a:gd name="connsiteY9" fmla="*/ 14354 h 81960"/>
                    <a:gd name="connsiteX10" fmla="*/ 14354 w 81960"/>
                    <a:gd name="connsiteY10" fmla="*/ 25066 h 81960"/>
                    <a:gd name="connsiteX11" fmla="*/ 14354 w 81960"/>
                    <a:gd name="connsiteY11" fmla="*/ 56874 h 81960"/>
                    <a:gd name="connsiteX12" fmla="*/ 25066 w 81960"/>
                    <a:gd name="connsiteY12" fmla="*/ 67586 h 81960"/>
                    <a:gd name="connsiteX13" fmla="*/ 56874 w 81960"/>
                    <a:gd name="connsiteY13" fmla="*/ 67586 h 81960"/>
                    <a:gd name="connsiteX14" fmla="*/ 67586 w 81960"/>
                    <a:gd name="connsiteY14" fmla="*/ 56874 h 81960"/>
                    <a:gd name="connsiteX15" fmla="*/ 67586 w 81960"/>
                    <a:gd name="connsiteY15" fmla="*/ 25066 h 81960"/>
                    <a:gd name="connsiteX16" fmla="*/ 56874 w 81960"/>
                    <a:gd name="connsiteY16" fmla="*/ 14354 h 81960"/>
                    <a:gd name="connsiteX17" fmla="*/ 25066 w 81960"/>
                    <a:gd name="connsiteY17" fmla="*/ 14354 h 8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1960" h="81960">
                      <a:moveTo>
                        <a:pt x="56884" y="81961"/>
                      </a:moveTo>
                      <a:lnTo>
                        <a:pt x="25077" y="81961"/>
                      </a:lnTo>
                      <a:cubicBezTo>
                        <a:pt x="11245" y="81961"/>
                        <a:pt x="0" y="70715"/>
                        <a:pt x="0" y="56884"/>
                      </a:cubicBezTo>
                      <a:lnTo>
                        <a:pt x="0" y="25077"/>
                      </a:lnTo>
                      <a:cubicBezTo>
                        <a:pt x="0" y="11246"/>
                        <a:pt x="11245" y="0"/>
                        <a:pt x="25077" y="0"/>
                      </a:cubicBezTo>
                      <a:lnTo>
                        <a:pt x="56884" y="0"/>
                      </a:lnTo>
                      <a:cubicBezTo>
                        <a:pt x="70715" y="0"/>
                        <a:pt x="81961" y="11246"/>
                        <a:pt x="81961" y="25077"/>
                      </a:cubicBezTo>
                      <a:lnTo>
                        <a:pt x="81961" y="56884"/>
                      </a:lnTo>
                      <a:cubicBezTo>
                        <a:pt x="81951" y="70705"/>
                        <a:pt x="70705" y="81961"/>
                        <a:pt x="56884" y="81961"/>
                      </a:cubicBezTo>
                      <a:close/>
                      <a:moveTo>
                        <a:pt x="25066" y="14354"/>
                      </a:moveTo>
                      <a:cubicBezTo>
                        <a:pt x="19156" y="14354"/>
                        <a:pt x="14354" y="19156"/>
                        <a:pt x="14354" y="25066"/>
                      </a:cubicBezTo>
                      <a:lnTo>
                        <a:pt x="14354" y="56874"/>
                      </a:lnTo>
                      <a:cubicBezTo>
                        <a:pt x="14354" y="62784"/>
                        <a:pt x="19156" y="67586"/>
                        <a:pt x="25066" y="67586"/>
                      </a:cubicBezTo>
                      <a:lnTo>
                        <a:pt x="56874" y="67586"/>
                      </a:lnTo>
                      <a:cubicBezTo>
                        <a:pt x="62784" y="67586"/>
                        <a:pt x="67586" y="62784"/>
                        <a:pt x="67586" y="56874"/>
                      </a:cubicBezTo>
                      <a:lnTo>
                        <a:pt x="67586" y="25066"/>
                      </a:lnTo>
                      <a:cubicBezTo>
                        <a:pt x="67586" y="19156"/>
                        <a:pt x="62784" y="14354"/>
                        <a:pt x="56874" y="14354"/>
                      </a:cubicBezTo>
                      <a:lnTo>
                        <a:pt x="25066" y="14354"/>
                      </a:lnTo>
                      <a:close/>
                    </a:path>
                  </a:pathLst>
                </a:custGeom>
                <a:solidFill>
                  <a:srgbClr val="9EC8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2" name="Freeform: Shape 191">
                  <a:extLst>
                    <a:ext uri="{FF2B5EF4-FFF2-40B4-BE49-F238E27FC236}">
                      <a16:creationId xmlns:a16="http://schemas.microsoft.com/office/drawing/2014/main" id="{7FED51DB-3AA4-011D-3230-A204689359B3}"/>
                    </a:ext>
                  </a:extLst>
                </p:cNvPr>
                <p:cNvSpPr/>
                <p:nvPr/>
              </p:nvSpPr>
              <p:spPr>
                <a:xfrm>
                  <a:off x="2896424" y="2397931"/>
                  <a:ext cx="81960" cy="81960"/>
                </a:xfrm>
                <a:custGeom>
                  <a:avLst/>
                  <a:gdLst>
                    <a:gd name="connsiteX0" fmla="*/ 56884 w 81960"/>
                    <a:gd name="connsiteY0" fmla="*/ 81961 h 81960"/>
                    <a:gd name="connsiteX1" fmla="*/ 25077 w 81960"/>
                    <a:gd name="connsiteY1" fmla="*/ 81961 h 81960"/>
                    <a:gd name="connsiteX2" fmla="*/ 0 w 81960"/>
                    <a:gd name="connsiteY2" fmla="*/ 56884 h 81960"/>
                    <a:gd name="connsiteX3" fmla="*/ 0 w 81960"/>
                    <a:gd name="connsiteY3" fmla="*/ 25077 h 81960"/>
                    <a:gd name="connsiteX4" fmla="*/ 25077 w 81960"/>
                    <a:gd name="connsiteY4" fmla="*/ 0 h 81960"/>
                    <a:gd name="connsiteX5" fmla="*/ 56884 w 81960"/>
                    <a:gd name="connsiteY5" fmla="*/ 0 h 81960"/>
                    <a:gd name="connsiteX6" fmla="*/ 81961 w 81960"/>
                    <a:gd name="connsiteY6" fmla="*/ 25077 h 81960"/>
                    <a:gd name="connsiteX7" fmla="*/ 81961 w 81960"/>
                    <a:gd name="connsiteY7" fmla="*/ 56884 h 81960"/>
                    <a:gd name="connsiteX8" fmla="*/ 56884 w 81960"/>
                    <a:gd name="connsiteY8" fmla="*/ 81961 h 81960"/>
                    <a:gd name="connsiteX9" fmla="*/ 25066 w 81960"/>
                    <a:gd name="connsiteY9" fmla="*/ 14365 h 81960"/>
                    <a:gd name="connsiteX10" fmla="*/ 14354 w 81960"/>
                    <a:gd name="connsiteY10" fmla="*/ 25077 h 81960"/>
                    <a:gd name="connsiteX11" fmla="*/ 14354 w 81960"/>
                    <a:gd name="connsiteY11" fmla="*/ 56884 h 81960"/>
                    <a:gd name="connsiteX12" fmla="*/ 25066 w 81960"/>
                    <a:gd name="connsiteY12" fmla="*/ 67596 h 81960"/>
                    <a:gd name="connsiteX13" fmla="*/ 56874 w 81960"/>
                    <a:gd name="connsiteY13" fmla="*/ 67596 h 81960"/>
                    <a:gd name="connsiteX14" fmla="*/ 67586 w 81960"/>
                    <a:gd name="connsiteY14" fmla="*/ 56884 h 81960"/>
                    <a:gd name="connsiteX15" fmla="*/ 67586 w 81960"/>
                    <a:gd name="connsiteY15" fmla="*/ 25077 h 81960"/>
                    <a:gd name="connsiteX16" fmla="*/ 56874 w 81960"/>
                    <a:gd name="connsiteY16" fmla="*/ 14365 h 81960"/>
                    <a:gd name="connsiteX17" fmla="*/ 25066 w 81960"/>
                    <a:gd name="connsiteY17" fmla="*/ 14365 h 8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1960" h="81960">
                      <a:moveTo>
                        <a:pt x="56884" y="81961"/>
                      </a:moveTo>
                      <a:lnTo>
                        <a:pt x="25077" y="81961"/>
                      </a:lnTo>
                      <a:cubicBezTo>
                        <a:pt x="11245" y="81961"/>
                        <a:pt x="0" y="70715"/>
                        <a:pt x="0" y="56884"/>
                      </a:cubicBezTo>
                      <a:lnTo>
                        <a:pt x="0" y="25077"/>
                      </a:lnTo>
                      <a:cubicBezTo>
                        <a:pt x="0" y="11246"/>
                        <a:pt x="11245" y="0"/>
                        <a:pt x="25077" y="0"/>
                      </a:cubicBezTo>
                      <a:lnTo>
                        <a:pt x="56884" y="0"/>
                      </a:lnTo>
                      <a:cubicBezTo>
                        <a:pt x="70715" y="0"/>
                        <a:pt x="81961" y="11246"/>
                        <a:pt x="81961" y="25077"/>
                      </a:cubicBezTo>
                      <a:lnTo>
                        <a:pt x="81961" y="56884"/>
                      </a:lnTo>
                      <a:cubicBezTo>
                        <a:pt x="81951" y="70715"/>
                        <a:pt x="70705" y="81961"/>
                        <a:pt x="56884" y="81961"/>
                      </a:cubicBezTo>
                      <a:close/>
                      <a:moveTo>
                        <a:pt x="25066" y="14365"/>
                      </a:moveTo>
                      <a:cubicBezTo>
                        <a:pt x="19156" y="14365"/>
                        <a:pt x="14354" y="19167"/>
                        <a:pt x="14354" y="25077"/>
                      </a:cubicBezTo>
                      <a:lnTo>
                        <a:pt x="14354" y="56884"/>
                      </a:lnTo>
                      <a:cubicBezTo>
                        <a:pt x="14354" y="62794"/>
                        <a:pt x="19156" y="67596"/>
                        <a:pt x="25066" y="67596"/>
                      </a:cubicBezTo>
                      <a:lnTo>
                        <a:pt x="56874" y="67596"/>
                      </a:lnTo>
                      <a:cubicBezTo>
                        <a:pt x="62784" y="67596"/>
                        <a:pt x="67586" y="62794"/>
                        <a:pt x="67586" y="56884"/>
                      </a:cubicBezTo>
                      <a:lnTo>
                        <a:pt x="67586" y="25077"/>
                      </a:lnTo>
                      <a:cubicBezTo>
                        <a:pt x="67586" y="19167"/>
                        <a:pt x="62784" y="14365"/>
                        <a:pt x="56874" y="14365"/>
                      </a:cubicBezTo>
                      <a:lnTo>
                        <a:pt x="25066" y="14365"/>
                      </a:lnTo>
                      <a:close/>
                    </a:path>
                  </a:pathLst>
                </a:custGeom>
                <a:solidFill>
                  <a:srgbClr val="9EC8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3" name="Freeform: Shape 192">
                  <a:extLst>
                    <a:ext uri="{FF2B5EF4-FFF2-40B4-BE49-F238E27FC236}">
                      <a16:creationId xmlns:a16="http://schemas.microsoft.com/office/drawing/2014/main" id="{2597F899-21BC-717E-4945-86FC71CC952A}"/>
                    </a:ext>
                  </a:extLst>
                </p:cNvPr>
                <p:cNvSpPr/>
                <p:nvPr/>
              </p:nvSpPr>
              <p:spPr>
                <a:xfrm>
                  <a:off x="2910367" y="2253819"/>
                  <a:ext cx="90840" cy="71960"/>
                </a:xfrm>
                <a:custGeom>
                  <a:avLst/>
                  <a:gdLst>
                    <a:gd name="connsiteX0" fmla="*/ 29018 w 90840"/>
                    <a:gd name="connsiteY0" fmla="*/ 71960 h 71960"/>
                    <a:gd name="connsiteX1" fmla="*/ 28720 w 90840"/>
                    <a:gd name="connsiteY1" fmla="*/ 71950 h 71960"/>
                    <a:gd name="connsiteX2" fmla="*/ 24134 w 90840"/>
                    <a:gd name="connsiteY2" fmla="*/ 69549 h 71960"/>
                    <a:gd name="connsiteX3" fmla="*/ 1273 w 90840"/>
                    <a:gd name="connsiteY3" fmla="*/ 39722 h 71960"/>
                    <a:gd name="connsiteX4" fmla="*/ 2412 w 90840"/>
                    <a:gd name="connsiteY4" fmla="*/ 31093 h 71960"/>
                    <a:gd name="connsiteX5" fmla="*/ 11041 w 90840"/>
                    <a:gd name="connsiteY5" fmla="*/ 32232 h 71960"/>
                    <a:gd name="connsiteX6" fmla="*/ 29479 w 90840"/>
                    <a:gd name="connsiteY6" fmla="*/ 56282 h 71960"/>
                    <a:gd name="connsiteX7" fmla="*/ 80187 w 90840"/>
                    <a:gd name="connsiteY7" fmla="*/ 1953 h 71960"/>
                    <a:gd name="connsiteX8" fmla="*/ 88888 w 90840"/>
                    <a:gd name="connsiteY8" fmla="*/ 1656 h 71960"/>
                    <a:gd name="connsiteX9" fmla="*/ 89185 w 90840"/>
                    <a:gd name="connsiteY9" fmla="*/ 10356 h 71960"/>
                    <a:gd name="connsiteX10" fmla="*/ 33512 w 90840"/>
                    <a:gd name="connsiteY10" fmla="*/ 70001 h 71960"/>
                    <a:gd name="connsiteX11" fmla="*/ 29018 w 90840"/>
                    <a:gd name="connsiteY11" fmla="*/ 71960 h 7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90840" h="71960">
                      <a:moveTo>
                        <a:pt x="29018" y="71960"/>
                      </a:moveTo>
                      <a:cubicBezTo>
                        <a:pt x="28915" y="71960"/>
                        <a:pt x="28823" y="71960"/>
                        <a:pt x="28720" y="71950"/>
                      </a:cubicBezTo>
                      <a:cubicBezTo>
                        <a:pt x="26914" y="71858"/>
                        <a:pt x="25231" y="70986"/>
                        <a:pt x="24134" y="69549"/>
                      </a:cubicBezTo>
                      <a:lnTo>
                        <a:pt x="1273" y="39722"/>
                      </a:lnTo>
                      <a:cubicBezTo>
                        <a:pt x="-800" y="37023"/>
                        <a:pt x="-287" y="33155"/>
                        <a:pt x="2412" y="31093"/>
                      </a:cubicBezTo>
                      <a:cubicBezTo>
                        <a:pt x="5111" y="29020"/>
                        <a:pt x="8968" y="29533"/>
                        <a:pt x="11041" y="32232"/>
                      </a:cubicBezTo>
                      <a:lnTo>
                        <a:pt x="29479" y="56282"/>
                      </a:lnTo>
                      <a:lnTo>
                        <a:pt x="80187" y="1953"/>
                      </a:lnTo>
                      <a:cubicBezTo>
                        <a:pt x="82506" y="-530"/>
                        <a:pt x="86404" y="-663"/>
                        <a:pt x="88888" y="1656"/>
                      </a:cubicBezTo>
                      <a:cubicBezTo>
                        <a:pt x="91370" y="3974"/>
                        <a:pt x="91504" y="7873"/>
                        <a:pt x="89185" y="10356"/>
                      </a:cubicBezTo>
                      <a:lnTo>
                        <a:pt x="33512" y="70001"/>
                      </a:lnTo>
                      <a:cubicBezTo>
                        <a:pt x="32352" y="71253"/>
                        <a:pt x="30721" y="71960"/>
                        <a:pt x="29018" y="71960"/>
                      </a:cubicBezTo>
                      <a:close/>
                    </a:path>
                  </a:pathLst>
                </a:custGeom>
                <a:solidFill>
                  <a:srgbClr val="F37168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4" name="Freeform: Shape 193">
                  <a:extLst>
                    <a:ext uri="{FF2B5EF4-FFF2-40B4-BE49-F238E27FC236}">
                      <a16:creationId xmlns:a16="http://schemas.microsoft.com/office/drawing/2014/main" id="{C7339CD8-1778-E28A-503C-64CB5768AEE9}"/>
                    </a:ext>
                  </a:extLst>
                </p:cNvPr>
                <p:cNvSpPr/>
                <p:nvPr/>
              </p:nvSpPr>
              <p:spPr>
                <a:xfrm>
                  <a:off x="2910367" y="2389011"/>
                  <a:ext cx="90840" cy="71960"/>
                </a:xfrm>
                <a:custGeom>
                  <a:avLst/>
                  <a:gdLst>
                    <a:gd name="connsiteX0" fmla="*/ 29018 w 90840"/>
                    <a:gd name="connsiteY0" fmla="*/ 71960 h 71960"/>
                    <a:gd name="connsiteX1" fmla="*/ 28720 w 90840"/>
                    <a:gd name="connsiteY1" fmla="*/ 71950 h 71960"/>
                    <a:gd name="connsiteX2" fmla="*/ 24134 w 90840"/>
                    <a:gd name="connsiteY2" fmla="*/ 69549 h 71960"/>
                    <a:gd name="connsiteX3" fmla="*/ 1273 w 90840"/>
                    <a:gd name="connsiteY3" fmla="*/ 39722 h 71960"/>
                    <a:gd name="connsiteX4" fmla="*/ 2412 w 90840"/>
                    <a:gd name="connsiteY4" fmla="*/ 31093 h 71960"/>
                    <a:gd name="connsiteX5" fmla="*/ 11041 w 90840"/>
                    <a:gd name="connsiteY5" fmla="*/ 32232 h 71960"/>
                    <a:gd name="connsiteX6" fmla="*/ 29479 w 90840"/>
                    <a:gd name="connsiteY6" fmla="*/ 56282 h 71960"/>
                    <a:gd name="connsiteX7" fmla="*/ 80187 w 90840"/>
                    <a:gd name="connsiteY7" fmla="*/ 1953 h 71960"/>
                    <a:gd name="connsiteX8" fmla="*/ 88888 w 90840"/>
                    <a:gd name="connsiteY8" fmla="*/ 1656 h 71960"/>
                    <a:gd name="connsiteX9" fmla="*/ 89185 w 90840"/>
                    <a:gd name="connsiteY9" fmla="*/ 10356 h 71960"/>
                    <a:gd name="connsiteX10" fmla="*/ 33512 w 90840"/>
                    <a:gd name="connsiteY10" fmla="*/ 70001 h 71960"/>
                    <a:gd name="connsiteX11" fmla="*/ 29018 w 90840"/>
                    <a:gd name="connsiteY11" fmla="*/ 71960 h 7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90840" h="71960">
                      <a:moveTo>
                        <a:pt x="29018" y="71960"/>
                      </a:moveTo>
                      <a:cubicBezTo>
                        <a:pt x="28915" y="71960"/>
                        <a:pt x="28823" y="71960"/>
                        <a:pt x="28720" y="71950"/>
                      </a:cubicBezTo>
                      <a:cubicBezTo>
                        <a:pt x="26914" y="71858"/>
                        <a:pt x="25231" y="70986"/>
                        <a:pt x="24134" y="69549"/>
                      </a:cubicBezTo>
                      <a:lnTo>
                        <a:pt x="1273" y="39722"/>
                      </a:lnTo>
                      <a:cubicBezTo>
                        <a:pt x="-800" y="37023"/>
                        <a:pt x="-287" y="33155"/>
                        <a:pt x="2412" y="31093"/>
                      </a:cubicBezTo>
                      <a:cubicBezTo>
                        <a:pt x="5111" y="29031"/>
                        <a:pt x="8968" y="29533"/>
                        <a:pt x="11041" y="32232"/>
                      </a:cubicBezTo>
                      <a:lnTo>
                        <a:pt x="29479" y="56282"/>
                      </a:lnTo>
                      <a:lnTo>
                        <a:pt x="80187" y="1953"/>
                      </a:lnTo>
                      <a:cubicBezTo>
                        <a:pt x="82506" y="-530"/>
                        <a:pt x="86404" y="-663"/>
                        <a:pt x="88888" y="1656"/>
                      </a:cubicBezTo>
                      <a:cubicBezTo>
                        <a:pt x="91370" y="3974"/>
                        <a:pt x="91504" y="7873"/>
                        <a:pt x="89185" y="10356"/>
                      </a:cubicBezTo>
                      <a:lnTo>
                        <a:pt x="33512" y="70001"/>
                      </a:lnTo>
                      <a:cubicBezTo>
                        <a:pt x="32352" y="71253"/>
                        <a:pt x="30721" y="71960"/>
                        <a:pt x="29018" y="71960"/>
                      </a:cubicBezTo>
                      <a:close/>
                    </a:path>
                  </a:pathLst>
                </a:custGeom>
                <a:solidFill>
                  <a:srgbClr val="F37168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5" name="Freeform: Shape 194">
                  <a:extLst>
                    <a:ext uri="{FF2B5EF4-FFF2-40B4-BE49-F238E27FC236}">
                      <a16:creationId xmlns:a16="http://schemas.microsoft.com/office/drawing/2014/main" id="{B1CFD6CB-6429-DF29-7FCB-3A7989D40934}"/>
                    </a:ext>
                  </a:extLst>
                </p:cNvPr>
                <p:cNvSpPr/>
                <p:nvPr/>
              </p:nvSpPr>
              <p:spPr>
                <a:xfrm>
                  <a:off x="2897450" y="2559257"/>
                  <a:ext cx="79908" cy="79908"/>
                </a:xfrm>
                <a:custGeom>
                  <a:avLst/>
                  <a:gdLst>
                    <a:gd name="connsiteX0" fmla="*/ 55858 w 79908"/>
                    <a:gd name="connsiteY0" fmla="*/ 79909 h 79908"/>
                    <a:gd name="connsiteX1" fmla="*/ 24051 w 79908"/>
                    <a:gd name="connsiteY1" fmla="*/ 79909 h 79908"/>
                    <a:gd name="connsiteX2" fmla="*/ 0 w 79908"/>
                    <a:gd name="connsiteY2" fmla="*/ 55858 h 79908"/>
                    <a:gd name="connsiteX3" fmla="*/ 0 w 79908"/>
                    <a:gd name="connsiteY3" fmla="*/ 24051 h 79908"/>
                    <a:gd name="connsiteX4" fmla="*/ 24051 w 79908"/>
                    <a:gd name="connsiteY4" fmla="*/ 0 h 79908"/>
                    <a:gd name="connsiteX5" fmla="*/ 55858 w 79908"/>
                    <a:gd name="connsiteY5" fmla="*/ 0 h 79908"/>
                    <a:gd name="connsiteX6" fmla="*/ 79909 w 79908"/>
                    <a:gd name="connsiteY6" fmla="*/ 24051 h 79908"/>
                    <a:gd name="connsiteX7" fmla="*/ 79909 w 79908"/>
                    <a:gd name="connsiteY7" fmla="*/ 55858 h 79908"/>
                    <a:gd name="connsiteX8" fmla="*/ 55858 w 79908"/>
                    <a:gd name="connsiteY8" fmla="*/ 79909 h 79908"/>
                    <a:gd name="connsiteX9" fmla="*/ 24040 w 79908"/>
                    <a:gd name="connsiteY9" fmla="*/ 12302 h 79908"/>
                    <a:gd name="connsiteX10" fmla="*/ 12302 w 79908"/>
                    <a:gd name="connsiteY10" fmla="*/ 24040 h 79908"/>
                    <a:gd name="connsiteX11" fmla="*/ 12302 w 79908"/>
                    <a:gd name="connsiteY11" fmla="*/ 55848 h 79908"/>
                    <a:gd name="connsiteX12" fmla="*/ 24040 w 79908"/>
                    <a:gd name="connsiteY12" fmla="*/ 67586 h 79908"/>
                    <a:gd name="connsiteX13" fmla="*/ 55848 w 79908"/>
                    <a:gd name="connsiteY13" fmla="*/ 67586 h 79908"/>
                    <a:gd name="connsiteX14" fmla="*/ 67586 w 79908"/>
                    <a:gd name="connsiteY14" fmla="*/ 55848 h 79908"/>
                    <a:gd name="connsiteX15" fmla="*/ 67586 w 79908"/>
                    <a:gd name="connsiteY15" fmla="*/ 24040 h 79908"/>
                    <a:gd name="connsiteX16" fmla="*/ 55848 w 79908"/>
                    <a:gd name="connsiteY16" fmla="*/ 12302 h 79908"/>
                    <a:gd name="connsiteX17" fmla="*/ 24040 w 79908"/>
                    <a:gd name="connsiteY17" fmla="*/ 12302 h 799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79908" h="79908">
                      <a:moveTo>
                        <a:pt x="55858" y="79909"/>
                      </a:moveTo>
                      <a:lnTo>
                        <a:pt x="24051" y="79909"/>
                      </a:lnTo>
                      <a:cubicBezTo>
                        <a:pt x="10794" y="79909"/>
                        <a:pt x="0" y="69125"/>
                        <a:pt x="0" y="55858"/>
                      </a:cubicBezTo>
                      <a:lnTo>
                        <a:pt x="0" y="24051"/>
                      </a:lnTo>
                      <a:cubicBezTo>
                        <a:pt x="0" y="10794"/>
                        <a:pt x="10784" y="0"/>
                        <a:pt x="24051" y="0"/>
                      </a:cubicBezTo>
                      <a:lnTo>
                        <a:pt x="55858" y="0"/>
                      </a:lnTo>
                      <a:cubicBezTo>
                        <a:pt x="69115" y="0"/>
                        <a:pt x="79909" y="10784"/>
                        <a:pt x="79909" y="24051"/>
                      </a:cubicBezTo>
                      <a:lnTo>
                        <a:pt x="79909" y="55858"/>
                      </a:lnTo>
                      <a:cubicBezTo>
                        <a:pt x="79899" y="69115"/>
                        <a:pt x="69115" y="79909"/>
                        <a:pt x="55858" y="79909"/>
                      </a:cubicBezTo>
                      <a:close/>
                      <a:moveTo>
                        <a:pt x="24040" y="12302"/>
                      </a:moveTo>
                      <a:cubicBezTo>
                        <a:pt x="17566" y="12302"/>
                        <a:pt x="12302" y="17566"/>
                        <a:pt x="12302" y="24040"/>
                      </a:cubicBezTo>
                      <a:lnTo>
                        <a:pt x="12302" y="55848"/>
                      </a:lnTo>
                      <a:cubicBezTo>
                        <a:pt x="12302" y="62322"/>
                        <a:pt x="17566" y="67586"/>
                        <a:pt x="24040" y="67586"/>
                      </a:cubicBezTo>
                      <a:lnTo>
                        <a:pt x="55848" y="67586"/>
                      </a:lnTo>
                      <a:cubicBezTo>
                        <a:pt x="62322" y="67586"/>
                        <a:pt x="67586" y="62322"/>
                        <a:pt x="67586" y="55848"/>
                      </a:cubicBezTo>
                      <a:lnTo>
                        <a:pt x="67586" y="24040"/>
                      </a:lnTo>
                      <a:cubicBezTo>
                        <a:pt x="67586" y="17566"/>
                        <a:pt x="62322" y="12302"/>
                        <a:pt x="55848" y="12302"/>
                      </a:cubicBezTo>
                      <a:lnTo>
                        <a:pt x="24040" y="12302"/>
                      </a:lnTo>
                      <a:close/>
                    </a:path>
                  </a:pathLst>
                </a:custGeom>
                <a:solidFill>
                  <a:srgbClr val="9EC8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5D9E31C0-F038-E918-DF57-DE1DC8986788}"/>
                    </a:ext>
                  </a:extLst>
                </p:cNvPr>
                <p:cNvSpPr/>
                <p:nvPr/>
              </p:nvSpPr>
              <p:spPr>
                <a:xfrm>
                  <a:off x="2896424" y="2693423"/>
                  <a:ext cx="81960" cy="81960"/>
                </a:xfrm>
                <a:custGeom>
                  <a:avLst/>
                  <a:gdLst>
                    <a:gd name="connsiteX0" fmla="*/ 56884 w 81960"/>
                    <a:gd name="connsiteY0" fmla="*/ 81961 h 81960"/>
                    <a:gd name="connsiteX1" fmla="*/ 25077 w 81960"/>
                    <a:gd name="connsiteY1" fmla="*/ 81961 h 81960"/>
                    <a:gd name="connsiteX2" fmla="*/ 0 w 81960"/>
                    <a:gd name="connsiteY2" fmla="*/ 56884 h 81960"/>
                    <a:gd name="connsiteX3" fmla="*/ 0 w 81960"/>
                    <a:gd name="connsiteY3" fmla="*/ 25077 h 81960"/>
                    <a:gd name="connsiteX4" fmla="*/ 25077 w 81960"/>
                    <a:gd name="connsiteY4" fmla="*/ 0 h 81960"/>
                    <a:gd name="connsiteX5" fmla="*/ 56884 w 81960"/>
                    <a:gd name="connsiteY5" fmla="*/ 0 h 81960"/>
                    <a:gd name="connsiteX6" fmla="*/ 81961 w 81960"/>
                    <a:gd name="connsiteY6" fmla="*/ 25077 h 81960"/>
                    <a:gd name="connsiteX7" fmla="*/ 81961 w 81960"/>
                    <a:gd name="connsiteY7" fmla="*/ 56884 h 81960"/>
                    <a:gd name="connsiteX8" fmla="*/ 56884 w 81960"/>
                    <a:gd name="connsiteY8" fmla="*/ 81961 h 81960"/>
                    <a:gd name="connsiteX9" fmla="*/ 25066 w 81960"/>
                    <a:gd name="connsiteY9" fmla="*/ 14365 h 81960"/>
                    <a:gd name="connsiteX10" fmla="*/ 14354 w 81960"/>
                    <a:gd name="connsiteY10" fmla="*/ 25077 h 81960"/>
                    <a:gd name="connsiteX11" fmla="*/ 14354 w 81960"/>
                    <a:gd name="connsiteY11" fmla="*/ 56884 h 81960"/>
                    <a:gd name="connsiteX12" fmla="*/ 25066 w 81960"/>
                    <a:gd name="connsiteY12" fmla="*/ 67596 h 81960"/>
                    <a:gd name="connsiteX13" fmla="*/ 56874 w 81960"/>
                    <a:gd name="connsiteY13" fmla="*/ 67596 h 81960"/>
                    <a:gd name="connsiteX14" fmla="*/ 67586 w 81960"/>
                    <a:gd name="connsiteY14" fmla="*/ 56884 h 81960"/>
                    <a:gd name="connsiteX15" fmla="*/ 67586 w 81960"/>
                    <a:gd name="connsiteY15" fmla="*/ 25077 h 81960"/>
                    <a:gd name="connsiteX16" fmla="*/ 56874 w 81960"/>
                    <a:gd name="connsiteY16" fmla="*/ 14365 h 81960"/>
                    <a:gd name="connsiteX17" fmla="*/ 25066 w 81960"/>
                    <a:gd name="connsiteY17" fmla="*/ 14365 h 8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1960" h="81960">
                      <a:moveTo>
                        <a:pt x="56884" y="81961"/>
                      </a:moveTo>
                      <a:lnTo>
                        <a:pt x="25077" y="81961"/>
                      </a:lnTo>
                      <a:cubicBezTo>
                        <a:pt x="11245" y="81961"/>
                        <a:pt x="0" y="70715"/>
                        <a:pt x="0" y="56884"/>
                      </a:cubicBezTo>
                      <a:lnTo>
                        <a:pt x="0" y="25077"/>
                      </a:lnTo>
                      <a:cubicBezTo>
                        <a:pt x="0" y="11246"/>
                        <a:pt x="11245" y="0"/>
                        <a:pt x="25077" y="0"/>
                      </a:cubicBezTo>
                      <a:lnTo>
                        <a:pt x="56884" y="0"/>
                      </a:lnTo>
                      <a:cubicBezTo>
                        <a:pt x="70715" y="0"/>
                        <a:pt x="81961" y="11246"/>
                        <a:pt x="81961" y="25077"/>
                      </a:cubicBezTo>
                      <a:lnTo>
                        <a:pt x="81961" y="56884"/>
                      </a:lnTo>
                      <a:cubicBezTo>
                        <a:pt x="81951" y="70715"/>
                        <a:pt x="70705" y="81961"/>
                        <a:pt x="56884" y="81961"/>
                      </a:cubicBezTo>
                      <a:close/>
                      <a:moveTo>
                        <a:pt x="25066" y="14365"/>
                      </a:moveTo>
                      <a:cubicBezTo>
                        <a:pt x="19156" y="14365"/>
                        <a:pt x="14354" y="19167"/>
                        <a:pt x="14354" y="25077"/>
                      </a:cubicBezTo>
                      <a:lnTo>
                        <a:pt x="14354" y="56884"/>
                      </a:lnTo>
                      <a:cubicBezTo>
                        <a:pt x="14354" y="62794"/>
                        <a:pt x="19156" y="67596"/>
                        <a:pt x="25066" y="67596"/>
                      </a:cubicBezTo>
                      <a:lnTo>
                        <a:pt x="56874" y="67596"/>
                      </a:lnTo>
                      <a:cubicBezTo>
                        <a:pt x="62784" y="67596"/>
                        <a:pt x="67586" y="62794"/>
                        <a:pt x="67586" y="56884"/>
                      </a:cubicBezTo>
                      <a:lnTo>
                        <a:pt x="67586" y="25077"/>
                      </a:lnTo>
                      <a:cubicBezTo>
                        <a:pt x="67586" y="19167"/>
                        <a:pt x="62784" y="14365"/>
                        <a:pt x="56874" y="14365"/>
                      </a:cubicBezTo>
                      <a:lnTo>
                        <a:pt x="25066" y="14365"/>
                      </a:lnTo>
                      <a:close/>
                    </a:path>
                  </a:pathLst>
                </a:custGeom>
                <a:solidFill>
                  <a:srgbClr val="9EC8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8B219637-9AB9-20BA-234D-654FDD592F06}"/>
                    </a:ext>
                  </a:extLst>
                </p:cNvPr>
                <p:cNvSpPr/>
                <p:nvPr/>
              </p:nvSpPr>
              <p:spPr>
                <a:xfrm>
                  <a:off x="2910367" y="2549311"/>
                  <a:ext cx="90840" cy="71960"/>
                </a:xfrm>
                <a:custGeom>
                  <a:avLst/>
                  <a:gdLst>
                    <a:gd name="connsiteX0" fmla="*/ 29018 w 90840"/>
                    <a:gd name="connsiteY0" fmla="*/ 71961 h 71960"/>
                    <a:gd name="connsiteX1" fmla="*/ 28720 w 90840"/>
                    <a:gd name="connsiteY1" fmla="*/ 71950 h 71960"/>
                    <a:gd name="connsiteX2" fmla="*/ 24134 w 90840"/>
                    <a:gd name="connsiteY2" fmla="*/ 69549 h 71960"/>
                    <a:gd name="connsiteX3" fmla="*/ 1273 w 90840"/>
                    <a:gd name="connsiteY3" fmla="*/ 39722 h 71960"/>
                    <a:gd name="connsiteX4" fmla="*/ 2412 w 90840"/>
                    <a:gd name="connsiteY4" fmla="*/ 31093 h 71960"/>
                    <a:gd name="connsiteX5" fmla="*/ 11041 w 90840"/>
                    <a:gd name="connsiteY5" fmla="*/ 32232 h 71960"/>
                    <a:gd name="connsiteX6" fmla="*/ 29479 w 90840"/>
                    <a:gd name="connsiteY6" fmla="*/ 56282 h 71960"/>
                    <a:gd name="connsiteX7" fmla="*/ 80187 w 90840"/>
                    <a:gd name="connsiteY7" fmla="*/ 1953 h 71960"/>
                    <a:gd name="connsiteX8" fmla="*/ 88888 w 90840"/>
                    <a:gd name="connsiteY8" fmla="*/ 1656 h 71960"/>
                    <a:gd name="connsiteX9" fmla="*/ 89185 w 90840"/>
                    <a:gd name="connsiteY9" fmla="*/ 10356 h 71960"/>
                    <a:gd name="connsiteX10" fmla="*/ 33512 w 90840"/>
                    <a:gd name="connsiteY10" fmla="*/ 70001 h 71960"/>
                    <a:gd name="connsiteX11" fmla="*/ 29018 w 90840"/>
                    <a:gd name="connsiteY11" fmla="*/ 71961 h 7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90840" h="71960">
                      <a:moveTo>
                        <a:pt x="29018" y="71961"/>
                      </a:moveTo>
                      <a:cubicBezTo>
                        <a:pt x="28915" y="71961"/>
                        <a:pt x="28823" y="71961"/>
                        <a:pt x="28720" y="71950"/>
                      </a:cubicBezTo>
                      <a:cubicBezTo>
                        <a:pt x="26914" y="71858"/>
                        <a:pt x="25231" y="70986"/>
                        <a:pt x="24134" y="69549"/>
                      </a:cubicBezTo>
                      <a:lnTo>
                        <a:pt x="1273" y="39722"/>
                      </a:lnTo>
                      <a:cubicBezTo>
                        <a:pt x="-800" y="37023"/>
                        <a:pt x="-287" y="33155"/>
                        <a:pt x="2412" y="31093"/>
                      </a:cubicBezTo>
                      <a:cubicBezTo>
                        <a:pt x="5111" y="29031"/>
                        <a:pt x="8968" y="29533"/>
                        <a:pt x="11041" y="32232"/>
                      </a:cubicBezTo>
                      <a:lnTo>
                        <a:pt x="29479" y="56282"/>
                      </a:lnTo>
                      <a:lnTo>
                        <a:pt x="80187" y="1953"/>
                      </a:lnTo>
                      <a:cubicBezTo>
                        <a:pt x="82506" y="-530"/>
                        <a:pt x="86404" y="-663"/>
                        <a:pt x="88888" y="1656"/>
                      </a:cubicBezTo>
                      <a:cubicBezTo>
                        <a:pt x="91370" y="3974"/>
                        <a:pt x="91504" y="7873"/>
                        <a:pt x="89185" y="10356"/>
                      </a:cubicBezTo>
                      <a:lnTo>
                        <a:pt x="33512" y="70001"/>
                      </a:lnTo>
                      <a:cubicBezTo>
                        <a:pt x="32352" y="71253"/>
                        <a:pt x="30721" y="71961"/>
                        <a:pt x="29018" y="71961"/>
                      </a:cubicBezTo>
                      <a:close/>
                    </a:path>
                  </a:pathLst>
                </a:custGeom>
                <a:solidFill>
                  <a:srgbClr val="F37168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3B019644-A209-6D40-C995-0A9647758755}"/>
                    </a:ext>
                  </a:extLst>
                </p:cNvPr>
                <p:cNvSpPr/>
                <p:nvPr/>
              </p:nvSpPr>
              <p:spPr>
                <a:xfrm>
                  <a:off x="2910367" y="2684503"/>
                  <a:ext cx="90840" cy="71960"/>
                </a:xfrm>
                <a:custGeom>
                  <a:avLst/>
                  <a:gdLst>
                    <a:gd name="connsiteX0" fmla="*/ 29018 w 90840"/>
                    <a:gd name="connsiteY0" fmla="*/ 71960 h 71960"/>
                    <a:gd name="connsiteX1" fmla="*/ 28720 w 90840"/>
                    <a:gd name="connsiteY1" fmla="*/ 71950 h 71960"/>
                    <a:gd name="connsiteX2" fmla="*/ 24134 w 90840"/>
                    <a:gd name="connsiteY2" fmla="*/ 69549 h 71960"/>
                    <a:gd name="connsiteX3" fmla="*/ 1273 w 90840"/>
                    <a:gd name="connsiteY3" fmla="*/ 39722 h 71960"/>
                    <a:gd name="connsiteX4" fmla="*/ 2412 w 90840"/>
                    <a:gd name="connsiteY4" fmla="*/ 31093 h 71960"/>
                    <a:gd name="connsiteX5" fmla="*/ 11041 w 90840"/>
                    <a:gd name="connsiteY5" fmla="*/ 32232 h 71960"/>
                    <a:gd name="connsiteX6" fmla="*/ 29479 w 90840"/>
                    <a:gd name="connsiteY6" fmla="*/ 56282 h 71960"/>
                    <a:gd name="connsiteX7" fmla="*/ 80187 w 90840"/>
                    <a:gd name="connsiteY7" fmla="*/ 1953 h 71960"/>
                    <a:gd name="connsiteX8" fmla="*/ 88888 w 90840"/>
                    <a:gd name="connsiteY8" fmla="*/ 1656 h 71960"/>
                    <a:gd name="connsiteX9" fmla="*/ 89185 w 90840"/>
                    <a:gd name="connsiteY9" fmla="*/ 10356 h 71960"/>
                    <a:gd name="connsiteX10" fmla="*/ 33512 w 90840"/>
                    <a:gd name="connsiteY10" fmla="*/ 70001 h 71960"/>
                    <a:gd name="connsiteX11" fmla="*/ 29018 w 90840"/>
                    <a:gd name="connsiteY11" fmla="*/ 71960 h 7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90840" h="71960">
                      <a:moveTo>
                        <a:pt x="29018" y="71960"/>
                      </a:moveTo>
                      <a:cubicBezTo>
                        <a:pt x="28915" y="71960"/>
                        <a:pt x="28823" y="71960"/>
                        <a:pt x="28720" y="71950"/>
                      </a:cubicBezTo>
                      <a:cubicBezTo>
                        <a:pt x="26914" y="71858"/>
                        <a:pt x="25231" y="70986"/>
                        <a:pt x="24134" y="69549"/>
                      </a:cubicBezTo>
                      <a:lnTo>
                        <a:pt x="1273" y="39722"/>
                      </a:lnTo>
                      <a:cubicBezTo>
                        <a:pt x="-800" y="37023"/>
                        <a:pt x="-287" y="33155"/>
                        <a:pt x="2412" y="31093"/>
                      </a:cubicBezTo>
                      <a:cubicBezTo>
                        <a:pt x="5111" y="29020"/>
                        <a:pt x="8968" y="29533"/>
                        <a:pt x="11041" y="32232"/>
                      </a:cubicBezTo>
                      <a:lnTo>
                        <a:pt x="29479" y="56282"/>
                      </a:lnTo>
                      <a:lnTo>
                        <a:pt x="80187" y="1953"/>
                      </a:lnTo>
                      <a:cubicBezTo>
                        <a:pt x="82506" y="-530"/>
                        <a:pt x="86404" y="-663"/>
                        <a:pt x="88888" y="1656"/>
                      </a:cubicBezTo>
                      <a:cubicBezTo>
                        <a:pt x="91370" y="3974"/>
                        <a:pt x="91504" y="7873"/>
                        <a:pt x="89185" y="10356"/>
                      </a:cubicBezTo>
                      <a:lnTo>
                        <a:pt x="33512" y="70001"/>
                      </a:lnTo>
                      <a:cubicBezTo>
                        <a:pt x="32352" y="71263"/>
                        <a:pt x="30721" y="71960"/>
                        <a:pt x="29018" y="71960"/>
                      </a:cubicBezTo>
                      <a:close/>
                    </a:path>
                  </a:pathLst>
                </a:custGeom>
                <a:solidFill>
                  <a:srgbClr val="F37168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7BF03BA3-38F5-9C03-C80B-0186AEC75B5C}"/>
                  </a:ext>
                </a:extLst>
              </p:cNvPr>
              <p:cNvSpPr/>
              <p:nvPr/>
            </p:nvSpPr>
            <p:spPr>
              <a:xfrm>
                <a:off x="2436405" y="1823753"/>
                <a:ext cx="433239" cy="118580"/>
              </a:xfrm>
              <a:custGeom>
                <a:avLst/>
                <a:gdLst>
                  <a:gd name="connsiteX0" fmla="*/ 335508 w 433239"/>
                  <a:gd name="connsiteY0" fmla="*/ 118581 h 118580"/>
                  <a:gd name="connsiteX1" fmla="*/ 97742 w 433239"/>
                  <a:gd name="connsiteY1" fmla="*/ 118581 h 118580"/>
                  <a:gd name="connsiteX2" fmla="*/ 0 w 433239"/>
                  <a:gd name="connsiteY2" fmla="*/ 20839 h 118580"/>
                  <a:gd name="connsiteX3" fmla="*/ 20839 w 433239"/>
                  <a:gd name="connsiteY3" fmla="*/ 0 h 118580"/>
                  <a:gd name="connsiteX4" fmla="*/ 412400 w 433239"/>
                  <a:gd name="connsiteY4" fmla="*/ 0 h 118580"/>
                  <a:gd name="connsiteX5" fmla="*/ 433239 w 433239"/>
                  <a:gd name="connsiteY5" fmla="*/ 20839 h 118580"/>
                  <a:gd name="connsiteX6" fmla="*/ 335508 w 433239"/>
                  <a:gd name="connsiteY6" fmla="*/ 118581 h 118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33239" h="118580">
                    <a:moveTo>
                      <a:pt x="335508" y="118581"/>
                    </a:moveTo>
                    <a:lnTo>
                      <a:pt x="97742" y="118581"/>
                    </a:lnTo>
                    <a:cubicBezTo>
                      <a:pt x="43761" y="118581"/>
                      <a:pt x="0" y="74820"/>
                      <a:pt x="0" y="20839"/>
                    </a:cubicBezTo>
                    <a:cubicBezTo>
                      <a:pt x="0" y="9327"/>
                      <a:pt x="9327" y="0"/>
                      <a:pt x="20839" y="0"/>
                    </a:cubicBezTo>
                    <a:lnTo>
                      <a:pt x="412400" y="0"/>
                    </a:lnTo>
                    <a:cubicBezTo>
                      <a:pt x="423913" y="0"/>
                      <a:pt x="433239" y="9327"/>
                      <a:pt x="433239" y="20839"/>
                    </a:cubicBezTo>
                    <a:cubicBezTo>
                      <a:pt x="433239" y="74820"/>
                      <a:pt x="389478" y="118581"/>
                      <a:pt x="335508" y="118581"/>
                    </a:cubicBezTo>
                    <a:close/>
                  </a:path>
                </a:pathLst>
              </a:custGeom>
              <a:solidFill>
                <a:srgbClr val="93B1C2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43659089-6FD9-7AEA-FEDA-E477DE9AA072}"/>
                  </a:ext>
                </a:extLst>
              </p:cNvPr>
              <p:cNvSpPr/>
              <p:nvPr/>
            </p:nvSpPr>
            <p:spPr>
              <a:xfrm>
                <a:off x="2457880" y="1831172"/>
                <a:ext cx="402283" cy="80863"/>
              </a:xfrm>
              <a:custGeom>
                <a:avLst/>
                <a:gdLst>
                  <a:gd name="connsiteX0" fmla="*/ 336144 w 402283"/>
                  <a:gd name="connsiteY0" fmla="*/ 80863 h 80863"/>
                  <a:gd name="connsiteX1" fmla="*/ 66139 w 402283"/>
                  <a:gd name="connsiteY1" fmla="*/ 80863 h 80863"/>
                  <a:gd name="connsiteX2" fmla="*/ 0 w 402283"/>
                  <a:gd name="connsiteY2" fmla="*/ 14724 h 80863"/>
                  <a:gd name="connsiteX3" fmla="*/ 0 w 402283"/>
                  <a:gd name="connsiteY3" fmla="*/ 14098 h 80863"/>
                  <a:gd name="connsiteX4" fmla="*/ 14098 w 402283"/>
                  <a:gd name="connsiteY4" fmla="*/ 0 h 80863"/>
                  <a:gd name="connsiteX5" fmla="*/ 388175 w 402283"/>
                  <a:gd name="connsiteY5" fmla="*/ 0 h 80863"/>
                  <a:gd name="connsiteX6" fmla="*/ 402283 w 402283"/>
                  <a:gd name="connsiteY6" fmla="*/ 14098 h 80863"/>
                  <a:gd name="connsiteX7" fmla="*/ 402283 w 402283"/>
                  <a:gd name="connsiteY7" fmla="*/ 14724 h 80863"/>
                  <a:gd name="connsiteX8" fmla="*/ 336144 w 402283"/>
                  <a:gd name="connsiteY8" fmla="*/ 80863 h 80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2283" h="80863">
                    <a:moveTo>
                      <a:pt x="336144" y="80863"/>
                    </a:moveTo>
                    <a:lnTo>
                      <a:pt x="66139" y="80863"/>
                    </a:lnTo>
                    <a:cubicBezTo>
                      <a:pt x="29612" y="80863"/>
                      <a:pt x="0" y="51251"/>
                      <a:pt x="0" y="14724"/>
                    </a:cubicBezTo>
                    <a:lnTo>
                      <a:pt x="0" y="14098"/>
                    </a:lnTo>
                    <a:cubicBezTo>
                      <a:pt x="0" y="6310"/>
                      <a:pt x="6310" y="0"/>
                      <a:pt x="14098" y="0"/>
                    </a:cubicBezTo>
                    <a:lnTo>
                      <a:pt x="388175" y="0"/>
                    </a:lnTo>
                    <a:cubicBezTo>
                      <a:pt x="395963" y="0"/>
                      <a:pt x="402283" y="6310"/>
                      <a:pt x="402283" y="14098"/>
                    </a:cubicBezTo>
                    <a:lnTo>
                      <a:pt x="402283" y="14724"/>
                    </a:lnTo>
                    <a:cubicBezTo>
                      <a:pt x="402283" y="51251"/>
                      <a:pt x="372672" y="80863"/>
                      <a:pt x="336144" y="80863"/>
                    </a:cubicBezTo>
                    <a:close/>
                  </a:path>
                </a:pathLst>
              </a:custGeom>
              <a:solidFill>
                <a:srgbClr val="D6E7F0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9611ED0A-69AC-2543-1C6A-7AF24D62E244}"/>
                  </a:ext>
                </a:extLst>
              </p:cNvPr>
              <p:cNvSpPr/>
              <p:nvPr/>
            </p:nvSpPr>
            <p:spPr>
              <a:xfrm>
                <a:off x="2273889" y="1962075"/>
                <a:ext cx="758271" cy="135869"/>
              </a:xfrm>
              <a:custGeom>
                <a:avLst/>
                <a:gdLst>
                  <a:gd name="connsiteX0" fmla="*/ 0 w 758271"/>
                  <a:gd name="connsiteY0" fmla="*/ 0 h 135869"/>
                  <a:gd name="connsiteX1" fmla="*/ 758272 w 758271"/>
                  <a:gd name="connsiteY1" fmla="*/ 0 h 135869"/>
                  <a:gd name="connsiteX2" fmla="*/ 758272 w 758271"/>
                  <a:gd name="connsiteY2" fmla="*/ 135870 h 135869"/>
                  <a:gd name="connsiteX3" fmla="*/ 0 w 758271"/>
                  <a:gd name="connsiteY3" fmla="*/ 135870 h 135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58271" h="135869">
                    <a:moveTo>
                      <a:pt x="0" y="0"/>
                    </a:moveTo>
                    <a:lnTo>
                      <a:pt x="758272" y="0"/>
                    </a:lnTo>
                    <a:lnTo>
                      <a:pt x="758272" y="135870"/>
                    </a:lnTo>
                    <a:lnTo>
                      <a:pt x="0" y="135870"/>
                    </a:lnTo>
                    <a:close/>
                  </a:path>
                </a:pathLst>
              </a:custGeom>
              <a:solidFill>
                <a:srgbClr val="3E6BAB">
                  <a:alpha val="70000"/>
                </a:srgbClr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202" name="Graphic 138">
                <a:extLst>
                  <a:ext uri="{FF2B5EF4-FFF2-40B4-BE49-F238E27FC236}">
                    <a16:creationId xmlns:a16="http://schemas.microsoft.com/office/drawing/2014/main" id="{C6B17CE0-A0B6-A42D-2975-3D7AB9B597D0}"/>
                  </a:ext>
                </a:extLst>
              </p:cNvPr>
              <p:cNvGrpSpPr/>
              <p:nvPr/>
            </p:nvGrpSpPr>
            <p:grpSpPr>
              <a:xfrm>
                <a:off x="2399251" y="1997125"/>
                <a:ext cx="510316" cy="68714"/>
                <a:chOff x="2399251" y="1997125"/>
                <a:chExt cx="510316" cy="68714"/>
              </a:xfrm>
              <a:solidFill>
                <a:srgbClr val="FFFFFF"/>
              </a:solidFill>
            </p:grpSpPr>
            <p:sp>
              <p:nvSpPr>
                <p:cNvPr id="203" name="Freeform: Shape 202">
                  <a:extLst>
                    <a:ext uri="{FF2B5EF4-FFF2-40B4-BE49-F238E27FC236}">
                      <a16:creationId xmlns:a16="http://schemas.microsoft.com/office/drawing/2014/main" id="{D0A9CD3C-1B41-2226-B0ED-A480580F96F2}"/>
                    </a:ext>
                  </a:extLst>
                </p:cNvPr>
                <p:cNvSpPr/>
                <p:nvPr/>
              </p:nvSpPr>
              <p:spPr>
                <a:xfrm>
                  <a:off x="2399251" y="1998213"/>
                  <a:ext cx="15103" cy="66529"/>
                </a:xfrm>
                <a:custGeom>
                  <a:avLst/>
                  <a:gdLst>
                    <a:gd name="connsiteX0" fmla="*/ 15103 w 15103"/>
                    <a:gd name="connsiteY0" fmla="*/ 0 h 66529"/>
                    <a:gd name="connsiteX1" fmla="*/ 15103 w 15103"/>
                    <a:gd name="connsiteY1" fmla="*/ 66529 h 66529"/>
                    <a:gd name="connsiteX2" fmla="*/ 0 w 15103"/>
                    <a:gd name="connsiteY2" fmla="*/ 66529 h 66529"/>
                    <a:gd name="connsiteX3" fmla="*/ 0 w 15103"/>
                    <a:gd name="connsiteY3" fmla="*/ 0 h 66529"/>
                    <a:gd name="connsiteX4" fmla="*/ 15103 w 15103"/>
                    <a:gd name="connsiteY4" fmla="*/ 0 h 6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03" h="66529">
                      <a:moveTo>
                        <a:pt x="15103" y="0"/>
                      </a:moveTo>
                      <a:lnTo>
                        <a:pt x="15103" y="66529"/>
                      </a:lnTo>
                      <a:lnTo>
                        <a:pt x="0" y="66529"/>
                      </a:lnTo>
                      <a:lnTo>
                        <a:pt x="0" y="0"/>
                      </a:lnTo>
                      <a:lnTo>
                        <a:pt x="1510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4" name="Freeform: Shape 203">
                  <a:extLst>
                    <a:ext uri="{FF2B5EF4-FFF2-40B4-BE49-F238E27FC236}">
                      <a16:creationId xmlns:a16="http://schemas.microsoft.com/office/drawing/2014/main" id="{215E7E9C-9F4B-94A2-EA10-18AE84C3342F}"/>
                    </a:ext>
                  </a:extLst>
                </p:cNvPr>
                <p:cNvSpPr/>
                <p:nvPr/>
              </p:nvSpPr>
              <p:spPr>
                <a:xfrm>
                  <a:off x="2427386" y="1998213"/>
                  <a:ext cx="55088" cy="66539"/>
                </a:xfrm>
                <a:custGeom>
                  <a:avLst/>
                  <a:gdLst>
                    <a:gd name="connsiteX0" fmla="*/ 0 w 55088"/>
                    <a:gd name="connsiteY0" fmla="*/ 66529 h 66539"/>
                    <a:gd name="connsiteX1" fmla="*/ 0 w 55088"/>
                    <a:gd name="connsiteY1" fmla="*/ 0 h 66539"/>
                    <a:gd name="connsiteX2" fmla="*/ 17576 w 55088"/>
                    <a:gd name="connsiteY2" fmla="*/ 0 h 66539"/>
                    <a:gd name="connsiteX3" fmla="*/ 31397 w 55088"/>
                    <a:gd name="connsiteY3" fmla="*/ 24379 h 66539"/>
                    <a:gd name="connsiteX4" fmla="*/ 42253 w 55088"/>
                    <a:gd name="connsiteY4" fmla="*/ 47178 h 66539"/>
                    <a:gd name="connsiteX5" fmla="*/ 42550 w 55088"/>
                    <a:gd name="connsiteY5" fmla="*/ 47178 h 66539"/>
                    <a:gd name="connsiteX6" fmla="*/ 41268 w 55088"/>
                    <a:gd name="connsiteY6" fmla="*/ 19444 h 66539"/>
                    <a:gd name="connsiteX7" fmla="*/ 41268 w 55088"/>
                    <a:gd name="connsiteY7" fmla="*/ 0 h 66539"/>
                    <a:gd name="connsiteX8" fmla="*/ 55089 w 55088"/>
                    <a:gd name="connsiteY8" fmla="*/ 0 h 66539"/>
                    <a:gd name="connsiteX9" fmla="*/ 55089 w 55088"/>
                    <a:gd name="connsiteY9" fmla="*/ 66529 h 66539"/>
                    <a:gd name="connsiteX10" fmla="*/ 39298 w 55088"/>
                    <a:gd name="connsiteY10" fmla="*/ 66529 h 66539"/>
                    <a:gd name="connsiteX11" fmla="*/ 25087 w 55088"/>
                    <a:gd name="connsiteY11" fmla="*/ 40868 h 66539"/>
                    <a:gd name="connsiteX12" fmla="*/ 13534 w 55088"/>
                    <a:gd name="connsiteY12" fmla="*/ 17371 h 66539"/>
                    <a:gd name="connsiteX13" fmla="*/ 13236 w 55088"/>
                    <a:gd name="connsiteY13" fmla="*/ 17474 h 66539"/>
                    <a:gd name="connsiteX14" fmla="*/ 13831 w 55088"/>
                    <a:gd name="connsiteY14" fmla="*/ 46501 h 66539"/>
                    <a:gd name="connsiteX15" fmla="*/ 13831 w 55088"/>
                    <a:gd name="connsiteY15" fmla="*/ 66539 h 66539"/>
                    <a:gd name="connsiteX16" fmla="*/ 0 w 55088"/>
                    <a:gd name="connsiteY16" fmla="*/ 66539 h 66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5088" h="66539">
                      <a:moveTo>
                        <a:pt x="0" y="66529"/>
                      </a:moveTo>
                      <a:lnTo>
                        <a:pt x="0" y="0"/>
                      </a:lnTo>
                      <a:lnTo>
                        <a:pt x="17576" y="0"/>
                      </a:lnTo>
                      <a:lnTo>
                        <a:pt x="31397" y="24379"/>
                      </a:lnTo>
                      <a:cubicBezTo>
                        <a:pt x="35347" y="31387"/>
                        <a:pt x="39298" y="39677"/>
                        <a:pt x="42253" y="47178"/>
                      </a:cubicBezTo>
                      <a:lnTo>
                        <a:pt x="42550" y="47178"/>
                      </a:lnTo>
                      <a:cubicBezTo>
                        <a:pt x="41565" y="38395"/>
                        <a:pt x="41268" y="29407"/>
                        <a:pt x="41268" y="19444"/>
                      </a:cubicBezTo>
                      <a:lnTo>
                        <a:pt x="41268" y="0"/>
                      </a:lnTo>
                      <a:lnTo>
                        <a:pt x="55089" y="0"/>
                      </a:lnTo>
                      <a:lnTo>
                        <a:pt x="55089" y="66529"/>
                      </a:lnTo>
                      <a:lnTo>
                        <a:pt x="39298" y="66529"/>
                      </a:lnTo>
                      <a:lnTo>
                        <a:pt x="25087" y="40868"/>
                      </a:lnTo>
                      <a:cubicBezTo>
                        <a:pt x="21137" y="33757"/>
                        <a:pt x="16796" y="25169"/>
                        <a:pt x="13534" y="17371"/>
                      </a:cubicBezTo>
                      <a:lnTo>
                        <a:pt x="13236" y="17474"/>
                      </a:lnTo>
                      <a:cubicBezTo>
                        <a:pt x="13626" y="26257"/>
                        <a:pt x="13831" y="35635"/>
                        <a:pt x="13831" y="46501"/>
                      </a:cubicBezTo>
                      <a:lnTo>
                        <a:pt x="13831" y="66539"/>
                      </a:lnTo>
                      <a:lnTo>
                        <a:pt x="0" y="665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5" name="Freeform: Shape 204">
                  <a:extLst>
                    <a:ext uri="{FF2B5EF4-FFF2-40B4-BE49-F238E27FC236}">
                      <a16:creationId xmlns:a16="http://schemas.microsoft.com/office/drawing/2014/main" id="{76B5648B-6D07-67E9-D4CD-AB8D1791ED94}"/>
                    </a:ext>
                  </a:extLst>
                </p:cNvPr>
                <p:cNvSpPr/>
                <p:nvPr/>
              </p:nvSpPr>
              <p:spPr>
                <a:xfrm>
                  <a:off x="2492919" y="1997125"/>
                  <a:ext cx="45710" cy="68601"/>
                </a:xfrm>
                <a:custGeom>
                  <a:avLst/>
                  <a:gdLst>
                    <a:gd name="connsiteX0" fmla="*/ 3068 w 45710"/>
                    <a:gd name="connsiteY0" fmla="*/ 52123 h 68601"/>
                    <a:gd name="connsiteX1" fmla="*/ 19751 w 45710"/>
                    <a:gd name="connsiteY1" fmla="*/ 56269 h 68601"/>
                    <a:gd name="connsiteX2" fmla="*/ 30310 w 45710"/>
                    <a:gd name="connsiteY2" fmla="*/ 49066 h 68601"/>
                    <a:gd name="connsiteX3" fmla="*/ 19156 w 45710"/>
                    <a:gd name="connsiteY3" fmla="*/ 39688 h 68601"/>
                    <a:gd name="connsiteX4" fmla="*/ 893 w 45710"/>
                    <a:gd name="connsiteY4" fmla="*/ 20039 h 68601"/>
                    <a:gd name="connsiteX5" fmla="*/ 26062 w 45710"/>
                    <a:gd name="connsiteY5" fmla="*/ 0 h 68601"/>
                    <a:gd name="connsiteX6" fmla="*/ 43043 w 45710"/>
                    <a:gd name="connsiteY6" fmla="*/ 3355 h 68601"/>
                    <a:gd name="connsiteX7" fmla="*/ 39688 w 45710"/>
                    <a:gd name="connsiteY7" fmla="*/ 15493 h 68601"/>
                    <a:gd name="connsiteX8" fmla="*/ 25764 w 45710"/>
                    <a:gd name="connsiteY8" fmla="*/ 12333 h 68601"/>
                    <a:gd name="connsiteX9" fmla="*/ 16088 w 45710"/>
                    <a:gd name="connsiteY9" fmla="*/ 18746 h 68601"/>
                    <a:gd name="connsiteX10" fmla="*/ 28432 w 45710"/>
                    <a:gd name="connsiteY10" fmla="*/ 28124 h 68601"/>
                    <a:gd name="connsiteX11" fmla="*/ 45711 w 45710"/>
                    <a:gd name="connsiteY11" fmla="*/ 47968 h 68601"/>
                    <a:gd name="connsiteX12" fmla="*/ 18859 w 45710"/>
                    <a:gd name="connsiteY12" fmla="*/ 68602 h 68601"/>
                    <a:gd name="connsiteX13" fmla="*/ 0 w 45710"/>
                    <a:gd name="connsiteY13" fmla="*/ 64559 h 68601"/>
                    <a:gd name="connsiteX14" fmla="*/ 3068 w 45710"/>
                    <a:gd name="connsiteY14" fmla="*/ 52123 h 68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5710" h="68601">
                      <a:moveTo>
                        <a:pt x="3068" y="52123"/>
                      </a:moveTo>
                      <a:cubicBezTo>
                        <a:pt x="7111" y="54196"/>
                        <a:pt x="13328" y="56269"/>
                        <a:pt x="19751" y="56269"/>
                      </a:cubicBezTo>
                      <a:cubicBezTo>
                        <a:pt x="26657" y="56269"/>
                        <a:pt x="30310" y="53406"/>
                        <a:pt x="30310" y="49066"/>
                      </a:cubicBezTo>
                      <a:cubicBezTo>
                        <a:pt x="30310" y="44920"/>
                        <a:pt x="27149" y="42550"/>
                        <a:pt x="19156" y="39688"/>
                      </a:cubicBezTo>
                      <a:cubicBezTo>
                        <a:pt x="8096" y="35840"/>
                        <a:pt x="893" y="29714"/>
                        <a:pt x="893" y="20039"/>
                      </a:cubicBezTo>
                      <a:cubicBezTo>
                        <a:pt x="893" y="8691"/>
                        <a:pt x="10373" y="0"/>
                        <a:pt x="26062" y="0"/>
                      </a:cubicBezTo>
                      <a:cubicBezTo>
                        <a:pt x="33562" y="0"/>
                        <a:pt x="39093" y="1580"/>
                        <a:pt x="43043" y="3355"/>
                      </a:cubicBezTo>
                      <a:lnTo>
                        <a:pt x="39688" y="15493"/>
                      </a:lnTo>
                      <a:cubicBezTo>
                        <a:pt x="37020" y="14211"/>
                        <a:pt x="32280" y="12333"/>
                        <a:pt x="25764" y="12333"/>
                      </a:cubicBezTo>
                      <a:cubicBezTo>
                        <a:pt x="19249" y="12333"/>
                        <a:pt x="16088" y="15298"/>
                        <a:pt x="16088" y="18746"/>
                      </a:cubicBezTo>
                      <a:cubicBezTo>
                        <a:pt x="16088" y="22994"/>
                        <a:pt x="19844" y="24861"/>
                        <a:pt x="28432" y="28124"/>
                      </a:cubicBezTo>
                      <a:cubicBezTo>
                        <a:pt x="40180" y="32464"/>
                        <a:pt x="45711" y="38590"/>
                        <a:pt x="45711" y="47968"/>
                      </a:cubicBezTo>
                      <a:cubicBezTo>
                        <a:pt x="45711" y="59121"/>
                        <a:pt x="37122" y="68602"/>
                        <a:pt x="18859" y="68602"/>
                      </a:cubicBezTo>
                      <a:cubicBezTo>
                        <a:pt x="11256" y="68602"/>
                        <a:pt x="3755" y="66632"/>
                        <a:pt x="0" y="64559"/>
                      </a:cubicBezTo>
                      <a:lnTo>
                        <a:pt x="3068" y="521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6" name="Freeform: Shape 205">
                  <a:extLst>
                    <a:ext uri="{FF2B5EF4-FFF2-40B4-BE49-F238E27FC236}">
                      <a16:creationId xmlns:a16="http://schemas.microsoft.com/office/drawing/2014/main" id="{FE9B0419-9CC7-759F-5ED6-67E2C5832D73}"/>
                    </a:ext>
                  </a:extLst>
                </p:cNvPr>
                <p:cNvSpPr/>
                <p:nvPr/>
              </p:nvSpPr>
              <p:spPr>
                <a:xfrm>
                  <a:off x="2548695" y="1998213"/>
                  <a:ext cx="54390" cy="67626"/>
                </a:xfrm>
                <a:custGeom>
                  <a:avLst/>
                  <a:gdLst>
                    <a:gd name="connsiteX0" fmla="*/ 15103 w 54390"/>
                    <a:gd name="connsiteY0" fmla="*/ 0 h 67626"/>
                    <a:gd name="connsiteX1" fmla="*/ 15103 w 54390"/>
                    <a:gd name="connsiteY1" fmla="*/ 38302 h 67626"/>
                    <a:gd name="connsiteX2" fmla="*/ 27149 w 54390"/>
                    <a:gd name="connsiteY2" fmla="*/ 55581 h 67626"/>
                    <a:gd name="connsiteX3" fmla="*/ 39390 w 54390"/>
                    <a:gd name="connsiteY3" fmla="*/ 38302 h 67626"/>
                    <a:gd name="connsiteX4" fmla="*/ 39390 w 54390"/>
                    <a:gd name="connsiteY4" fmla="*/ 0 h 67626"/>
                    <a:gd name="connsiteX5" fmla="*/ 54391 w 54390"/>
                    <a:gd name="connsiteY5" fmla="*/ 0 h 67626"/>
                    <a:gd name="connsiteX6" fmla="*/ 54391 w 54390"/>
                    <a:gd name="connsiteY6" fmla="*/ 37317 h 67626"/>
                    <a:gd name="connsiteX7" fmla="*/ 26657 w 54390"/>
                    <a:gd name="connsiteY7" fmla="*/ 67627 h 67626"/>
                    <a:gd name="connsiteX8" fmla="*/ 0 w 54390"/>
                    <a:gd name="connsiteY8" fmla="*/ 37122 h 67626"/>
                    <a:gd name="connsiteX9" fmla="*/ 0 w 54390"/>
                    <a:gd name="connsiteY9" fmla="*/ 0 h 67626"/>
                    <a:gd name="connsiteX10" fmla="*/ 15103 w 54390"/>
                    <a:gd name="connsiteY10" fmla="*/ 0 h 67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4390" h="67626">
                      <a:moveTo>
                        <a:pt x="15103" y="0"/>
                      </a:moveTo>
                      <a:lnTo>
                        <a:pt x="15103" y="38302"/>
                      </a:lnTo>
                      <a:cubicBezTo>
                        <a:pt x="15103" y="49753"/>
                        <a:pt x="19444" y="55581"/>
                        <a:pt x="27149" y="55581"/>
                      </a:cubicBezTo>
                      <a:cubicBezTo>
                        <a:pt x="35050" y="55581"/>
                        <a:pt x="39390" y="50051"/>
                        <a:pt x="39390" y="38302"/>
                      </a:cubicBezTo>
                      <a:lnTo>
                        <a:pt x="39390" y="0"/>
                      </a:lnTo>
                      <a:lnTo>
                        <a:pt x="54391" y="0"/>
                      </a:lnTo>
                      <a:lnTo>
                        <a:pt x="54391" y="37317"/>
                      </a:lnTo>
                      <a:cubicBezTo>
                        <a:pt x="54391" y="57849"/>
                        <a:pt x="44028" y="67627"/>
                        <a:pt x="26657" y="67627"/>
                      </a:cubicBezTo>
                      <a:cubicBezTo>
                        <a:pt x="9871" y="67627"/>
                        <a:pt x="0" y="58351"/>
                        <a:pt x="0" y="37122"/>
                      </a:cubicBezTo>
                      <a:lnTo>
                        <a:pt x="0" y="0"/>
                      </a:lnTo>
                      <a:lnTo>
                        <a:pt x="1510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7" name="Freeform: Shape 206">
                  <a:extLst>
                    <a:ext uri="{FF2B5EF4-FFF2-40B4-BE49-F238E27FC236}">
                      <a16:creationId xmlns:a16="http://schemas.microsoft.com/office/drawing/2014/main" id="{D5935414-2757-A451-43BE-72C12246DF6E}"/>
                    </a:ext>
                  </a:extLst>
                </p:cNvPr>
                <p:cNvSpPr/>
                <p:nvPr/>
              </p:nvSpPr>
              <p:spPr>
                <a:xfrm>
                  <a:off x="2616097" y="1997720"/>
                  <a:ext cx="50255" cy="67031"/>
                </a:xfrm>
                <a:custGeom>
                  <a:avLst/>
                  <a:gdLst>
                    <a:gd name="connsiteX0" fmla="*/ 21 w 50255"/>
                    <a:gd name="connsiteY0" fmla="*/ 1385 h 67031"/>
                    <a:gd name="connsiteX1" fmla="*/ 20059 w 50255"/>
                    <a:gd name="connsiteY1" fmla="*/ 0 h 67031"/>
                    <a:gd name="connsiteX2" fmla="*/ 41576 w 50255"/>
                    <a:gd name="connsiteY2" fmla="*/ 5233 h 67031"/>
                    <a:gd name="connsiteX3" fmla="*/ 47691 w 50255"/>
                    <a:gd name="connsiteY3" fmla="*/ 19156 h 67031"/>
                    <a:gd name="connsiteX4" fmla="*/ 35943 w 50255"/>
                    <a:gd name="connsiteY4" fmla="*/ 35542 h 67031"/>
                    <a:gd name="connsiteX5" fmla="*/ 35943 w 50255"/>
                    <a:gd name="connsiteY5" fmla="*/ 35840 h 67031"/>
                    <a:gd name="connsiteX6" fmla="*/ 44828 w 50255"/>
                    <a:gd name="connsiteY6" fmla="*/ 48276 h 67031"/>
                    <a:gd name="connsiteX7" fmla="*/ 50256 w 50255"/>
                    <a:gd name="connsiteY7" fmla="*/ 67032 h 67031"/>
                    <a:gd name="connsiteX8" fmla="*/ 34855 w 50255"/>
                    <a:gd name="connsiteY8" fmla="*/ 67032 h 67031"/>
                    <a:gd name="connsiteX9" fmla="*/ 30217 w 50255"/>
                    <a:gd name="connsiteY9" fmla="*/ 51539 h 67031"/>
                    <a:gd name="connsiteX10" fmla="*/ 19454 w 50255"/>
                    <a:gd name="connsiteY10" fmla="*/ 40878 h 67031"/>
                    <a:gd name="connsiteX11" fmla="*/ 14909 w 50255"/>
                    <a:gd name="connsiteY11" fmla="*/ 40878 h 67031"/>
                    <a:gd name="connsiteX12" fmla="*/ 14909 w 50255"/>
                    <a:gd name="connsiteY12" fmla="*/ 67032 h 67031"/>
                    <a:gd name="connsiteX13" fmla="*/ 0 w 50255"/>
                    <a:gd name="connsiteY13" fmla="*/ 67032 h 67031"/>
                    <a:gd name="connsiteX14" fmla="*/ 0 w 50255"/>
                    <a:gd name="connsiteY14" fmla="*/ 1385 h 67031"/>
                    <a:gd name="connsiteX15" fmla="*/ 14919 w 50255"/>
                    <a:gd name="connsiteY15" fmla="*/ 30012 h 67031"/>
                    <a:gd name="connsiteX16" fmla="*/ 20839 w 50255"/>
                    <a:gd name="connsiteY16" fmla="*/ 30012 h 67031"/>
                    <a:gd name="connsiteX17" fmla="*/ 32782 w 50255"/>
                    <a:gd name="connsiteY17" fmla="*/ 20439 h 67031"/>
                    <a:gd name="connsiteX18" fmla="*/ 21722 w 50255"/>
                    <a:gd name="connsiteY18" fmla="*/ 11163 h 67031"/>
                    <a:gd name="connsiteX19" fmla="*/ 14909 w 50255"/>
                    <a:gd name="connsiteY19" fmla="*/ 11656 h 67031"/>
                    <a:gd name="connsiteX20" fmla="*/ 14909 w 50255"/>
                    <a:gd name="connsiteY20" fmla="*/ 30012 h 67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50255" h="67031">
                      <a:moveTo>
                        <a:pt x="21" y="1385"/>
                      </a:moveTo>
                      <a:cubicBezTo>
                        <a:pt x="4853" y="595"/>
                        <a:pt x="12066" y="0"/>
                        <a:pt x="20059" y="0"/>
                      </a:cubicBezTo>
                      <a:cubicBezTo>
                        <a:pt x="29930" y="0"/>
                        <a:pt x="36835" y="1478"/>
                        <a:pt x="41576" y="5233"/>
                      </a:cubicBezTo>
                      <a:cubicBezTo>
                        <a:pt x="45526" y="8393"/>
                        <a:pt x="47691" y="13031"/>
                        <a:pt x="47691" y="19156"/>
                      </a:cubicBezTo>
                      <a:cubicBezTo>
                        <a:pt x="47691" y="27642"/>
                        <a:pt x="41668" y="33470"/>
                        <a:pt x="35943" y="35542"/>
                      </a:cubicBezTo>
                      <a:lnTo>
                        <a:pt x="35943" y="35840"/>
                      </a:lnTo>
                      <a:cubicBezTo>
                        <a:pt x="40580" y="37718"/>
                        <a:pt x="43145" y="42160"/>
                        <a:pt x="44828" y="48276"/>
                      </a:cubicBezTo>
                      <a:cubicBezTo>
                        <a:pt x="46901" y="55776"/>
                        <a:pt x="48973" y="64467"/>
                        <a:pt x="50256" y="67032"/>
                      </a:cubicBezTo>
                      <a:lnTo>
                        <a:pt x="34855" y="67032"/>
                      </a:lnTo>
                      <a:cubicBezTo>
                        <a:pt x="33767" y="65154"/>
                        <a:pt x="32187" y="59726"/>
                        <a:pt x="30217" y="51539"/>
                      </a:cubicBezTo>
                      <a:cubicBezTo>
                        <a:pt x="28442" y="43248"/>
                        <a:pt x="25579" y="40980"/>
                        <a:pt x="19454" y="40878"/>
                      </a:cubicBezTo>
                      <a:lnTo>
                        <a:pt x="14909" y="40878"/>
                      </a:lnTo>
                      <a:lnTo>
                        <a:pt x="14909" y="67032"/>
                      </a:lnTo>
                      <a:lnTo>
                        <a:pt x="0" y="67032"/>
                      </a:lnTo>
                      <a:lnTo>
                        <a:pt x="0" y="1385"/>
                      </a:lnTo>
                      <a:close/>
                      <a:moveTo>
                        <a:pt x="14919" y="30012"/>
                      </a:moveTo>
                      <a:lnTo>
                        <a:pt x="20839" y="30012"/>
                      </a:lnTo>
                      <a:cubicBezTo>
                        <a:pt x="28339" y="30012"/>
                        <a:pt x="32782" y="26257"/>
                        <a:pt x="32782" y="20439"/>
                      </a:cubicBezTo>
                      <a:cubicBezTo>
                        <a:pt x="32782" y="14324"/>
                        <a:pt x="28637" y="11256"/>
                        <a:pt x="21722" y="11163"/>
                      </a:cubicBezTo>
                      <a:cubicBezTo>
                        <a:pt x="18069" y="11163"/>
                        <a:pt x="15996" y="11461"/>
                        <a:pt x="14909" y="11656"/>
                      </a:cubicBezTo>
                      <a:lnTo>
                        <a:pt x="14909" y="300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8" name="Freeform: Shape 207">
                  <a:extLst>
                    <a:ext uri="{FF2B5EF4-FFF2-40B4-BE49-F238E27FC236}">
                      <a16:creationId xmlns:a16="http://schemas.microsoft.com/office/drawing/2014/main" id="{064F2DA7-4546-C100-A377-377EA9311FFE}"/>
                    </a:ext>
                  </a:extLst>
                </p:cNvPr>
                <p:cNvSpPr/>
                <p:nvPr/>
              </p:nvSpPr>
              <p:spPr>
                <a:xfrm>
                  <a:off x="2670693" y="1998213"/>
                  <a:ext cx="60711" cy="66529"/>
                </a:xfrm>
                <a:custGeom>
                  <a:avLst/>
                  <a:gdLst>
                    <a:gd name="connsiteX0" fmla="*/ 20336 w 60711"/>
                    <a:gd name="connsiteY0" fmla="*/ 49456 h 66529"/>
                    <a:gd name="connsiteX1" fmla="*/ 15596 w 60711"/>
                    <a:gd name="connsiteY1" fmla="*/ 66529 h 66529"/>
                    <a:gd name="connsiteX2" fmla="*/ 0 w 60711"/>
                    <a:gd name="connsiteY2" fmla="*/ 66529 h 66529"/>
                    <a:gd name="connsiteX3" fmla="*/ 20336 w 60711"/>
                    <a:gd name="connsiteY3" fmla="*/ 0 h 66529"/>
                    <a:gd name="connsiteX4" fmla="*/ 40078 w 60711"/>
                    <a:gd name="connsiteY4" fmla="*/ 0 h 66529"/>
                    <a:gd name="connsiteX5" fmla="*/ 60711 w 60711"/>
                    <a:gd name="connsiteY5" fmla="*/ 66529 h 66529"/>
                    <a:gd name="connsiteX6" fmla="*/ 44520 w 60711"/>
                    <a:gd name="connsiteY6" fmla="*/ 66529 h 66529"/>
                    <a:gd name="connsiteX7" fmla="*/ 39390 w 60711"/>
                    <a:gd name="connsiteY7" fmla="*/ 49456 h 66529"/>
                    <a:gd name="connsiteX8" fmla="*/ 20336 w 60711"/>
                    <a:gd name="connsiteY8" fmla="*/ 49456 h 66529"/>
                    <a:gd name="connsiteX9" fmla="*/ 37215 w 60711"/>
                    <a:gd name="connsiteY9" fmla="*/ 38200 h 66529"/>
                    <a:gd name="connsiteX10" fmla="*/ 33070 w 60711"/>
                    <a:gd name="connsiteY10" fmla="*/ 24081 h 66529"/>
                    <a:gd name="connsiteX11" fmla="*/ 29714 w 60711"/>
                    <a:gd name="connsiteY11" fmla="*/ 11246 h 66529"/>
                    <a:gd name="connsiteX12" fmla="*/ 29519 w 60711"/>
                    <a:gd name="connsiteY12" fmla="*/ 11246 h 66529"/>
                    <a:gd name="connsiteX13" fmla="*/ 26462 w 60711"/>
                    <a:gd name="connsiteY13" fmla="*/ 24081 h 66529"/>
                    <a:gd name="connsiteX14" fmla="*/ 22512 w 60711"/>
                    <a:gd name="connsiteY14" fmla="*/ 38200 h 66529"/>
                    <a:gd name="connsiteX15" fmla="*/ 37215 w 60711"/>
                    <a:gd name="connsiteY15" fmla="*/ 38200 h 6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0711" h="66529">
                      <a:moveTo>
                        <a:pt x="20336" y="49456"/>
                      </a:moveTo>
                      <a:lnTo>
                        <a:pt x="15596" y="66529"/>
                      </a:lnTo>
                      <a:lnTo>
                        <a:pt x="0" y="66529"/>
                      </a:lnTo>
                      <a:lnTo>
                        <a:pt x="20336" y="0"/>
                      </a:lnTo>
                      <a:lnTo>
                        <a:pt x="40078" y="0"/>
                      </a:lnTo>
                      <a:lnTo>
                        <a:pt x="60711" y="66529"/>
                      </a:lnTo>
                      <a:lnTo>
                        <a:pt x="44520" y="66529"/>
                      </a:lnTo>
                      <a:lnTo>
                        <a:pt x="39390" y="49456"/>
                      </a:lnTo>
                      <a:lnTo>
                        <a:pt x="20336" y="49456"/>
                      </a:lnTo>
                      <a:close/>
                      <a:moveTo>
                        <a:pt x="37215" y="38200"/>
                      </a:moveTo>
                      <a:lnTo>
                        <a:pt x="33070" y="24081"/>
                      </a:lnTo>
                      <a:cubicBezTo>
                        <a:pt x="31890" y="20131"/>
                        <a:pt x="30699" y="15196"/>
                        <a:pt x="29714" y="11246"/>
                      </a:cubicBezTo>
                      <a:lnTo>
                        <a:pt x="29519" y="11246"/>
                      </a:lnTo>
                      <a:cubicBezTo>
                        <a:pt x="28534" y="15196"/>
                        <a:pt x="27549" y="20223"/>
                        <a:pt x="26462" y="24081"/>
                      </a:cubicBezTo>
                      <a:lnTo>
                        <a:pt x="22512" y="38200"/>
                      </a:lnTo>
                      <a:lnTo>
                        <a:pt x="37215" y="3820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09" name="Freeform: Shape 208">
                  <a:extLst>
                    <a:ext uri="{FF2B5EF4-FFF2-40B4-BE49-F238E27FC236}">
                      <a16:creationId xmlns:a16="http://schemas.microsoft.com/office/drawing/2014/main" id="{DE9C0A8F-BBA8-1F4F-39F2-78995B859DB3}"/>
                    </a:ext>
                  </a:extLst>
                </p:cNvPr>
                <p:cNvSpPr/>
                <p:nvPr/>
              </p:nvSpPr>
              <p:spPr>
                <a:xfrm>
                  <a:off x="2740280" y="1998213"/>
                  <a:ext cx="55088" cy="66539"/>
                </a:xfrm>
                <a:custGeom>
                  <a:avLst/>
                  <a:gdLst>
                    <a:gd name="connsiteX0" fmla="*/ 0 w 55088"/>
                    <a:gd name="connsiteY0" fmla="*/ 66529 h 66539"/>
                    <a:gd name="connsiteX1" fmla="*/ 0 w 55088"/>
                    <a:gd name="connsiteY1" fmla="*/ 0 h 66539"/>
                    <a:gd name="connsiteX2" fmla="*/ 17576 w 55088"/>
                    <a:gd name="connsiteY2" fmla="*/ 0 h 66539"/>
                    <a:gd name="connsiteX3" fmla="*/ 31397 w 55088"/>
                    <a:gd name="connsiteY3" fmla="*/ 24379 h 66539"/>
                    <a:gd name="connsiteX4" fmla="*/ 42253 w 55088"/>
                    <a:gd name="connsiteY4" fmla="*/ 47178 h 66539"/>
                    <a:gd name="connsiteX5" fmla="*/ 42550 w 55088"/>
                    <a:gd name="connsiteY5" fmla="*/ 47178 h 66539"/>
                    <a:gd name="connsiteX6" fmla="*/ 41268 w 55088"/>
                    <a:gd name="connsiteY6" fmla="*/ 19444 h 66539"/>
                    <a:gd name="connsiteX7" fmla="*/ 41268 w 55088"/>
                    <a:gd name="connsiteY7" fmla="*/ 0 h 66539"/>
                    <a:gd name="connsiteX8" fmla="*/ 55089 w 55088"/>
                    <a:gd name="connsiteY8" fmla="*/ 0 h 66539"/>
                    <a:gd name="connsiteX9" fmla="*/ 55089 w 55088"/>
                    <a:gd name="connsiteY9" fmla="*/ 66529 h 66539"/>
                    <a:gd name="connsiteX10" fmla="*/ 39298 w 55088"/>
                    <a:gd name="connsiteY10" fmla="*/ 66529 h 66539"/>
                    <a:gd name="connsiteX11" fmla="*/ 25087 w 55088"/>
                    <a:gd name="connsiteY11" fmla="*/ 40868 h 66539"/>
                    <a:gd name="connsiteX12" fmla="*/ 13534 w 55088"/>
                    <a:gd name="connsiteY12" fmla="*/ 17371 h 66539"/>
                    <a:gd name="connsiteX13" fmla="*/ 13236 w 55088"/>
                    <a:gd name="connsiteY13" fmla="*/ 17474 h 66539"/>
                    <a:gd name="connsiteX14" fmla="*/ 13831 w 55088"/>
                    <a:gd name="connsiteY14" fmla="*/ 46501 h 66539"/>
                    <a:gd name="connsiteX15" fmla="*/ 13831 w 55088"/>
                    <a:gd name="connsiteY15" fmla="*/ 66539 h 66539"/>
                    <a:gd name="connsiteX16" fmla="*/ 0 w 55088"/>
                    <a:gd name="connsiteY16" fmla="*/ 66539 h 66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5088" h="66539">
                      <a:moveTo>
                        <a:pt x="0" y="66529"/>
                      </a:moveTo>
                      <a:lnTo>
                        <a:pt x="0" y="0"/>
                      </a:lnTo>
                      <a:lnTo>
                        <a:pt x="17576" y="0"/>
                      </a:lnTo>
                      <a:lnTo>
                        <a:pt x="31397" y="24379"/>
                      </a:lnTo>
                      <a:cubicBezTo>
                        <a:pt x="35347" y="31387"/>
                        <a:pt x="39298" y="39677"/>
                        <a:pt x="42253" y="47178"/>
                      </a:cubicBezTo>
                      <a:lnTo>
                        <a:pt x="42550" y="47178"/>
                      </a:lnTo>
                      <a:cubicBezTo>
                        <a:pt x="41565" y="38395"/>
                        <a:pt x="41268" y="29407"/>
                        <a:pt x="41268" y="19444"/>
                      </a:cubicBezTo>
                      <a:lnTo>
                        <a:pt x="41268" y="0"/>
                      </a:lnTo>
                      <a:lnTo>
                        <a:pt x="55089" y="0"/>
                      </a:lnTo>
                      <a:lnTo>
                        <a:pt x="55089" y="66529"/>
                      </a:lnTo>
                      <a:lnTo>
                        <a:pt x="39298" y="66529"/>
                      </a:lnTo>
                      <a:lnTo>
                        <a:pt x="25087" y="40868"/>
                      </a:lnTo>
                      <a:cubicBezTo>
                        <a:pt x="21137" y="33757"/>
                        <a:pt x="16796" y="25169"/>
                        <a:pt x="13534" y="17371"/>
                      </a:cubicBezTo>
                      <a:lnTo>
                        <a:pt x="13236" y="17474"/>
                      </a:lnTo>
                      <a:cubicBezTo>
                        <a:pt x="13626" y="26257"/>
                        <a:pt x="13831" y="35635"/>
                        <a:pt x="13831" y="46501"/>
                      </a:cubicBezTo>
                      <a:lnTo>
                        <a:pt x="13831" y="66539"/>
                      </a:lnTo>
                      <a:lnTo>
                        <a:pt x="0" y="665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0" name="Freeform: Shape 209">
                  <a:extLst>
                    <a:ext uri="{FF2B5EF4-FFF2-40B4-BE49-F238E27FC236}">
                      <a16:creationId xmlns:a16="http://schemas.microsoft.com/office/drawing/2014/main" id="{DB5A5D57-32D8-BFFD-EA03-BBB7EB778A47}"/>
                    </a:ext>
                  </a:extLst>
                </p:cNvPr>
                <p:cNvSpPr/>
                <p:nvPr/>
              </p:nvSpPr>
              <p:spPr>
                <a:xfrm>
                  <a:off x="2805331" y="1997135"/>
                  <a:ext cx="52708" cy="68601"/>
                </a:xfrm>
                <a:custGeom>
                  <a:avLst/>
                  <a:gdLst>
                    <a:gd name="connsiteX0" fmla="*/ 51918 w 52708"/>
                    <a:gd name="connsiteY0" fmla="*/ 65739 h 68601"/>
                    <a:gd name="connsiteX1" fmla="*/ 34845 w 52708"/>
                    <a:gd name="connsiteY1" fmla="*/ 68602 h 68601"/>
                    <a:gd name="connsiteX2" fmla="*/ 0 w 52708"/>
                    <a:gd name="connsiteY2" fmla="*/ 35337 h 68601"/>
                    <a:gd name="connsiteX3" fmla="*/ 36322 w 52708"/>
                    <a:gd name="connsiteY3" fmla="*/ 0 h 68601"/>
                    <a:gd name="connsiteX4" fmla="*/ 52708 w 52708"/>
                    <a:gd name="connsiteY4" fmla="*/ 2965 h 68601"/>
                    <a:gd name="connsiteX5" fmla="*/ 49651 w 52708"/>
                    <a:gd name="connsiteY5" fmla="*/ 14908 h 68601"/>
                    <a:gd name="connsiteX6" fmla="*/ 37020 w 52708"/>
                    <a:gd name="connsiteY6" fmla="*/ 12446 h 68601"/>
                    <a:gd name="connsiteX7" fmla="*/ 15801 w 52708"/>
                    <a:gd name="connsiteY7" fmla="*/ 34455 h 68601"/>
                    <a:gd name="connsiteX8" fmla="*/ 37122 w 52708"/>
                    <a:gd name="connsiteY8" fmla="*/ 56176 h 68601"/>
                    <a:gd name="connsiteX9" fmla="*/ 49661 w 52708"/>
                    <a:gd name="connsiteY9" fmla="*/ 54001 h 68601"/>
                    <a:gd name="connsiteX10" fmla="*/ 51918 w 52708"/>
                    <a:gd name="connsiteY10" fmla="*/ 65739 h 68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2708" h="68601">
                      <a:moveTo>
                        <a:pt x="51918" y="65739"/>
                      </a:moveTo>
                      <a:cubicBezTo>
                        <a:pt x="49158" y="67124"/>
                        <a:pt x="42940" y="68602"/>
                        <a:pt x="34845" y="68602"/>
                      </a:cubicBezTo>
                      <a:cubicBezTo>
                        <a:pt x="11841" y="68602"/>
                        <a:pt x="0" y="54288"/>
                        <a:pt x="0" y="35337"/>
                      </a:cubicBezTo>
                      <a:cubicBezTo>
                        <a:pt x="0" y="12631"/>
                        <a:pt x="16191" y="0"/>
                        <a:pt x="36322" y="0"/>
                      </a:cubicBezTo>
                      <a:cubicBezTo>
                        <a:pt x="44120" y="0"/>
                        <a:pt x="50040" y="1580"/>
                        <a:pt x="52708" y="2965"/>
                      </a:cubicBezTo>
                      <a:lnTo>
                        <a:pt x="49651" y="14908"/>
                      </a:lnTo>
                      <a:cubicBezTo>
                        <a:pt x="46593" y="13626"/>
                        <a:pt x="42345" y="12446"/>
                        <a:pt x="37020" y="12446"/>
                      </a:cubicBezTo>
                      <a:cubicBezTo>
                        <a:pt x="25077" y="12446"/>
                        <a:pt x="15801" y="19649"/>
                        <a:pt x="15801" y="34455"/>
                      </a:cubicBezTo>
                      <a:cubicBezTo>
                        <a:pt x="15801" y="47783"/>
                        <a:pt x="23702" y="56176"/>
                        <a:pt x="37122" y="56176"/>
                      </a:cubicBezTo>
                      <a:cubicBezTo>
                        <a:pt x="41668" y="56176"/>
                        <a:pt x="46695" y="55191"/>
                        <a:pt x="49661" y="54001"/>
                      </a:cubicBezTo>
                      <a:lnTo>
                        <a:pt x="51918" y="657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11" name="Freeform: Shape 210">
                  <a:extLst>
                    <a:ext uri="{FF2B5EF4-FFF2-40B4-BE49-F238E27FC236}">
                      <a16:creationId xmlns:a16="http://schemas.microsoft.com/office/drawing/2014/main" id="{4D5CD9F5-44D7-3898-9CDC-2B45C9FB3554}"/>
                    </a:ext>
                  </a:extLst>
                </p:cNvPr>
                <p:cNvSpPr/>
                <p:nvPr/>
              </p:nvSpPr>
              <p:spPr>
                <a:xfrm>
                  <a:off x="2867120" y="1998213"/>
                  <a:ext cx="42447" cy="66539"/>
                </a:xfrm>
                <a:custGeom>
                  <a:avLst/>
                  <a:gdLst>
                    <a:gd name="connsiteX0" fmla="*/ 39585 w 42447"/>
                    <a:gd name="connsiteY0" fmla="*/ 38405 h 66539"/>
                    <a:gd name="connsiteX1" fmla="*/ 15103 w 42447"/>
                    <a:gd name="connsiteY1" fmla="*/ 38405 h 66539"/>
                    <a:gd name="connsiteX2" fmla="*/ 15103 w 42447"/>
                    <a:gd name="connsiteY2" fmla="*/ 54196 h 66539"/>
                    <a:gd name="connsiteX3" fmla="*/ 42448 w 42447"/>
                    <a:gd name="connsiteY3" fmla="*/ 54196 h 66539"/>
                    <a:gd name="connsiteX4" fmla="*/ 42448 w 42447"/>
                    <a:gd name="connsiteY4" fmla="*/ 66539 h 66539"/>
                    <a:gd name="connsiteX5" fmla="*/ 0 w 42447"/>
                    <a:gd name="connsiteY5" fmla="*/ 66539 h 66539"/>
                    <a:gd name="connsiteX6" fmla="*/ 0 w 42447"/>
                    <a:gd name="connsiteY6" fmla="*/ 0 h 66539"/>
                    <a:gd name="connsiteX7" fmla="*/ 41063 w 42447"/>
                    <a:gd name="connsiteY7" fmla="*/ 0 h 66539"/>
                    <a:gd name="connsiteX8" fmla="*/ 41063 w 42447"/>
                    <a:gd name="connsiteY8" fmla="*/ 12343 h 66539"/>
                    <a:gd name="connsiteX9" fmla="*/ 15103 w 42447"/>
                    <a:gd name="connsiteY9" fmla="*/ 12343 h 66539"/>
                    <a:gd name="connsiteX10" fmla="*/ 15103 w 42447"/>
                    <a:gd name="connsiteY10" fmla="*/ 26164 h 66539"/>
                    <a:gd name="connsiteX11" fmla="*/ 39585 w 42447"/>
                    <a:gd name="connsiteY11" fmla="*/ 26164 h 66539"/>
                    <a:gd name="connsiteX12" fmla="*/ 39585 w 42447"/>
                    <a:gd name="connsiteY12" fmla="*/ 38405 h 66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2447" h="66539">
                      <a:moveTo>
                        <a:pt x="39585" y="38405"/>
                      </a:moveTo>
                      <a:lnTo>
                        <a:pt x="15103" y="38405"/>
                      </a:lnTo>
                      <a:lnTo>
                        <a:pt x="15103" y="54196"/>
                      </a:lnTo>
                      <a:lnTo>
                        <a:pt x="42448" y="54196"/>
                      </a:lnTo>
                      <a:lnTo>
                        <a:pt x="42448" y="66539"/>
                      </a:lnTo>
                      <a:lnTo>
                        <a:pt x="0" y="66539"/>
                      </a:lnTo>
                      <a:lnTo>
                        <a:pt x="0" y="0"/>
                      </a:lnTo>
                      <a:lnTo>
                        <a:pt x="41063" y="0"/>
                      </a:lnTo>
                      <a:lnTo>
                        <a:pt x="41063" y="12343"/>
                      </a:lnTo>
                      <a:lnTo>
                        <a:pt x="15103" y="12343"/>
                      </a:lnTo>
                      <a:lnTo>
                        <a:pt x="15103" y="26164"/>
                      </a:lnTo>
                      <a:lnTo>
                        <a:pt x="39585" y="26164"/>
                      </a:lnTo>
                      <a:lnTo>
                        <a:pt x="39585" y="3840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212" name="Freeform: Shape 211">
                <a:extLst>
                  <a:ext uri="{FF2B5EF4-FFF2-40B4-BE49-F238E27FC236}">
                    <a16:creationId xmlns:a16="http://schemas.microsoft.com/office/drawing/2014/main" id="{46247197-A3A4-844B-3082-2A5FD3DDF168}"/>
                  </a:ext>
                </a:extLst>
              </p:cNvPr>
              <p:cNvSpPr/>
              <p:nvPr/>
            </p:nvSpPr>
            <p:spPr>
              <a:xfrm>
                <a:off x="2642025" y="1842284"/>
                <a:ext cx="203599" cy="22234"/>
              </a:xfrm>
              <a:custGeom>
                <a:avLst/>
                <a:gdLst>
                  <a:gd name="connsiteX0" fmla="*/ 193718 w 203599"/>
                  <a:gd name="connsiteY0" fmla="*/ 22235 h 22234"/>
                  <a:gd name="connsiteX1" fmla="*/ 9881 w 203599"/>
                  <a:gd name="connsiteY1" fmla="*/ 22235 h 22234"/>
                  <a:gd name="connsiteX2" fmla="*/ 0 w 203599"/>
                  <a:gd name="connsiteY2" fmla="*/ 12354 h 22234"/>
                  <a:gd name="connsiteX3" fmla="*/ 0 w 203599"/>
                  <a:gd name="connsiteY3" fmla="*/ 9881 h 22234"/>
                  <a:gd name="connsiteX4" fmla="*/ 9881 w 203599"/>
                  <a:gd name="connsiteY4" fmla="*/ 0 h 22234"/>
                  <a:gd name="connsiteX5" fmla="*/ 193718 w 203599"/>
                  <a:gd name="connsiteY5" fmla="*/ 0 h 22234"/>
                  <a:gd name="connsiteX6" fmla="*/ 203599 w 203599"/>
                  <a:gd name="connsiteY6" fmla="*/ 9881 h 22234"/>
                  <a:gd name="connsiteX7" fmla="*/ 203599 w 203599"/>
                  <a:gd name="connsiteY7" fmla="*/ 12354 h 22234"/>
                  <a:gd name="connsiteX8" fmla="*/ 193718 w 203599"/>
                  <a:gd name="connsiteY8" fmla="*/ 22235 h 22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599" h="22234">
                    <a:moveTo>
                      <a:pt x="193718" y="22235"/>
                    </a:moveTo>
                    <a:lnTo>
                      <a:pt x="9881" y="22235"/>
                    </a:lnTo>
                    <a:cubicBezTo>
                      <a:pt x="4443" y="22235"/>
                      <a:pt x="0" y="17792"/>
                      <a:pt x="0" y="12354"/>
                    </a:cubicBezTo>
                    <a:lnTo>
                      <a:pt x="0" y="9881"/>
                    </a:lnTo>
                    <a:cubicBezTo>
                      <a:pt x="0" y="4443"/>
                      <a:pt x="4443" y="0"/>
                      <a:pt x="9881" y="0"/>
                    </a:cubicBezTo>
                    <a:lnTo>
                      <a:pt x="193718" y="0"/>
                    </a:lnTo>
                    <a:cubicBezTo>
                      <a:pt x="199156" y="0"/>
                      <a:pt x="203599" y="4443"/>
                      <a:pt x="203599" y="9881"/>
                    </a:cubicBezTo>
                    <a:lnTo>
                      <a:pt x="203599" y="12354"/>
                    </a:lnTo>
                    <a:cubicBezTo>
                      <a:pt x="203599" y="17781"/>
                      <a:pt x="199156" y="22235"/>
                      <a:pt x="193718" y="22235"/>
                    </a:cubicBezTo>
                    <a:close/>
                  </a:path>
                </a:pathLst>
              </a:custGeom>
              <a:solidFill>
                <a:srgbClr val="F2F2F2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9" name="Graphic 138">
              <a:extLst>
                <a:ext uri="{FF2B5EF4-FFF2-40B4-BE49-F238E27FC236}">
                  <a16:creationId xmlns:a16="http://schemas.microsoft.com/office/drawing/2014/main" id="{5EF4461A-8B19-C8AA-8653-AA5EEA6AA17D}"/>
                </a:ext>
              </a:extLst>
            </p:cNvPr>
            <p:cNvGrpSpPr/>
            <p:nvPr/>
          </p:nvGrpSpPr>
          <p:grpSpPr>
            <a:xfrm>
              <a:off x="2314162" y="2153396"/>
              <a:ext cx="979271" cy="1042482"/>
              <a:chOff x="2314162" y="2153396"/>
              <a:chExt cx="979271" cy="1042482"/>
            </a:xfrm>
          </p:grpSpPr>
          <p:grpSp>
            <p:nvGrpSpPr>
              <p:cNvPr id="240" name="Graphic 138">
                <a:extLst>
                  <a:ext uri="{FF2B5EF4-FFF2-40B4-BE49-F238E27FC236}">
                    <a16:creationId xmlns:a16="http://schemas.microsoft.com/office/drawing/2014/main" id="{A5AC121A-F61E-6108-D8E5-82D7763892D3}"/>
                  </a:ext>
                </a:extLst>
              </p:cNvPr>
              <p:cNvGrpSpPr/>
              <p:nvPr/>
            </p:nvGrpSpPr>
            <p:grpSpPr>
              <a:xfrm>
                <a:off x="2314162" y="2165458"/>
                <a:ext cx="485797" cy="1015760"/>
                <a:chOff x="2314162" y="2165458"/>
                <a:chExt cx="485797" cy="1015760"/>
              </a:xfrm>
            </p:grpSpPr>
            <p:sp>
              <p:nvSpPr>
                <p:cNvPr id="241" name="Freeform: Shape 240">
                  <a:extLst>
                    <a:ext uri="{FF2B5EF4-FFF2-40B4-BE49-F238E27FC236}">
                      <a16:creationId xmlns:a16="http://schemas.microsoft.com/office/drawing/2014/main" id="{8E8AE6FA-F729-E08B-FFA9-93545AEEE6BC}"/>
                    </a:ext>
                  </a:extLst>
                </p:cNvPr>
                <p:cNvSpPr/>
                <p:nvPr/>
              </p:nvSpPr>
              <p:spPr>
                <a:xfrm>
                  <a:off x="2451568" y="2323214"/>
                  <a:ext cx="171512" cy="130583"/>
                </a:xfrm>
                <a:custGeom>
                  <a:avLst/>
                  <a:gdLst>
                    <a:gd name="connsiteX0" fmla="*/ 289 w 171512"/>
                    <a:gd name="connsiteY0" fmla="*/ 0 h 130583"/>
                    <a:gd name="connsiteX1" fmla="*/ 161830 w 171512"/>
                    <a:gd name="connsiteY1" fmla="*/ 45259 h 130583"/>
                    <a:gd name="connsiteX2" fmla="*/ 145803 w 171512"/>
                    <a:gd name="connsiteY2" fmla="*/ 126420 h 130583"/>
                    <a:gd name="connsiteX3" fmla="*/ 31501 w 171512"/>
                    <a:gd name="connsiteY3" fmla="*/ 126420 h 130583"/>
                    <a:gd name="connsiteX4" fmla="*/ 289 w 171512"/>
                    <a:gd name="connsiteY4" fmla="*/ 0 h 130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1512" h="130583">
                      <a:moveTo>
                        <a:pt x="289" y="0"/>
                      </a:moveTo>
                      <a:cubicBezTo>
                        <a:pt x="42428" y="30433"/>
                        <a:pt x="132957" y="43700"/>
                        <a:pt x="161830" y="45259"/>
                      </a:cubicBezTo>
                      <a:cubicBezTo>
                        <a:pt x="190703" y="46819"/>
                        <a:pt x="145803" y="126420"/>
                        <a:pt x="145803" y="126420"/>
                      </a:cubicBezTo>
                      <a:cubicBezTo>
                        <a:pt x="145803" y="126420"/>
                        <a:pt x="68182" y="135787"/>
                        <a:pt x="31501" y="126420"/>
                      </a:cubicBezTo>
                      <a:cubicBezTo>
                        <a:pt x="-5180" y="117062"/>
                        <a:pt x="289" y="0"/>
                        <a:pt x="289" y="0"/>
                      </a:cubicBezTo>
                      <a:close/>
                    </a:path>
                  </a:pathLst>
                </a:custGeom>
                <a:solidFill>
                  <a:srgbClr val="D54A41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2" name="Freeform: Shape 241">
                  <a:extLst>
                    <a:ext uri="{FF2B5EF4-FFF2-40B4-BE49-F238E27FC236}">
                      <a16:creationId xmlns:a16="http://schemas.microsoft.com/office/drawing/2014/main" id="{8434910E-26FF-3DF3-68FE-44AE2CE1EE5C}"/>
                    </a:ext>
                  </a:extLst>
                </p:cNvPr>
                <p:cNvSpPr/>
                <p:nvPr/>
              </p:nvSpPr>
              <p:spPr>
                <a:xfrm>
                  <a:off x="2339268" y="3102068"/>
                  <a:ext cx="86836" cy="79150"/>
                </a:xfrm>
                <a:custGeom>
                  <a:avLst/>
                  <a:gdLst>
                    <a:gd name="connsiteX0" fmla="*/ 40272 w 86836"/>
                    <a:gd name="connsiteY0" fmla="*/ 10394 h 79150"/>
                    <a:gd name="connsiteX1" fmla="*/ 72008 w 86836"/>
                    <a:gd name="connsiteY1" fmla="*/ 58003 h 79150"/>
                    <a:gd name="connsiteX2" fmla="*/ 65247 w 86836"/>
                    <a:gd name="connsiteY2" fmla="*/ 78483 h 79150"/>
                    <a:gd name="connsiteX3" fmla="*/ 10620 w 86836"/>
                    <a:gd name="connsiteY3" fmla="*/ 63984 h 79150"/>
                    <a:gd name="connsiteX4" fmla="*/ 2811 w 86836"/>
                    <a:gd name="connsiteY4" fmla="*/ 32772 h 79150"/>
                    <a:gd name="connsiteX5" fmla="*/ 0 w 86836"/>
                    <a:gd name="connsiteY5" fmla="*/ 0 h 79150"/>
                    <a:gd name="connsiteX6" fmla="*/ 40272 w 86836"/>
                    <a:gd name="connsiteY6" fmla="*/ 10394 h 7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6836" h="79150">
                      <a:moveTo>
                        <a:pt x="40272" y="10394"/>
                      </a:moveTo>
                      <a:cubicBezTo>
                        <a:pt x="40796" y="31202"/>
                        <a:pt x="52657" y="43587"/>
                        <a:pt x="72008" y="58003"/>
                      </a:cubicBezTo>
                      <a:cubicBezTo>
                        <a:pt x="92303" y="73106"/>
                        <a:pt x="93340" y="74768"/>
                        <a:pt x="65247" y="78483"/>
                      </a:cubicBezTo>
                      <a:cubicBezTo>
                        <a:pt x="37153" y="82197"/>
                        <a:pt x="29345" y="69453"/>
                        <a:pt x="10620" y="63984"/>
                      </a:cubicBezTo>
                      <a:cubicBezTo>
                        <a:pt x="-8106" y="58516"/>
                        <a:pt x="3858" y="45249"/>
                        <a:pt x="2811" y="32772"/>
                      </a:cubicBezTo>
                      <a:cubicBezTo>
                        <a:pt x="1775" y="20285"/>
                        <a:pt x="0" y="0"/>
                        <a:pt x="0" y="0"/>
                      </a:cubicBezTo>
                      <a:lnTo>
                        <a:pt x="40272" y="10394"/>
                      </a:lnTo>
                      <a:close/>
                    </a:path>
                  </a:pathLst>
                </a:custGeom>
                <a:solidFill>
                  <a:srgbClr val="303C60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3" name="Freeform: Shape 242">
                  <a:extLst>
                    <a:ext uri="{FF2B5EF4-FFF2-40B4-BE49-F238E27FC236}">
                      <a16:creationId xmlns:a16="http://schemas.microsoft.com/office/drawing/2014/main" id="{DB3FB841-3826-D4D2-E92C-17E79CF57547}"/>
                    </a:ext>
                  </a:extLst>
                </p:cNvPr>
                <p:cNvSpPr/>
                <p:nvPr/>
              </p:nvSpPr>
              <p:spPr>
                <a:xfrm>
                  <a:off x="2505791" y="3102058"/>
                  <a:ext cx="110678" cy="60110"/>
                </a:xfrm>
                <a:custGeom>
                  <a:avLst/>
                  <a:gdLst>
                    <a:gd name="connsiteX0" fmla="*/ 37631 w 110678"/>
                    <a:gd name="connsiteY0" fmla="*/ 0 h 60110"/>
                    <a:gd name="connsiteX1" fmla="*/ 66771 w 110678"/>
                    <a:gd name="connsiteY1" fmla="*/ 28822 h 60110"/>
                    <a:gd name="connsiteX2" fmla="*/ 105268 w 110678"/>
                    <a:gd name="connsiteY2" fmla="*/ 53437 h 60110"/>
                    <a:gd name="connsiteX3" fmla="*/ 41356 w 110678"/>
                    <a:gd name="connsiteY3" fmla="*/ 58905 h 60110"/>
                    <a:gd name="connsiteX4" fmla="*/ 693 w 110678"/>
                    <a:gd name="connsiteY4" fmla="*/ 53437 h 60110"/>
                    <a:gd name="connsiteX5" fmla="*/ 693 w 110678"/>
                    <a:gd name="connsiteY5" fmla="*/ 8332 h 60110"/>
                    <a:gd name="connsiteX6" fmla="*/ 37631 w 110678"/>
                    <a:gd name="connsiteY6" fmla="*/ 0 h 6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0678" h="60110">
                      <a:moveTo>
                        <a:pt x="37631" y="0"/>
                      </a:moveTo>
                      <a:cubicBezTo>
                        <a:pt x="37631" y="0"/>
                        <a:pt x="50118" y="14457"/>
                        <a:pt x="66771" y="28822"/>
                      </a:cubicBezTo>
                      <a:cubicBezTo>
                        <a:pt x="83424" y="43186"/>
                        <a:pt x="125563" y="48081"/>
                        <a:pt x="105268" y="53437"/>
                      </a:cubicBezTo>
                      <a:cubicBezTo>
                        <a:pt x="84973" y="58793"/>
                        <a:pt x="62246" y="55899"/>
                        <a:pt x="41356" y="58905"/>
                      </a:cubicBezTo>
                      <a:cubicBezTo>
                        <a:pt x="20465" y="61912"/>
                        <a:pt x="2253" y="58998"/>
                        <a:pt x="693" y="53437"/>
                      </a:cubicBezTo>
                      <a:cubicBezTo>
                        <a:pt x="-866" y="47865"/>
                        <a:pt x="693" y="8332"/>
                        <a:pt x="693" y="8332"/>
                      </a:cubicBezTo>
                      <a:lnTo>
                        <a:pt x="37631" y="0"/>
                      </a:lnTo>
                      <a:close/>
                    </a:path>
                  </a:pathLst>
                </a:custGeom>
                <a:solidFill>
                  <a:srgbClr val="303C60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4" name="Freeform: Shape 243">
                  <a:extLst>
                    <a:ext uri="{FF2B5EF4-FFF2-40B4-BE49-F238E27FC236}">
                      <a16:creationId xmlns:a16="http://schemas.microsoft.com/office/drawing/2014/main" id="{3826E700-1430-947E-8BB2-9ADD8D418D23}"/>
                    </a:ext>
                  </a:extLst>
                </p:cNvPr>
                <p:cNvSpPr/>
                <p:nvPr/>
              </p:nvSpPr>
              <p:spPr>
                <a:xfrm>
                  <a:off x="2543367" y="2182480"/>
                  <a:ext cx="147410" cy="199013"/>
                </a:xfrm>
                <a:custGeom>
                  <a:avLst/>
                  <a:gdLst>
                    <a:gd name="connsiteX0" fmla="*/ 57555 w 147410"/>
                    <a:gd name="connsiteY0" fmla="*/ 9081 h 199013"/>
                    <a:gd name="connsiteX1" fmla="*/ 136202 w 147410"/>
                    <a:gd name="connsiteY1" fmla="*/ 36908 h 199013"/>
                    <a:gd name="connsiteX2" fmla="*/ 138828 w 147410"/>
                    <a:gd name="connsiteY2" fmla="*/ 168837 h 199013"/>
                    <a:gd name="connsiteX3" fmla="*/ 14 w 147410"/>
                    <a:gd name="connsiteY3" fmla="*/ 196817 h 199013"/>
                    <a:gd name="connsiteX4" fmla="*/ 22803 w 147410"/>
                    <a:gd name="connsiteY4" fmla="*/ 116765 h 199013"/>
                    <a:gd name="connsiteX5" fmla="*/ 38029 w 147410"/>
                    <a:gd name="connsiteY5" fmla="*/ 48194 h 199013"/>
                    <a:gd name="connsiteX6" fmla="*/ 57555 w 147410"/>
                    <a:gd name="connsiteY6" fmla="*/ 9081 h 199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7410" h="199013">
                      <a:moveTo>
                        <a:pt x="57555" y="9081"/>
                      </a:moveTo>
                      <a:cubicBezTo>
                        <a:pt x="83668" y="-15719"/>
                        <a:pt x="131677" y="15894"/>
                        <a:pt x="136202" y="36908"/>
                      </a:cubicBezTo>
                      <a:cubicBezTo>
                        <a:pt x="147847" y="90970"/>
                        <a:pt x="152998" y="146869"/>
                        <a:pt x="138828" y="168837"/>
                      </a:cubicBezTo>
                      <a:cubicBezTo>
                        <a:pt x="124659" y="190795"/>
                        <a:pt x="-1525" y="204615"/>
                        <a:pt x="14" y="196817"/>
                      </a:cubicBezTo>
                      <a:cubicBezTo>
                        <a:pt x="1553" y="189019"/>
                        <a:pt x="1902" y="140498"/>
                        <a:pt x="22803" y="116765"/>
                      </a:cubicBezTo>
                      <a:cubicBezTo>
                        <a:pt x="43703" y="93033"/>
                        <a:pt x="34202" y="70111"/>
                        <a:pt x="38029" y="48194"/>
                      </a:cubicBezTo>
                      <a:cubicBezTo>
                        <a:pt x="42646" y="21825"/>
                        <a:pt x="53369" y="13042"/>
                        <a:pt x="57555" y="9081"/>
                      </a:cubicBez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45" name="Freeform: Shape 244">
                  <a:extLst>
                    <a:ext uri="{FF2B5EF4-FFF2-40B4-BE49-F238E27FC236}">
                      <a16:creationId xmlns:a16="http://schemas.microsoft.com/office/drawing/2014/main" id="{7A4AB007-8213-E72A-C1F3-89649977A302}"/>
                    </a:ext>
                  </a:extLst>
                </p:cNvPr>
                <p:cNvSpPr/>
                <p:nvPr/>
              </p:nvSpPr>
              <p:spPr>
                <a:xfrm>
                  <a:off x="2463667" y="2349584"/>
                  <a:ext cx="119827" cy="308225"/>
                </a:xfrm>
                <a:custGeom>
                  <a:avLst/>
                  <a:gdLst>
                    <a:gd name="connsiteX0" fmla="*/ 83315 w 119827"/>
                    <a:gd name="connsiteY0" fmla="*/ 0 h 308225"/>
                    <a:gd name="connsiteX1" fmla="*/ 40088 w 119827"/>
                    <a:gd name="connsiteY1" fmla="*/ 210494 h 308225"/>
                    <a:gd name="connsiteX2" fmla="*/ 0 w 119827"/>
                    <a:gd name="connsiteY2" fmla="*/ 308225 h 308225"/>
                    <a:gd name="connsiteX3" fmla="*/ 117288 w 119827"/>
                    <a:gd name="connsiteY3" fmla="*/ 151024 h 308225"/>
                    <a:gd name="connsiteX4" fmla="*/ 95577 w 119827"/>
                    <a:gd name="connsiteY4" fmla="*/ 26308 h 308225"/>
                    <a:gd name="connsiteX5" fmla="*/ 83315 w 119827"/>
                    <a:gd name="connsiteY5" fmla="*/ 0 h 30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9827" h="308225">
                      <a:moveTo>
                        <a:pt x="83315" y="0"/>
                      </a:moveTo>
                      <a:cubicBezTo>
                        <a:pt x="74419" y="62999"/>
                        <a:pt x="65831" y="181611"/>
                        <a:pt x="40088" y="210494"/>
                      </a:cubicBezTo>
                      <a:cubicBezTo>
                        <a:pt x="14334" y="239367"/>
                        <a:pt x="0" y="308225"/>
                        <a:pt x="0" y="308225"/>
                      </a:cubicBezTo>
                      <a:cubicBezTo>
                        <a:pt x="0" y="308225"/>
                        <a:pt x="83223" y="262771"/>
                        <a:pt x="117288" y="151024"/>
                      </a:cubicBezTo>
                      <a:cubicBezTo>
                        <a:pt x="127969" y="115964"/>
                        <a:pt x="101897" y="34116"/>
                        <a:pt x="95577" y="26308"/>
                      </a:cubicBezTo>
                      <a:cubicBezTo>
                        <a:pt x="89246" y="18510"/>
                        <a:pt x="83315" y="0"/>
                        <a:pt x="83315" y="0"/>
                      </a:cubicBezTo>
                      <a:close/>
                    </a:path>
                  </a:pathLst>
                </a:custGeom>
                <a:solidFill>
                  <a:srgbClr val="7EC1D6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246" name="Graphic 138">
                  <a:extLst>
                    <a:ext uri="{FF2B5EF4-FFF2-40B4-BE49-F238E27FC236}">
                      <a16:creationId xmlns:a16="http://schemas.microsoft.com/office/drawing/2014/main" id="{026C818A-B03C-8759-7ED5-0BBD662726C6}"/>
                    </a:ext>
                  </a:extLst>
                </p:cNvPr>
                <p:cNvGrpSpPr/>
                <p:nvPr/>
              </p:nvGrpSpPr>
              <p:grpSpPr>
                <a:xfrm>
                  <a:off x="2532484" y="2198227"/>
                  <a:ext cx="267476" cy="969301"/>
                  <a:chOff x="2532484" y="2198227"/>
                  <a:chExt cx="267476" cy="969301"/>
                </a:xfrm>
              </p:grpSpPr>
              <p:sp>
                <p:nvSpPr>
                  <p:cNvPr id="247" name="Freeform: Shape 246">
                    <a:extLst>
                      <a:ext uri="{FF2B5EF4-FFF2-40B4-BE49-F238E27FC236}">
                        <a16:creationId xmlns:a16="http://schemas.microsoft.com/office/drawing/2014/main" id="{1E77EF00-C18A-82BC-D80F-AD65D6049427}"/>
                      </a:ext>
                    </a:extLst>
                  </p:cNvPr>
                  <p:cNvSpPr/>
                  <p:nvPr/>
                </p:nvSpPr>
                <p:spPr>
                  <a:xfrm>
                    <a:off x="2649928" y="2522606"/>
                    <a:ext cx="102992" cy="75768"/>
                  </a:xfrm>
                  <a:custGeom>
                    <a:avLst/>
                    <a:gdLst>
                      <a:gd name="connsiteX0" fmla="*/ 77403 w 102992"/>
                      <a:gd name="connsiteY0" fmla="*/ 0 h 75768"/>
                      <a:gd name="connsiteX1" fmla="*/ 51496 w 102992"/>
                      <a:gd name="connsiteY1" fmla="*/ 36507 h 75768"/>
                      <a:gd name="connsiteX2" fmla="*/ 13029 w 102992"/>
                      <a:gd name="connsiteY2" fmla="*/ 52677 h 75768"/>
                      <a:gd name="connsiteX3" fmla="*/ 1127 w 102992"/>
                      <a:gd name="connsiteY3" fmla="*/ 75702 h 75768"/>
                      <a:gd name="connsiteX4" fmla="*/ 49433 w 102992"/>
                      <a:gd name="connsiteY4" fmla="*/ 62579 h 75768"/>
                      <a:gd name="connsiteX5" fmla="*/ 71052 w 102992"/>
                      <a:gd name="connsiteY5" fmla="*/ 45649 h 75768"/>
                      <a:gd name="connsiteX6" fmla="*/ 102993 w 102992"/>
                      <a:gd name="connsiteY6" fmla="*/ 18336 h 75768"/>
                      <a:gd name="connsiteX7" fmla="*/ 77403 w 102992"/>
                      <a:gd name="connsiteY7" fmla="*/ 0 h 757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02992" h="75768">
                        <a:moveTo>
                          <a:pt x="77403" y="0"/>
                        </a:moveTo>
                        <a:cubicBezTo>
                          <a:pt x="72263" y="6249"/>
                          <a:pt x="58483" y="36507"/>
                          <a:pt x="51496" y="36507"/>
                        </a:cubicBezTo>
                        <a:cubicBezTo>
                          <a:pt x="27691" y="36507"/>
                          <a:pt x="25937" y="45844"/>
                          <a:pt x="13029" y="52677"/>
                        </a:cubicBezTo>
                        <a:cubicBezTo>
                          <a:pt x="-3552" y="61460"/>
                          <a:pt x="-43" y="74922"/>
                          <a:pt x="1127" y="75702"/>
                        </a:cubicBezTo>
                        <a:cubicBezTo>
                          <a:pt x="2296" y="76482"/>
                          <a:pt x="37582" y="70305"/>
                          <a:pt x="49433" y="62579"/>
                        </a:cubicBezTo>
                        <a:cubicBezTo>
                          <a:pt x="59273" y="56166"/>
                          <a:pt x="66260" y="52677"/>
                          <a:pt x="71052" y="45649"/>
                        </a:cubicBezTo>
                        <a:cubicBezTo>
                          <a:pt x="75854" y="38621"/>
                          <a:pt x="102993" y="18336"/>
                          <a:pt x="102993" y="18336"/>
                        </a:cubicBezTo>
                        <a:lnTo>
                          <a:pt x="77403" y="0"/>
                        </a:lnTo>
                        <a:close/>
                      </a:path>
                    </a:pathLst>
                  </a:custGeom>
                  <a:solidFill>
                    <a:srgbClr val="F09959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48" name="Freeform: Shape 247">
                    <a:extLst>
                      <a:ext uri="{FF2B5EF4-FFF2-40B4-BE49-F238E27FC236}">
                        <a16:creationId xmlns:a16="http://schemas.microsoft.com/office/drawing/2014/main" id="{97F83BD3-D77A-1631-17CB-A304C9FE709D}"/>
                      </a:ext>
                    </a:extLst>
                  </p:cNvPr>
                  <p:cNvSpPr/>
                  <p:nvPr/>
                </p:nvSpPr>
                <p:spPr>
                  <a:xfrm>
                    <a:off x="2682190" y="2335722"/>
                    <a:ext cx="117769" cy="213637"/>
                  </a:xfrm>
                  <a:custGeom>
                    <a:avLst/>
                    <a:gdLst>
                      <a:gd name="connsiteX0" fmla="*/ 21059 w 117769"/>
                      <a:gd name="connsiteY0" fmla="*/ 0 h 213637"/>
                      <a:gd name="connsiteX1" fmla="*/ 73234 w 117769"/>
                      <a:gd name="connsiteY1" fmla="*/ 69176 h 213637"/>
                      <a:gd name="connsiteX2" fmla="*/ 110428 w 117769"/>
                      <a:gd name="connsiteY2" fmla="*/ 139933 h 213637"/>
                      <a:gd name="connsiteX3" fmla="*/ 103143 w 117769"/>
                      <a:gd name="connsiteY3" fmla="*/ 190661 h 213637"/>
                      <a:gd name="connsiteX4" fmla="*/ 65077 w 117769"/>
                      <a:gd name="connsiteY4" fmla="*/ 213059 h 213637"/>
                      <a:gd name="connsiteX5" fmla="*/ 42873 w 117769"/>
                      <a:gd name="connsiteY5" fmla="*/ 194519 h 213637"/>
                      <a:gd name="connsiteX6" fmla="*/ 59177 w 117769"/>
                      <a:gd name="connsiteY6" fmla="*/ 161521 h 213637"/>
                      <a:gd name="connsiteX7" fmla="*/ 64379 w 117769"/>
                      <a:gd name="connsiteY7" fmla="*/ 155457 h 213637"/>
                      <a:gd name="connsiteX8" fmla="*/ 8449 w 117769"/>
                      <a:gd name="connsiteY8" fmla="*/ 99342 h 213637"/>
                      <a:gd name="connsiteX9" fmla="*/ 21059 w 117769"/>
                      <a:gd name="connsiteY9" fmla="*/ 0 h 2136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7769" h="213637">
                        <a:moveTo>
                          <a:pt x="21059" y="0"/>
                        </a:moveTo>
                        <a:cubicBezTo>
                          <a:pt x="45140" y="14549"/>
                          <a:pt x="49563" y="28073"/>
                          <a:pt x="73234" y="69176"/>
                        </a:cubicBezTo>
                        <a:cubicBezTo>
                          <a:pt x="96905" y="110280"/>
                          <a:pt x="101070" y="125106"/>
                          <a:pt x="110428" y="139933"/>
                        </a:cubicBezTo>
                        <a:cubicBezTo>
                          <a:pt x="119796" y="154759"/>
                          <a:pt x="122915" y="171925"/>
                          <a:pt x="103143" y="190661"/>
                        </a:cubicBezTo>
                        <a:cubicBezTo>
                          <a:pt x="84254" y="208555"/>
                          <a:pt x="75440" y="215850"/>
                          <a:pt x="65077" y="213059"/>
                        </a:cubicBezTo>
                        <a:cubicBezTo>
                          <a:pt x="58100" y="211171"/>
                          <a:pt x="52579" y="190835"/>
                          <a:pt x="42873" y="194519"/>
                        </a:cubicBezTo>
                        <a:cubicBezTo>
                          <a:pt x="33166" y="198202"/>
                          <a:pt x="50332" y="169586"/>
                          <a:pt x="59177" y="161521"/>
                        </a:cubicBezTo>
                        <a:cubicBezTo>
                          <a:pt x="63999" y="157129"/>
                          <a:pt x="65939" y="157468"/>
                          <a:pt x="64379" y="155457"/>
                        </a:cubicBezTo>
                        <a:cubicBezTo>
                          <a:pt x="62819" y="153456"/>
                          <a:pt x="33166" y="131345"/>
                          <a:pt x="8449" y="99342"/>
                        </a:cubicBezTo>
                        <a:cubicBezTo>
                          <a:pt x="-16248" y="67360"/>
                          <a:pt x="21059" y="0"/>
                          <a:pt x="21059" y="0"/>
                        </a:cubicBezTo>
                        <a:close/>
                      </a:path>
                    </a:pathLst>
                  </a:custGeom>
                  <a:solidFill>
                    <a:srgbClr val="9BD6E8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249" name="Graphic 138">
                    <a:extLst>
                      <a:ext uri="{FF2B5EF4-FFF2-40B4-BE49-F238E27FC236}">
                        <a16:creationId xmlns:a16="http://schemas.microsoft.com/office/drawing/2014/main" id="{C68BCEBC-EA3B-0F34-E7FA-0416FF021D34}"/>
                      </a:ext>
                    </a:extLst>
                  </p:cNvPr>
                  <p:cNvGrpSpPr/>
                  <p:nvPr/>
                </p:nvGrpSpPr>
                <p:grpSpPr>
                  <a:xfrm>
                    <a:off x="2682195" y="2335732"/>
                    <a:ext cx="113450" cy="169173"/>
                    <a:chOff x="2682195" y="2335732"/>
                    <a:chExt cx="113450" cy="169173"/>
                  </a:xfrm>
                  <a:solidFill>
                    <a:srgbClr val="7EC1D6"/>
                  </a:solidFill>
                </p:grpSpPr>
                <p:sp>
                  <p:nvSpPr>
                    <p:cNvPr id="250" name="Freeform: Shape 249">
                      <a:extLst>
                        <a:ext uri="{FF2B5EF4-FFF2-40B4-BE49-F238E27FC236}">
                          <a16:creationId xmlns:a16="http://schemas.microsoft.com/office/drawing/2014/main" id="{0ABF8CA4-B6D7-6654-53AD-3289367F25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35580" y="2485429"/>
                      <a:ext cx="60064" cy="19475"/>
                    </a:xfrm>
                    <a:custGeom>
                      <a:avLst/>
                      <a:gdLst>
                        <a:gd name="connsiteX0" fmla="*/ 43258 w 60064"/>
                        <a:gd name="connsiteY0" fmla="*/ 4015 h 19475"/>
                        <a:gd name="connsiteX1" fmla="*/ 6146 w 60064"/>
                        <a:gd name="connsiteY1" fmla="*/ 1542 h 19475"/>
                        <a:gd name="connsiteX2" fmla="*/ 10999 w 60064"/>
                        <a:gd name="connsiteY2" fmla="*/ 5759 h 19475"/>
                        <a:gd name="connsiteX3" fmla="*/ 5797 w 60064"/>
                        <a:gd name="connsiteY3" fmla="*/ 11823 h 19475"/>
                        <a:gd name="connsiteX4" fmla="*/ 0 w 60064"/>
                        <a:gd name="connsiteY4" fmla="*/ 18411 h 19475"/>
                        <a:gd name="connsiteX5" fmla="*/ 24533 w 60064"/>
                        <a:gd name="connsiteY5" fmla="*/ 9094 h 19475"/>
                        <a:gd name="connsiteX6" fmla="*/ 54186 w 60064"/>
                        <a:gd name="connsiteY6" fmla="*/ 17682 h 19475"/>
                        <a:gd name="connsiteX7" fmla="*/ 43258 w 60064"/>
                        <a:gd name="connsiteY7" fmla="*/ 4015 h 194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0064" h="19475">
                          <a:moveTo>
                            <a:pt x="43258" y="4015"/>
                          </a:moveTo>
                          <a:cubicBezTo>
                            <a:pt x="31541" y="-1249"/>
                            <a:pt x="16899" y="-499"/>
                            <a:pt x="6146" y="1542"/>
                          </a:cubicBezTo>
                          <a:cubicBezTo>
                            <a:pt x="8906" y="3871"/>
                            <a:pt x="10650" y="5318"/>
                            <a:pt x="10999" y="5759"/>
                          </a:cubicBezTo>
                          <a:cubicBezTo>
                            <a:pt x="12559" y="7760"/>
                            <a:pt x="10609" y="7432"/>
                            <a:pt x="5797" y="11823"/>
                          </a:cubicBezTo>
                          <a:cubicBezTo>
                            <a:pt x="4094" y="13383"/>
                            <a:pt x="2073" y="15702"/>
                            <a:pt x="0" y="18411"/>
                          </a:cubicBezTo>
                          <a:cubicBezTo>
                            <a:pt x="8198" y="14070"/>
                            <a:pt x="17176" y="10161"/>
                            <a:pt x="24533" y="9094"/>
                          </a:cubicBezTo>
                          <a:cubicBezTo>
                            <a:pt x="43258" y="6365"/>
                            <a:pt x="44438" y="11433"/>
                            <a:pt x="54186" y="17682"/>
                          </a:cubicBezTo>
                          <a:cubicBezTo>
                            <a:pt x="63943" y="23910"/>
                            <a:pt x="62374" y="12593"/>
                            <a:pt x="43258" y="4015"/>
                          </a:cubicBezTo>
                          <a:close/>
                        </a:path>
                      </a:pathLst>
                    </a:custGeom>
                    <a:solidFill>
                      <a:srgbClr val="7EC1D6"/>
                    </a:solidFill>
                    <a:ln w="10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51" name="Freeform: Shape 250">
                      <a:extLst>
                        <a:ext uri="{FF2B5EF4-FFF2-40B4-BE49-F238E27FC236}">
                          <a16:creationId xmlns:a16="http://schemas.microsoft.com/office/drawing/2014/main" id="{441D9AEF-1CB6-C8CB-0424-C3410705F6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2195" y="2335732"/>
                      <a:ext cx="45269" cy="126501"/>
                    </a:xfrm>
                    <a:custGeom>
                      <a:avLst/>
                      <a:gdLst>
                        <a:gd name="connsiteX0" fmla="*/ 45270 w 45269"/>
                        <a:gd name="connsiteY0" fmla="*/ 21773 h 126501"/>
                        <a:gd name="connsiteX1" fmla="*/ 21055 w 45269"/>
                        <a:gd name="connsiteY1" fmla="*/ 0 h 126501"/>
                        <a:gd name="connsiteX2" fmla="*/ 8455 w 45269"/>
                        <a:gd name="connsiteY2" fmla="*/ 99352 h 126501"/>
                        <a:gd name="connsiteX3" fmla="*/ 32423 w 45269"/>
                        <a:gd name="connsiteY3" fmla="*/ 126502 h 126501"/>
                        <a:gd name="connsiteX4" fmla="*/ 45270 w 45269"/>
                        <a:gd name="connsiteY4" fmla="*/ 21773 h 1265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45269" h="126501">
                          <a:moveTo>
                            <a:pt x="45270" y="21773"/>
                          </a:moveTo>
                          <a:cubicBezTo>
                            <a:pt x="38816" y="12959"/>
                            <a:pt x="31951" y="6577"/>
                            <a:pt x="21055" y="0"/>
                          </a:cubicBezTo>
                          <a:cubicBezTo>
                            <a:pt x="21055" y="0"/>
                            <a:pt x="-16252" y="67350"/>
                            <a:pt x="8455" y="99352"/>
                          </a:cubicBezTo>
                          <a:cubicBezTo>
                            <a:pt x="16304" y="109510"/>
                            <a:pt x="24646" y="118663"/>
                            <a:pt x="32423" y="126502"/>
                          </a:cubicBezTo>
                          <a:cubicBezTo>
                            <a:pt x="32936" y="104934"/>
                            <a:pt x="35204" y="56751"/>
                            <a:pt x="45270" y="21773"/>
                          </a:cubicBezTo>
                          <a:close/>
                        </a:path>
                      </a:pathLst>
                    </a:custGeom>
                    <a:solidFill>
                      <a:srgbClr val="7EC1D6"/>
                    </a:solidFill>
                    <a:ln w="10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252" name="Freeform: Shape 251">
                    <a:extLst>
                      <a:ext uri="{FF2B5EF4-FFF2-40B4-BE49-F238E27FC236}">
                        <a16:creationId xmlns:a16="http://schemas.microsoft.com/office/drawing/2014/main" id="{FBF9DFB3-D3D3-3CA5-B647-4453486B5BEB}"/>
                      </a:ext>
                    </a:extLst>
                  </p:cNvPr>
                  <p:cNvSpPr/>
                  <p:nvPr/>
                </p:nvSpPr>
                <p:spPr>
                  <a:xfrm>
                    <a:off x="2546298" y="2312820"/>
                    <a:ext cx="168182" cy="226589"/>
                  </a:xfrm>
                  <a:custGeom>
                    <a:avLst/>
                    <a:gdLst>
                      <a:gd name="connsiteX0" fmla="*/ 65315 w 168182"/>
                      <a:gd name="connsiteY0" fmla="*/ 647 h 226589"/>
                      <a:gd name="connsiteX1" fmla="*/ 366 w 168182"/>
                      <a:gd name="connsiteY1" fmla="*/ 36158 h 226589"/>
                      <a:gd name="connsiteX2" fmla="*/ 34575 w 168182"/>
                      <a:gd name="connsiteY2" fmla="*/ 211746 h 226589"/>
                      <a:gd name="connsiteX3" fmla="*/ 130305 w 168182"/>
                      <a:gd name="connsiteY3" fmla="*/ 213829 h 226589"/>
                      <a:gd name="connsiteX4" fmla="*/ 168095 w 168182"/>
                      <a:gd name="connsiteY4" fmla="*/ 33357 h 226589"/>
                      <a:gd name="connsiteX5" fmla="*/ 95974 w 168182"/>
                      <a:gd name="connsiteY5" fmla="*/ 1047 h 226589"/>
                      <a:gd name="connsiteX6" fmla="*/ 65315 w 168182"/>
                      <a:gd name="connsiteY6" fmla="*/ 647 h 2265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8182" h="226589">
                        <a:moveTo>
                          <a:pt x="65315" y="647"/>
                        </a:moveTo>
                        <a:cubicBezTo>
                          <a:pt x="33056" y="7932"/>
                          <a:pt x="7025" y="17443"/>
                          <a:pt x="366" y="36158"/>
                        </a:cubicBezTo>
                        <a:cubicBezTo>
                          <a:pt x="-2866" y="45239"/>
                          <a:pt x="15849" y="195093"/>
                          <a:pt x="34575" y="211746"/>
                        </a:cubicBezTo>
                        <a:cubicBezTo>
                          <a:pt x="70723" y="243882"/>
                          <a:pt x="130305" y="213829"/>
                          <a:pt x="130305" y="213829"/>
                        </a:cubicBezTo>
                        <a:cubicBezTo>
                          <a:pt x="130305" y="213829"/>
                          <a:pt x="157362" y="146459"/>
                          <a:pt x="168095" y="33357"/>
                        </a:cubicBezTo>
                        <a:cubicBezTo>
                          <a:pt x="170886" y="23158"/>
                          <a:pt x="106378" y="3119"/>
                          <a:pt x="95974" y="1047"/>
                        </a:cubicBezTo>
                        <a:cubicBezTo>
                          <a:pt x="85569" y="-1046"/>
                          <a:pt x="65315" y="647"/>
                          <a:pt x="65315" y="647"/>
                        </a:cubicBezTo>
                        <a:close/>
                      </a:path>
                    </a:pathLst>
                  </a:custGeom>
                  <a:solidFill>
                    <a:srgbClr val="9BD6E8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3" name="Freeform: Shape 252">
                    <a:extLst>
                      <a:ext uri="{FF2B5EF4-FFF2-40B4-BE49-F238E27FC236}">
                        <a16:creationId xmlns:a16="http://schemas.microsoft.com/office/drawing/2014/main" id="{A676BA22-A2A6-1D8E-3B09-2045AD0079C7}"/>
                      </a:ext>
                    </a:extLst>
                  </p:cNvPr>
                  <p:cNvSpPr/>
                  <p:nvPr/>
                </p:nvSpPr>
                <p:spPr>
                  <a:xfrm>
                    <a:off x="2596329" y="3094209"/>
                    <a:ext cx="102873" cy="73319"/>
                  </a:xfrm>
                  <a:custGeom>
                    <a:avLst/>
                    <a:gdLst>
                      <a:gd name="connsiteX0" fmla="*/ 26150 w 102873"/>
                      <a:gd name="connsiteY0" fmla="*/ 14211 h 73319"/>
                      <a:gd name="connsiteX1" fmla="*/ 8481 w 102873"/>
                      <a:gd name="connsiteY1" fmla="*/ 73219 h 73319"/>
                      <a:gd name="connsiteX2" fmla="*/ 52334 w 102873"/>
                      <a:gd name="connsiteY2" fmla="*/ 43741 h 73319"/>
                      <a:gd name="connsiteX3" fmla="*/ 88072 w 102873"/>
                      <a:gd name="connsiteY3" fmla="*/ 73270 h 73319"/>
                      <a:gd name="connsiteX4" fmla="*/ 88072 w 102873"/>
                      <a:gd name="connsiteY4" fmla="*/ 36661 h 73319"/>
                      <a:gd name="connsiteX5" fmla="*/ 76570 w 102873"/>
                      <a:gd name="connsiteY5" fmla="*/ 0 h 73319"/>
                      <a:gd name="connsiteX6" fmla="*/ 26150 w 102873"/>
                      <a:gd name="connsiteY6" fmla="*/ 14211 h 73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2873" h="73319">
                        <a:moveTo>
                          <a:pt x="26150" y="14211"/>
                        </a:moveTo>
                        <a:cubicBezTo>
                          <a:pt x="26150" y="14211"/>
                          <a:pt x="-18053" y="75384"/>
                          <a:pt x="8481" y="73219"/>
                        </a:cubicBezTo>
                        <a:cubicBezTo>
                          <a:pt x="35015" y="71054"/>
                          <a:pt x="52334" y="43741"/>
                          <a:pt x="52334" y="43741"/>
                        </a:cubicBezTo>
                        <a:cubicBezTo>
                          <a:pt x="52334" y="43741"/>
                          <a:pt x="61548" y="74717"/>
                          <a:pt x="88072" y="73270"/>
                        </a:cubicBezTo>
                        <a:cubicBezTo>
                          <a:pt x="114605" y="71834"/>
                          <a:pt x="99635" y="55602"/>
                          <a:pt x="88072" y="36661"/>
                        </a:cubicBezTo>
                        <a:cubicBezTo>
                          <a:pt x="77144" y="18766"/>
                          <a:pt x="76570" y="0"/>
                          <a:pt x="76570" y="0"/>
                        </a:cubicBezTo>
                        <a:lnTo>
                          <a:pt x="26150" y="14211"/>
                        </a:lnTo>
                        <a:close/>
                      </a:path>
                    </a:pathLst>
                  </a:custGeom>
                  <a:solidFill>
                    <a:srgbClr val="F09959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4" name="Freeform: Shape 253">
                    <a:extLst>
                      <a:ext uri="{FF2B5EF4-FFF2-40B4-BE49-F238E27FC236}">
                        <a16:creationId xmlns:a16="http://schemas.microsoft.com/office/drawing/2014/main" id="{2A1A7DB0-884C-2FE0-EDEE-F14D0D158467}"/>
                      </a:ext>
                    </a:extLst>
                  </p:cNvPr>
                  <p:cNvSpPr/>
                  <p:nvPr/>
                </p:nvSpPr>
                <p:spPr>
                  <a:xfrm>
                    <a:off x="2606370" y="2228787"/>
                    <a:ext cx="39800" cy="113942"/>
                  </a:xfrm>
                  <a:custGeom>
                    <a:avLst/>
                    <a:gdLst>
                      <a:gd name="connsiteX0" fmla="*/ 19905 w 39800"/>
                      <a:gd name="connsiteY0" fmla="*/ 113943 h 113942"/>
                      <a:gd name="connsiteX1" fmla="*/ 0 w 39800"/>
                      <a:gd name="connsiteY1" fmla="*/ 94037 h 113942"/>
                      <a:gd name="connsiteX2" fmla="*/ 0 w 39800"/>
                      <a:gd name="connsiteY2" fmla="*/ 19895 h 113942"/>
                      <a:gd name="connsiteX3" fmla="*/ 19905 w 39800"/>
                      <a:gd name="connsiteY3" fmla="*/ 0 h 113942"/>
                      <a:gd name="connsiteX4" fmla="*/ 39800 w 39800"/>
                      <a:gd name="connsiteY4" fmla="*/ 19895 h 113942"/>
                      <a:gd name="connsiteX5" fmla="*/ 39800 w 39800"/>
                      <a:gd name="connsiteY5" fmla="*/ 94037 h 113942"/>
                      <a:gd name="connsiteX6" fmla="*/ 19905 w 39800"/>
                      <a:gd name="connsiteY6" fmla="*/ 113943 h 1139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9800" h="113942">
                        <a:moveTo>
                          <a:pt x="19905" y="113943"/>
                        </a:moveTo>
                        <a:cubicBezTo>
                          <a:pt x="8957" y="113943"/>
                          <a:pt x="0" y="104985"/>
                          <a:pt x="0" y="94037"/>
                        </a:cubicBezTo>
                        <a:lnTo>
                          <a:pt x="0" y="19895"/>
                        </a:lnTo>
                        <a:cubicBezTo>
                          <a:pt x="0" y="8947"/>
                          <a:pt x="8957" y="0"/>
                          <a:pt x="19905" y="0"/>
                        </a:cubicBezTo>
                        <a:cubicBezTo>
                          <a:pt x="30853" y="0"/>
                          <a:pt x="39800" y="8957"/>
                          <a:pt x="39800" y="19895"/>
                        </a:cubicBezTo>
                        <a:lnTo>
                          <a:pt x="39800" y="94037"/>
                        </a:lnTo>
                        <a:cubicBezTo>
                          <a:pt x="39800" y="104985"/>
                          <a:pt x="30843" y="113943"/>
                          <a:pt x="19905" y="113943"/>
                        </a:cubicBezTo>
                        <a:close/>
                      </a:path>
                    </a:pathLst>
                  </a:custGeom>
                  <a:solidFill>
                    <a:srgbClr val="F09959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5" name="Freeform: Shape 254">
                    <a:extLst>
                      <a:ext uri="{FF2B5EF4-FFF2-40B4-BE49-F238E27FC236}">
                        <a16:creationId xmlns:a16="http://schemas.microsoft.com/office/drawing/2014/main" id="{89A4456F-FC0F-45B0-7005-B53733FC5163}"/>
                      </a:ext>
                    </a:extLst>
                  </p:cNvPr>
                  <p:cNvSpPr/>
                  <p:nvPr/>
                </p:nvSpPr>
                <p:spPr>
                  <a:xfrm>
                    <a:off x="2606370" y="2228787"/>
                    <a:ext cx="39800" cy="90169"/>
                  </a:xfrm>
                  <a:custGeom>
                    <a:avLst/>
                    <a:gdLst>
                      <a:gd name="connsiteX0" fmla="*/ 19905 w 39800"/>
                      <a:gd name="connsiteY0" fmla="*/ 0 h 90169"/>
                      <a:gd name="connsiteX1" fmla="*/ 0 w 39800"/>
                      <a:gd name="connsiteY1" fmla="*/ 19895 h 90169"/>
                      <a:gd name="connsiteX2" fmla="*/ 0 w 39800"/>
                      <a:gd name="connsiteY2" fmla="*/ 53457 h 90169"/>
                      <a:gd name="connsiteX3" fmla="*/ 39800 w 39800"/>
                      <a:gd name="connsiteY3" fmla="*/ 90169 h 90169"/>
                      <a:gd name="connsiteX4" fmla="*/ 39800 w 39800"/>
                      <a:gd name="connsiteY4" fmla="*/ 19895 h 90169"/>
                      <a:gd name="connsiteX5" fmla="*/ 19905 w 39800"/>
                      <a:gd name="connsiteY5" fmla="*/ 0 h 901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9800" h="90169">
                        <a:moveTo>
                          <a:pt x="19905" y="0"/>
                        </a:moveTo>
                        <a:cubicBezTo>
                          <a:pt x="8957" y="0"/>
                          <a:pt x="0" y="8957"/>
                          <a:pt x="0" y="19895"/>
                        </a:cubicBezTo>
                        <a:lnTo>
                          <a:pt x="0" y="53457"/>
                        </a:lnTo>
                        <a:cubicBezTo>
                          <a:pt x="12887" y="71947"/>
                          <a:pt x="27970" y="83377"/>
                          <a:pt x="39800" y="90169"/>
                        </a:cubicBezTo>
                        <a:lnTo>
                          <a:pt x="39800" y="19895"/>
                        </a:lnTo>
                        <a:cubicBezTo>
                          <a:pt x="39800" y="8957"/>
                          <a:pt x="30843" y="0"/>
                          <a:pt x="19905" y="0"/>
                        </a:cubicBezTo>
                        <a:close/>
                      </a:path>
                    </a:pathLst>
                  </a:custGeom>
                  <a:solidFill>
                    <a:srgbClr val="E38540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6" name="Freeform: Shape 255">
                    <a:extLst>
                      <a:ext uri="{FF2B5EF4-FFF2-40B4-BE49-F238E27FC236}">
                        <a16:creationId xmlns:a16="http://schemas.microsoft.com/office/drawing/2014/main" id="{4E56927B-E537-EFCB-129D-52D54C88C6A6}"/>
                      </a:ext>
                    </a:extLst>
                  </p:cNvPr>
                  <p:cNvSpPr/>
                  <p:nvPr/>
                </p:nvSpPr>
                <p:spPr>
                  <a:xfrm>
                    <a:off x="2605318" y="2198227"/>
                    <a:ext cx="73403" cy="97431"/>
                  </a:xfrm>
                  <a:custGeom>
                    <a:avLst/>
                    <a:gdLst>
                      <a:gd name="connsiteX0" fmla="*/ 71624 w 73403"/>
                      <a:gd name="connsiteY0" fmla="*/ 40523 h 97431"/>
                      <a:gd name="connsiteX1" fmla="*/ 47963 w 73403"/>
                      <a:gd name="connsiteY1" fmla="*/ 96730 h 97431"/>
                      <a:gd name="connsiteX2" fmla="*/ 1780 w 73403"/>
                      <a:gd name="connsiteY2" fmla="*/ 56909 h 97431"/>
                      <a:gd name="connsiteX3" fmla="*/ 25441 w 73403"/>
                      <a:gd name="connsiteY3" fmla="*/ 702 h 97431"/>
                      <a:gd name="connsiteX4" fmla="*/ 71624 w 73403"/>
                      <a:gd name="connsiteY4" fmla="*/ 40523 h 974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403" h="97431">
                        <a:moveTo>
                          <a:pt x="71624" y="40523"/>
                        </a:moveTo>
                        <a:cubicBezTo>
                          <a:pt x="77841" y="67046"/>
                          <a:pt x="67253" y="92205"/>
                          <a:pt x="47963" y="96730"/>
                        </a:cubicBezTo>
                        <a:cubicBezTo>
                          <a:pt x="28673" y="101255"/>
                          <a:pt x="7998" y="83422"/>
                          <a:pt x="1780" y="56909"/>
                        </a:cubicBezTo>
                        <a:cubicBezTo>
                          <a:pt x="-4437" y="30385"/>
                          <a:pt x="6151" y="5227"/>
                          <a:pt x="25441" y="702"/>
                        </a:cubicBezTo>
                        <a:cubicBezTo>
                          <a:pt x="44721" y="-3823"/>
                          <a:pt x="65406" y="14010"/>
                          <a:pt x="71624" y="40523"/>
                        </a:cubicBezTo>
                        <a:close/>
                      </a:path>
                    </a:pathLst>
                  </a:custGeom>
                  <a:solidFill>
                    <a:srgbClr val="F09959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7" name="Freeform: Shape 256">
                    <a:extLst>
                      <a:ext uri="{FF2B5EF4-FFF2-40B4-BE49-F238E27FC236}">
                        <a16:creationId xmlns:a16="http://schemas.microsoft.com/office/drawing/2014/main" id="{F7297DE8-065B-6797-5EBF-563149FBAD32}"/>
                      </a:ext>
                    </a:extLst>
                  </p:cNvPr>
                  <p:cNvSpPr/>
                  <p:nvPr/>
                </p:nvSpPr>
                <p:spPr>
                  <a:xfrm>
                    <a:off x="2539282" y="2491185"/>
                    <a:ext cx="181695" cy="644913"/>
                  </a:xfrm>
                  <a:custGeom>
                    <a:avLst/>
                    <a:gdLst>
                      <a:gd name="connsiteX0" fmla="*/ 46074 w 181695"/>
                      <a:gd name="connsiteY0" fmla="*/ 24455 h 644913"/>
                      <a:gd name="connsiteX1" fmla="*/ 3934 w 181695"/>
                      <a:gd name="connsiteY1" fmla="*/ 224617 h 644913"/>
                      <a:gd name="connsiteX2" fmla="*/ 46074 w 181695"/>
                      <a:gd name="connsiteY2" fmla="*/ 447013 h 644913"/>
                      <a:gd name="connsiteX3" fmla="*/ 97582 w 181695"/>
                      <a:gd name="connsiteY3" fmla="*/ 642496 h 644913"/>
                      <a:gd name="connsiteX4" fmla="*/ 162305 w 181695"/>
                      <a:gd name="connsiteY4" fmla="*/ 461029 h 644913"/>
                      <a:gd name="connsiteX5" fmla="*/ 175202 w 181695"/>
                      <a:gd name="connsiteY5" fmla="*/ 292500 h 644913"/>
                      <a:gd name="connsiteX6" fmla="*/ 133863 w 181695"/>
                      <a:gd name="connsiteY6" fmla="*/ 24445 h 644913"/>
                      <a:gd name="connsiteX7" fmla="*/ 46074 w 181695"/>
                      <a:gd name="connsiteY7" fmla="*/ 24455 h 644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81695" h="644913">
                        <a:moveTo>
                          <a:pt x="46074" y="24455"/>
                        </a:moveTo>
                        <a:cubicBezTo>
                          <a:pt x="46074" y="24455"/>
                          <a:pt x="-15961" y="71274"/>
                          <a:pt x="3934" y="224617"/>
                        </a:cubicBezTo>
                        <a:cubicBezTo>
                          <a:pt x="23829" y="377960"/>
                          <a:pt x="44904" y="373271"/>
                          <a:pt x="46074" y="447013"/>
                        </a:cubicBezTo>
                        <a:cubicBezTo>
                          <a:pt x="47244" y="520755"/>
                          <a:pt x="78846" y="622591"/>
                          <a:pt x="97582" y="642496"/>
                        </a:cubicBezTo>
                        <a:cubicBezTo>
                          <a:pt x="116307" y="662391"/>
                          <a:pt x="162305" y="555723"/>
                          <a:pt x="162305" y="461029"/>
                        </a:cubicBezTo>
                        <a:cubicBezTo>
                          <a:pt x="162305" y="405704"/>
                          <a:pt x="162336" y="379119"/>
                          <a:pt x="175202" y="292500"/>
                        </a:cubicBezTo>
                        <a:cubicBezTo>
                          <a:pt x="188079" y="205881"/>
                          <a:pt x="185371" y="79461"/>
                          <a:pt x="133863" y="24445"/>
                        </a:cubicBezTo>
                        <a:cubicBezTo>
                          <a:pt x="82355" y="-30562"/>
                          <a:pt x="46074" y="24455"/>
                          <a:pt x="46074" y="24455"/>
                        </a:cubicBezTo>
                        <a:close/>
                      </a:path>
                    </a:pathLst>
                  </a:custGeom>
                  <a:solidFill>
                    <a:srgbClr val="F09959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8" name="Freeform: Shape 257">
                    <a:extLst>
                      <a:ext uri="{FF2B5EF4-FFF2-40B4-BE49-F238E27FC236}">
                        <a16:creationId xmlns:a16="http://schemas.microsoft.com/office/drawing/2014/main" id="{0B1694D9-ABF7-178E-8EA3-1B55F5372EB5}"/>
                      </a:ext>
                    </a:extLst>
                  </p:cNvPr>
                  <p:cNvSpPr/>
                  <p:nvPr/>
                </p:nvSpPr>
                <p:spPr>
                  <a:xfrm>
                    <a:off x="2547146" y="2638540"/>
                    <a:ext cx="101526" cy="495674"/>
                  </a:xfrm>
                  <a:custGeom>
                    <a:avLst/>
                    <a:gdLst>
                      <a:gd name="connsiteX0" fmla="*/ 88456 w 101526"/>
                      <a:gd name="connsiteY0" fmla="*/ 220026 h 495674"/>
                      <a:gd name="connsiteX1" fmla="*/ 79129 w 101526"/>
                      <a:gd name="connsiteY1" fmla="*/ 0 h 495674"/>
                      <a:gd name="connsiteX2" fmla="*/ 0 w 101526"/>
                      <a:gd name="connsiteY2" fmla="*/ 105468 h 495674"/>
                      <a:gd name="connsiteX3" fmla="*/ 38210 w 101526"/>
                      <a:gd name="connsiteY3" fmla="*/ 299668 h 495674"/>
                      <a:gd name="connsiteX4" fmla="*/ 74450 w 101526"/>
                      <a:gd name="connsiteY4" fmla="*/ 467807 h 495674"/>
                      <a:gd name="connsiteX5" fmla="*/ 94879 w 101526"/>
                      <a:gd name="connsiteY5" fmla="*/ 482264 h 495674"/>
                      <a:gd name="connsiteX6" fmla="*/ 100286 w 101526"/>
                      <a:gd name="connsiteY6" fmla="*/ 495675 h 495674"/>
                      <a:gd name="connsiteX7" fmla="*/ 101415 w 101526"/>
                      <a:gd name="connsiteY7" fmla="*/ 494884 h 495674"/>
                      <a:gd name="connsiteX8" fmla="*/ 92396 w 101526"/>
                      <a:gd name="connsiteY8" fmla="*/ 406542 h 495674"/>
                      <a:gd name="connsiteX9" fmla="*/ 88456 w 101526"/>
                      <a:gd name="connsiteY9" fmla="*/ 220026 h 495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01526" h="495674">
                        <a:moveTo>
                          <a:pt x="88456" y="220026"/>
                        </a:moveTo>
                        <a:cubicBezTo>
                          <a:pt x="88404" y="183735"/>
                          <a:pt x="76389" y="106617"/>
                          <a:pt x="79129" y="0"/>
                        </a:cubicBezTo>
                        <a:lnTo>
                          <a:pt x="0" y="105468"/>
                        </a:lnTo>
                        <a:cubicBezTo>
                          <a:pt x="18654" y="230317"/>
                          <a:pt x="37122" y="230759"/>
                          <a:pt x="38210" y="299668"/>
                        </a:cubicBezTo>
                        <a:cubicBezTo>
                          <a:pt x="39092" y="355547"/>
                          <a:pt x="57459" y="427545"/>
                          <a:pt x="74450" y="467807"/>
                        </a:cubicBezTo>
                        <a:cubicBezTo>
                          <a:pt x="85490" y="471768"/>
                          <a:pt x="92909" y="476426"/>
                          <a:pt x="94879" y="482264"/>
                        </a:cubicBezTo>
                        <a:cubicBezTo>
                          <a:pt x="97506" y="490093"/>
                          <a:pt x="99250" y="494423"/>
                          <a:pt x="100286" y="495675"/>
                        </a:cubicBezTo>
                        <a:cubicBezTo>
                          <a:pt x="100655" y="495439"/>
                          <a:pt x="101035" y="495172"/>
                          <a:pt x="101415" y="494884"/>
                        </a:cubicBezTo>
                        <a:cubicBezTo>
                          <a:pt x="102318" y="488349"/>
                          <a:pt x="97588" y="455022"/>
                          <a:pt x="92396" y="406542"/>
                        </a:cubicBezTo>
                        <a:cubicBezTo>
                          <a:pt x="83623" y="324581"/>
                          <a:pt x="88507" y="256307"/>
                          <a:pt x="88456" y="220026"/>
                        </a:cubicBezTo>
                        <a:close/>
                      </a:path>
                    </a:pathLst>
                  </a:custGeom>
                  <a:solidFill>
                    <a:srgbClr val="E38540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59" name="Freeform: Shape 258">
                    <a:extLst>
                      <a:ext uri="{FF2B5EF4-FFF2-40B4-BE49-F238E27FC236}">
                        <a16:creationId xmlns:a16="http://schemas.microsoft.com/office/drawing/2014/main" id="{939194E9-988E-7A11-3E55-E6BA6068C4FB}"/>
                      </a:ext>
                    </a:extLst>
                  </p:cNvPr>
                  <p:cNvSpPr/>
                  <p:nvPr/>
                </p:nvSpPr>
                <p:spPr>
                  <a:xfrm>
                    <a:off x="2532484" y="2460869"/>
                    <a:ext cx="201526" cy="314046"/>
                  </a:xfrm>
                  <a:custGeom>
                    <a:avLst/>
                    <a:gdLst>
                      <a:gd name="connsiteX0" fmla="*/ 24995 w 201526"/>
                      <a:gd name="connsiteY0" fmla="*/ 0 h 314046"/>
                      <a:gd name="connsiteX1" fmla="*/ 14652 w 201526"/>
                      <a:gd name="connsiteY1" fmla="*/ 119155 h 314046"/>
                      <a:gd name="connsiteX2" fmla="*/ 0 w 201526"/>
                      <a:gd name="connsiteY2" fmla="*/ 302931 h 314046"/>
                      <a:gd name="connsiteX3" fmla="*/ 115102 w 201526"/>
                      <a:gd name="connsiteY3" fmla="*/ 312299 h 314046"/>
                      <a:gd name="connsiteX4" fmla="*/ 201527 w 201526"/>
                      <a:gd name="connsiteY4" fmla="*/ 297083 h 314046"/>
                      <a:gd name="connsiteX5" fmla="*/ 181991 w 201526"/>
                      <a:gd name="connsiteY5" fmla="*/ 128523 h 314046"/>
                      <a:gd name="connsiteX6" fmla="*/ 153200 w 201526"/>
                      <a:gd name="connsiteY6" fmla="*/ 38641 h 314046"/>
                      <a:gd name="connsiteX7" fmla="*/ 24995 w 201526"/>
                      <a:gd name="connsiteY7" fmla="*/ 0 h 3140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01526" h="314046">
                        <a:moveTo>
                          <a:pt x="24995" y="0"/>
                        </a:moveTo>
                        <a:cubicBezTo>
                          <a:pt x="35306" y="60619"/>
                          <a:pt x="29119" y="68817"/>
                          <a:pt x="14652" y="119155"/>
                        </a:cubicBezTo>
                        <a:cubicBezTo>
                          <a:pt x="195" y="169483"/>
                          <a:pt x="0" y="302931"/>
                          <a:pt x="0" y="302931"/>
                        </a:cubicBezTo>
                        <a:cubicBezTo>
                          <a:pt x="0" y="302931"/>
                          <a:pt x="39216" y="319317"/>
                          <a:pt x="115102" y="312299"/>
                        </a:cubicBezTo>
                        <a:cubicBezTo>
                          <a:pt x="190989" y="305281"/>
                          <a:pt x="201527" y="297083"/>
                          <a:pt x="201527" y="297083"/>
                        </a:cubicBezTo>
                        <a:cubicBezTo>
                          <a:pt x="201527" y="297083"/>
                          <a:pt x="192897" y="167154"/>
                          <a:pt x="181991" y="128523"/>
                        </a:cubicBezTo>
                        <a:cubicBezTo>
                          <a:pt x="171084" y="89892"/>
                          <a:pt x="154041" y="63482"/>
                          <a:pt x="153200" y="38641"/>
                        </a:cubicBezTo>
                        <a:cubicBezTo>
                          <a:pt x="152368" y="13800"/>
                          <a:pt x="24995" y="0"/>
                          <a:pt x="24995" y="0"/>
                        </a:cubicBezTo>
                        <a:close/>
                      </a:path>
                    </a:pathLst>
                  </a:custGeom>
                  <a:solidFill>
                    <a:srgbClr val="9BD6E8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0" name="Freeform: Shape 259">
                    <a:extLst>
                      <a:ext uri="{FF2B5EF4-FFF2-40B4-BE49-F238E27FC236}">
                        <a16:creationId xmlns:a16="http://schemas.microsoft.com/office/drawing/2014/main" id="{C7A7A778-248A-1A9D-FCE2-E9A9DBE0F146}"/>
                      </a:ext>
                    </a:extLst>
                  </p:cNvPr>
                  <p:cNvSpPr/>
                  <p:nvPr/>
                </p:nvSpPr>
                <p:spPr>
                  <a:xfrm>
                    <a:off x="2596329" y="3119111"/>
                    <a:ext cx="102876" cy="48417"/>
                  </a:xfrm>
                  <a:custGeom>
                    <a:avLst/>
                    <a:gdLst>
                      <a:gd name="connsiteX0" fmla="*/ 8481 w 102876"/>
                      <a:gd name="connsiteY0" fmla="*/ 48317 h 48417"/>
                      <a:gd name="connsiteX1" fmla="*/ 52335 w 102876"/>
                      <a:gd name="connsiteY1" fmla="*/ 18838 h 48417"/>
                      <a:gd name="connsiteX2" fmla="*/ 88072 w 102876"/>
                      <a:gd name="connsiteY2" fmla="*/ 48368 h 48417"/>
                      <a:gd name="connsiteX3" fmla="*/ 93048 w 102876"/>
                      <a:gd name="connsiteY3" fmla="*/ 19587 h 48417"/>
                      <a:gd name="connsiteX4" fmla="*/ 81823 w 102876"/>
                      <a:gd name="connsiteY4" fmla="*/ 26000 h 48417"/>
                      <a:gd name="connsiteX5" fmla="*/ 51432 w 102876"/>
                      <a:gd name="connsiteY5" fmla="*/ 6351 h 48417"/>
                      <a:gd name="connsiteX6" fmla="*/ 13930 w 102876"/>
                      <a:gd name="connsiteY6" fmla="*/ 25918 h 48417"/>
                      <a:gd name="connsiteX7" fmla="*/ 18875 w 102876"/>
                      <a:gd name="connsiteY7" fmla="*/ 0 h 48417"/>
                      <a:gd name="connsiteX8" fmla="*/ 8481 w 102876"/>
                      <a:gd name="connsiteY8" fmla="*/ 48317 h 484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2876" h="48417">
                        <a:moveTo>
                          <a:pt x="8481" y="48317"/>
                        </a:moveTo>
                        <a:cubicBezTo>
                          <a:pt x="35015" y="46152"/>
                          <a:pt x="52335" y="18838"/>
                          <a:pt x="52335" y="18838"/>
                        </a:cubicBezTo>
                        <a:cubicBezTo>
                          <a:pt x="52335" y="18838"/>
                          <a:pt x="61549" y="49815"/>
                          <a:pt x="88072" y="48368"/>
                        </a:cubicBezTo>
                        <a:cubicBezTo>
                          <a:pt x="110861" y="47137"/>
                          <a:pt x="103042" y="34988"/>
                          <a:pt x="93048" y="19587"/>
                        </a:cubicBezTo>
                        <a:cubicBezTo>
                          <a:pt x="92135" y="23045"/>
                          <a:pt x="89314" y="26287"/>
                          <a:pt x="81823" y="26000"/>
                        </a:cubicBezTo>
                        <a:cubicBezTo>
                          <a:pt x="66156" y="25395"/>
                          <a:pt x="51432" y="6351"/>
                          <a:pt x="51432" y="6351"/>
                        </a:cubicBezTo>
                        <a:cubicBezTo>
                          <a:pt x="51432" y="6351"/>
                          <a:pt x="24077" y="27426"/>
                          <a:pt x="13930" y="25918"/>
                        </a:cubicBezTo>
                        <a:cubicBezTo>
                          <a:pt x="3792" y="24420"/>
                          <a:pt x="18865" y="21"/>
                          <a:pt x="18875" y="0"/>
                        </a:cubicBezTo>
                        <a:cubicBezTo>
                          <a:pt x="7599" y="17443"/>
                          <a:pt x="-10973" y="49907"/>
                          <a:pt x="8481" y="48317"/>
                        </a:cubicBezTo>
                        <a:close/>
                      </a:path>
                    </a:pathLst>
                  </a:custGeom>
                  <a:solidFill>
                    <a:srgbClr val="3E6BAB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61" name="Graphic 138">
                  <a:extLst>
                    <a:ext uri="{FF2B5EF4-FFF2-40B4-BE49-F238E27FC236}">
                      <a16:creationId xmlns:a16="http://schemas.microsoft.com/office/drawing/2014/main" id="{C5E0D5C0-5743-9BAA-CA12-8BB8CC5A74EA}"/>
                    </a:ext>
                  </a:extLst>
                </p:cNvPr>
                <p:cNvGrpSpPr/>
                <p:nvPr/>
              </p:nvGrpSpPr>
              <p:grpSpPr>
                <a:xfrm>
                  <a:off x="2587398" y="2553655"/>
                  <a:ext cx="190083" cy="610936"/>
                  <a:chOff x="2587398" y="2553655"/>
                  <a:chExt cx="190083" cy="610936"/>
                </a:xfrm>
              </p:grpSpPr>
              <p:sp>
                <p:nvSpPr>
                  <p:cNvPr id="262" name="Freeform: Shape 261">
                    <a:extLst>
                      <a:ext uri="{FF2B5EF4-FFF2-40B4-BE49-F238E27FC236}">
                        <a16:creationId xmlns:a16="http://schemas.microsoft.com/office/drawing/2014/main" id="{D9A76CBA-5609-214C-3092-437FE285AB2C}"/>
                      </a:ext>
                    </a:extLst>
                  </p:cNvPr>
                  <p:cNvSpPr/>
                  <p:nvPr/>
                </p:nvSpPr>
                <p:spPr>
                  <a:xfrm>
                    <a:off x="2722416" y="2803929"/>
                    <a:ext cx="37461" cy="135007"/>
                  </a:xfrm>
                  <a:custGeom>
                    <a:avLst/>
                    <a:gdLst>
                      <a:gd name="connsiteX0" fmla="*/ 37461 w 37461"/>
                      <a:gd name="connsiteY0" fmla="*/ 6238 h 135007"/>
                      <a:gd name="connsiteX1" fmla="*/ 31284 w 37461"/>
                      <a:gd name="connsiteY1" fmla="*/ 96767 h 135007"/>
                      <a:gd name="connsiteX2" fmla="*/ 11697 w 37461"/>
                      <a:gd name="connsiteY2" fmla="*/ 135008 h 135007"/>
                      <a:gd name="connsiteX3" fmla="*/ 0 w 37461"/>
                      <a:gd name="connsiteY3" fmla="*/ 0 h 135007"/>
                      <a:gd name="connsiteX4" fmla="*/ 37461 w 37461"/>
                      <a:gd name="connsiteY4" fmla="*/ 6238 h 1350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461" h="135007">
                        <a:moveTo>
                          <a:pt x="37461" y="6238"/>
                        </a:moveTo>
                        <a:cubicBezTo>
                          <a:pt x="34342" y="41360"/>
                          <a:pt x="37594" y="67894"/>
                          <a:pt x="31284" y="96767"/>
                        </a:cubicBezTo>
                        <a:cubicBezTo>
                          <a:pt x="24974" y="125640"/>
                          <a:pt x="11697" y="135008"/>
                          <a:pt x="11697" y="135008"/>
                        </a:cubicBezTo>
                        <a:lnTo>
                          <a:pt x="0" y="0"/>
                        </a:lnTo>
                        <a:lnTo>
                          <a:pt x="37461" y="6238"/>
                        </a:lnTo>
                        <a:close/>
                      </a:path>
                    </a:pathLst>
                  </a:custGeom>
                  <a:solidFill>
                    <a:srgbClr val="F09959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3" name="Freeform: Shape 262">
                    <a:extLst>
                      <a:ext uri="{FF2B5EF4-FFF2-40B4-BE49-F238E27FC236}">
                        <a16:creationId xmlns:a16="http://schemas.microsoft.com/office/drawing/2014/main" id="{9042AD84-B53D-70D8-ADA5-B2F2090CBE5D}"/>
                      </a:ext>
                    </a:extLst>
                  </p:cNvPr>
                  <p:cNvSpPr/>
                  <p:nvPr/>
                </p:nvSpPr>
                <p:spPr>
                  <a:xfrm>
                    <a:off x="2650368" y="2553655"/>
                    <a:ext cx="100158" cy="108237"/>
                  </a:xfrm>
                  <a:custGeom>
                    <a:avLst/>
                    <a:gdLst>
                      <a:gd name="connsiteX0" fmla="*/ 22100 w 100158"/>
                      <a:gd name="connsiteY0" fmla="*/ 108238 h 108237"/>
                      <a:gd name="connsiteX1" fmla="*/ 8833 w 100158"/>
                      <a:gd name="connsiteY1" fmla="*/ 24738 h 108237"/>
                      <a:gd name="connsiteX2" fmla="*/ 49413 w 100158"/>
                      <a:gd name="connsiteY2" fmla="*/ 1323 h 108237"/>
                      <a:gd name="connsiteX3" fmla="*/ 92723 w 100158"/>
                      <a:gd name="connsiteY3" fmla="*/ 26297 h 108237"/>
                      <a:gd name="connsiteX4" fmla="*/ 87264 w 100158"/>
                      <a:gd name="connsiteY4" fmla="*/ 71556 h 108237"/>
                      <a:gd name="connsiteX5" fmla="*/ 22100 w 100158"/>
                      <a:gd name="connsiteY5" fmla="*/ 108238 h 1082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0158" h="108237">
                        <a:moveTo>
                          <a:pt x="22100" y="108238"/>
                        </a:moveTo>
                        <a:cubicBezTo>
                          <a:pt x="-3131" y="54780"/>
                          <a:pt x="-5603" y="37225"/>
                          <a:pt x="8833" y="24738"/>
                        </a:cubicBezTo>
                        <a:cubicBezTo>
                          <a:pt x="23270" y="12251"/>
                          <a:pt x="25609" y="-4915"/>
                          <a:pt x="49413" y="1323"/>
                        </a:cubicBezTo>
                        <a:cubicBezTo>
                          <a:pt x="73218" y="7562"/>
                          <a:pt x="81016" y="21218"/>
                          <a:pt x="92723" y="26297"/>
                        </a:cubicBezTo>
                        <a:cubicBezTo>
                          <a:pt x="104430" y="31366"/>
                          <a:pt x="102091" y="62979"/>
                          <a:pt x="87264" y="71556"/>
                        </a:cubicBezTo>
                        <a:cubicBezTo>
                          <a:pt x="72438" y="80144"/>
                          <a:pt x="22100" y="108238"/>
                          <a:pt x="22100" y="108238"/>
                        </a:cubicBezTo>
                        <a:close/>
                      </a:path>
                    </a:pathLst>
                  </a:custGeom>
                  <a:solidFill>
                    <a:srgbClr val="7A4E34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4" name="Freeform: Shape 263">
                    <a:extLst>
                      <a:ext uri="{FF2B5EF4-FFF2-40B4-BE49-F238E27FC236}">
                        <a16:creationId xmlns:a16="http://schemas.microsoft.com/office/drawing/2014/main" id="{012CEA89-E29C-724F-6535-18E7042B15B6}"/>
                      </a:ext>
                    </a:extLst>
                  </p:cNvPr>
                  <p:cNvSpPr/>
                  <p:nvPr/>
                </p:nvSpPr>
                <p:spPr>
                  <a:xfrm>
                    <a:off x="2623890" y="3125585"/>
                    <a:ext cx="36471" cy="36842"/>
                  </a:xfrm>
                  <a:custGeom>
                    <a:avLst/>
                    <a:gdLst>
                      <a:gd name="connsiteX0" fmla="*/ 29401 w 36471"/>
                      <a:gd name="connsiteY0" fmla="*/ 2370 h 36842"/>
                      <a:gd name="connsiteX1" fmla="*/ 32849 w 36471"/>
                      <a:gd name="connsiteY1" fmla="*/ 25877 h 36842"/>
                      <a:gd name="connsiteX2" fmla="*/ 23727 w 36471"/>
                      <a:gd name="connsiteY2" fmla="*/ 36825 h 36842"/>
                      <a:gd name="connsiteX3" fmla="*/ 826 w 36471"/>
                      <a:gd name="connsiteY3" fmla="*/ 22552 h 36842"/>
                      <a:gd name="connsiteX4" fmla="*/ 2077 w 36471"/>
                      <a:gd name="connsiteY4" fmla="*/ 2924 h 36842"/>
                      <a:gd name="connsiteX5" fmla="*/ 29401 w 36471"/>
                      <a:gd name="connsiteY5" fmla="*/ 2370 h 36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6471" h="36842">
                        <a:moveTo>
                          <a:pt x="29401" y="2370"/>
                        </a:moveTo>
                        <a:cubicBezTo>
                          <a:pt x="29401" y="2370"/>
                          <a:pt x="28365" y="18581"/>
                          <a:pt x="32849" y="25877"/>
                        </a:cubicBezTo>
                        <a:cubicBezTo>
                          <a:pt x="37333" y="33182"/>
                          <a:pt x="40657" y="36496"/>
                          <a:pt x="23727" y="36825"/>
                        </a:cubicBezTo>
                        <a:cubicBezTo>
                          <a:pt x="6797" y="37153"/>
                          <a:pt x="2160" y="32844"/>
                          <a:pt x="826" y="22552"/>
                        </a:cubicBezTo>
                        <a:cubicBezTo>
                          <a:pt x="-498" y="12261"/>
                          <a:pt x="-334" y="9173"/>
                          <a:pt x="2077" y="2924"/>
                        </a:cubicBezTo>
                        <a:cubicBezTo>
                          <a:pt x="4478" y="-3314"/>
                          <a:pt x="29401" y="2370"/>
                          <a:pt x="29401" y="2370"/>
                        </a:cubicBezTo>
                        <a:close/>
                      </a:path>
                    </a:pathLst>
                  </a:custGeom>
                  <a:solidFill>
                    <a:srgbClr val="63ACC2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5" name="Freeform: Shape 264">
                    <a:extLst>
                      <a:ext uri="{FF2B5EF4-FFF2-40B4-BE49-F238E27FC236}">
                        <a16:creationId xmlns:a16="http://schemas.microsoft.com/office/drawing/2014/main" id="{A1B3FF47-908E-3CC0-A3C1-1D1F690B75AD}"/>
                      </a:ext>
                    </a:extLst>
                  </p:cNvPr>
                  <p:cNvSpPr/>
                  <p:nvPr/>
                </p:nvSpPr>
                <p:spPr>
                  <a:xfrm>
                    <a:off x="2713765" y="3127083"/>
                    <a:ext cx="61583" cy="33881"/>
                  </a:xfrm>
                  <a:custGeom>
                    <a:avLst/>
                    <a:gdLst>
                      <a:gd name="connsiteX0" fmla="*/ 27377 w 61583"/>
                      <a:gd name="connsiteY0" fmla="*/ 3437 h 33881"/>
                      <a:gd name="connsiteX1" fmla="*/ 57809 w 61583"/>
                      <a:gd name="connsiteY1" fmla="*/ 24512 h 33881"/>
                      <a:gd name="connsiteX2" fmla="*/ 33266 w 61583"/>
                      <a:gd name="connsiteY2" fmla="*/ 32710 h 33881"/>
                      <a:gd name="connsiteX3" fmla="*/ 4742 w 61583"/>
                      <a:gd name="connsiteY3" fmla="*/ 29591 h 33881"/>
                      <a:gd name="connsiteX4" fmla="*/ 3890 w 61583"/>
                      <a:gd name="connsiteY4" fmla="*/ 0 h 33881"/>
                      <a:gd name="connsiteX5" fmla="*/ 27377 w 61583"/>
                      <a:gd name="connsiteY5" fmla="*/ 3437 h 33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1583" h="33881">
                        <a:moveTo>
                          <a:pt x="27377" y="3437"/>
                        </a:moveTo>
                        <a:cubicBezTo>
                          <a:pt x="27377" y="3437"/>
                          <a:pt x="46492" y="20603"/>
                          <a:pt x="57809" y="24512"/>
                        </a:cubicBezTo>
                        <a:cubicBezTo>
                          <a:pt x="69127" y="28411"/>
                          <a:pt x="53254" y="36999"/>
                          <a:pt x="33266" y="32710"/>
                        </a:cubicBezTo>
                        <a:cubicBezTo>
                          <a:pt x="13279" y="28422"/>
                          <a:pt x="14879" y="34270"/>
                          <a:pt x="4742" y="29591"/>
                        </a:cubicBezTo>
                        <a:cubicBezTo>
                          <a:pt x="-5406" y="24912"/>
                          <a:pt x="3890" y="0"/>
                          <a:pt x="3890" y="0"/>
                        </a:cubicBezTo>
                        <a:lnTo>
                          <a:pt x="27377" y="3437"/>
                        </a:lnTo>
                        <a:close/>
                      </a:path>
                    </a:pathLst>
                  </a:custGeom>
                  <a:solidFill>
                    <a:srgbClr val="63ACC2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6" name="Freeform: Shape 265">
                    <a:extLst>
                      <a:ext uri="{FF2B5EF4-FFF2-40B4-BE49-F238E27FC236}">
                        <a16:creationId xmlns:a16="http://schemas.microsoft.com/office/drawing/2014/main" id="{E33033C8-3A1F-DBF7-6515-9FFC6004645E}"/>
                      </a:ext>
                    </a:extLst>
                  </p:cNvPr>
                  <p:cNvSpPr/>
                  <p:nvPr/>
                </p:nvSpPr>
                <p:spPr>
                  <a:xfrm>
                    <a:off x="2666219" y="2844509"/>
                    <a:ext cx="80824" cy="289815"/>
                  </a:xfrm>
                  <a:custGeom>
                    <a:avLst/>
                    <a:gdLst>
                      <a:gd name="connsiteX0" fmla="*/ 77272 w 80824"/>
                      <a:gd name="connsiteY0" fmla="*/ 17166 h 289815"/>
                      <a:gd name="connsiteX1" fmla="*/ 78831 w 80824"/>
                      <a:gd name="connsiteY1" fmla="*/ 198212 h 289815"/>
                      <a:gd name="connsiteX2" fmla="*/ 80422 w 80824"/>
                      <a:gd name="connsiteY2" fmla="*/ 288915 h 289815"/>
                      <a:gd name="connsiteX3" fmla="*/ 49138 w 80824"/>
                      <a:gd name="connsiteY3" fmla="*/ 288915 h 289815"/>
                      <a:gd name="connsiteX4" fmla="*/ 11707 w 80824"/>
                      <a:gd name="connsiteY4" fmla="*/ 109254 h 289815"/>
                      <a:gd name="connsiteX5" fmla="*/ 0 w 80824"/>
                      <a:gd name="connsiteY5" fmla="*/ 0 h 289815"/>
                      <a:gd name="connsiteX6" fmla="*/ 77272 w 80824"/>
                      <a:gd name="connsiteY6" fmla="*/ 17166 h 2898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0824" h="289815">
                        <a:moveTo>
                          <a:pt x="77272" y="17166"/>
                        </a:moveTo>
                        <a:cubicBezTo>
                          <a:pt x="77272" y="17166"/>
                          <a:pt x="77272" y="147495"/>
                          <a:pt x="78831" y="198212"/>
                        </a:cubicBezTo>
                        <a:cubicBezTo>
                          <a:pt x="80391" y="248940"/>
                          <a:pt x="81438" y="283272"/>
                          <a:pt x="80422" y="288915"/>
                        </a:cubicBezTo>
                        <a:cubicBezTo>
                          <a:pt x="79991" y="291285"/>
                          <a:pt x="58505" y="288135"/>
                          <a:pt x="49138" y="288915"/>
                        </a:cubicBezTo>
                        <a:cubicBezTo>
                          <a:pt x="39770" y="289695"/>
                          <a:pt x="19936" y="172458"/>
                          <a:pt x="11707" y="109254"/>
                        </a:cubicBezTo>
                        <a:cubicBezTo>
                          <a:pt x="3478" y="46039"/>
                          <a:pt x="0" y="0"/>
                          <a:pt x="0" y="0"/>
                        </a:cubicBezTo>
                        <a:lnTo>
                          <a:pt x="77272" y="17166"/>
                        </a:lnTo>
                        <a:close/>
                      </a:path>
                    </a:pathLst>
                  </a:custGeom>
                  <a:solidFill>
                    <a:srgbClr val="3E6BAB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7" name="Freeform: Shape 266">
                    <a:extLst>
                      <a:ext uri="{FF2B5EF4-FFF2-40B4-BE49-F238E27FC236}">
                        <a16:creationId xmlns:a16="http://schemas.microsoft.com/office/drawing/2014/main" id="{D2BB161F-69E4-4B12-DE00-E6AE687D3166}"/>
                      </a:ext>
                    </a:extLst>
                  </p:cNvPr>
                  <p:cNvSpPr/>
                  <p:nvPr/>
                </p:nvSpPr>
                <p:spPr>
                  <a:xfrm>
                    <a:off x="2667194" y="2850891"/>
                    <a:ext cx="76379" cy="210104"/>
                  </a:xfrm>
                  <a:custGeom>
                    <a:avLst/>
                    <a:gdLst>
                      <a:gd name="connsiteX0" fmla="*/ 10743 w 76379"/>
                      <a:gd name="connsiteY0" fmla="*/ 102872 h 210104"/>
                      <a:gd name="connsiteX1" fmla="*/ 27775 w 76379"/>
                      <a:gd name="connsiteY1" fmla="*/ 210104 h 210104"/>
                      <a:gd name="connsiteX2" fmla="*/ 76379 w 76379"/>
                      <a:gd name="connsiteY2" fmla="*/ 55089 h 210104"/>
                      <a:gd name="connsiteX3" fmla="*/ 76297 w 76379"/>
                      <a:gd name="connsiteY3" fmla="*/ 10784 h 210104"/>
                      <a:gd name="connsiteX4" fmla="*/ 27785 w 76379"/>
                      <a:gd name="connsiteY4" fmla="*/ 0 h 210104"/>
                      <a:gd name="connsiteX5" fmla="*/ 0 w 76379"/>
                      <a:gd name="connsiteY5" fmla="*/ 5171 h 210104"/>
                      <a:gd name="connsiteX6" fmla="*/ 10743 w 76379"/>
                      <a:gd name="connsiteY6" fmla="*/ 102872 h 210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6379" h="210104">
                        <a:moveTo>
                          <a:pt x="10743" y="102872"/>
                        </a:moveTo>
                        <a:cubicBezTo>
                          <a:pt x="14611" y="132627"/>
                          <a:pt x="21065" y="174357"/>
                          <a:pt x="27775" y="210104"/>
                        </a:cubicBezTo>
                        <a:cubicBezTo>
                          <a:pt x="37010" y="169350"/>
                          <a:pt x="55212" y="96951"/>
                          <a:pt x="76379" y="55089"/>
                        </a:cubicBezTo>
                        <a:cubicBezTo>
                          <a:pt x="76297" y="29304"/>
                          <a:pt x="76297" y="10784"/>
                          <a:pt x="76297" y="10784"/>
                        </a:cubicBezTo>
                        <a:lnTo>
                          <a:pt x="27785" y="0"/>
                        </a:lnTo>
                        <a:cubicBezTo>
                          <a:pt x="18336" y="1765"/>
                          <a:pt x="8968" y="3509"/>
                          <a:pt x="0" y="5171"/>
                        </a:cubicBezTo>
                        <a:cubicBezTo>
                          <a:pt x="1539" y="22665"/>
                          <a:pt x="4966" y="58546"/>
                          <a:pt x="10743" y="102872"/>
                        </a:cubicBezTo>
                        <a:close/>
                      </a:path>
                    </a:pathLst>
                  </a:custGeom>
                  <a:solidFill>
                    <a:srgbClr val="2E5B9A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8" name="Freeform: Shape 267">
                    <a:extLst>
                      <a:ext uri="{FF2B5EF4-FFF2-40B4-BE49-F238E27FC236}">
                        <a16:creationId xmlns:a16="http://schemas.microsoft.com/office/drawing/2014/main" id="{D9D5C03F-166E-8825-84F5-8BEC9D54634D}"/>
                      </a:ext>
                    </a:extLst>
                  </p:cNvPr>
                  <p:cNvSpPr/>
                  <p:nvPr/>
                </p:nvSpPr>
                <p:spPr>
                  <a:xfrm>
                    <a:off x="2622520" y="2833582"/>
                    <a:ext cx="99896" cy="299093"/>
                  </a:xfrm>
                  <a:custGeom>
                    <a:avLst/>
                    <a:gdLst>
                      <a:gd name="connsiteX0" fmla="*/ 10148 w 99896"/>
                      <a:gd name="connsiteY0" fmla="*/ 0 h 299093"/>
                      <a:gd name="connsiteX1" fmla="*/ 2247 w 99896"/>
                      <a:gd name="connsiteY1" fmla="*/ 244261 h 299093"/>
                      <a:gd name="connsiteX2" fmla="*/ 0 w 99896"/>
                      <a:gd name="connsiteY2" fmla="*/ 293430 h 299093"/>
                      <a:gd name="connsiteX3" fmla="*/ 22635 w 99896"/>
                      <a:gd name="connsiteY3" fmla="*/ 298109 h 299093"/>
                      <a:gd name="connsiteX4" fmla="*/ 31541 w 99896"/>
                      <a:gd name="connsiteY4" fmla="*/ 299094 h 299093"/>
                      <a:gd name="connsiteX5" fmla="*/ 74142 w 99896"/>
                      <a:gd name="connsiteY5" fmla="*/ 140466 h 299093"/>
                      <a:gd name="connsiteX6" fmla="*/ 99896 w 99896"/>
                      <a:gd name="connsiteY6" fmla="*/ 24964 h 299093"/>
                      <a:gd name="connsiteX7" fmla="*/ 10148 w 99896"/>
                      <a:gd name="connsiteY7" fmla="*/ 0 h 2990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9896" h="299093">
                        <a:moveTo>
                          <a:pt x="10148" y="0"/>
                        </a:moveTo>
                        <a:cubicBezTo>
                          <a:pt x="6249" y="63995"/>
                          <a:pt x="195" y="211541"/>
                          <a:pt x="2247" y="244261"/>
                        </a:cubicBezTo>
                        <a:cubicBezTo>
                          <a:pt x="4484" y="279773"/>
                          <a:pt x="0" y="293430"/>
                          <a:pt x="0" y="293430"/>
                        </a:cubicBezTo>
                        <a:cubicBezTo>
                          <a:pt x="0" y="293430"/>
                          <a:pt x="8588" y="296549"/>
                          <a:pt x="22635" y="298109"/>
                        </a:cubicBezTo>
                        <a:cubicBezTo>
                          <a:pt x="31541" y="299094"/>
                          <a:pt x="31541" y="299094"/>
                          <a:pt x="31541" y="299094"/>
                        </a:cubicBezTo>
                        <a:cubicBezTo>
                          <a:pt x="31541" y="299094"/>
                          <a:pt x="67114" y="205241"/>
                          <a:pt x="74142" y="140466"/>
                        </a:cubicBezTo>
                        <a:cubicBezTo>
                          <a:pt x="81171" y="75692"/>
                          <a:pt x="99896" y="24964"/>
                          <a:pt x="99896" y="24964"/>
                        </a:cubicBezTo>
                        <a:lnTo>
                          <a:pt x="10148" y="0"/>
                        </a:lnTo>
                        <a:close/>
                      </a:path>
                    </a:pathLst>
                  </a:custGeom>
                  <a:solidFill>
                    <a:srgbClr val="3E6BAB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69" name="Freeform: Shape 268">
                    <a:extLst>
                      <a:ext uri="{FF2B5EF4-FFF2-40B4-BE49-F238E27FC236}">
                        <a16:creationId xmlns:a16="http://schemas.microsoft.com/office/drawing/2014/main" id="{A1A6CB9B-6B96-5CE8-63E6-9906CD6E0EAD}"/>
                      </a:ext>
                    </a:extLst>
                  </p:cNvPr>
                  <p:cNvSpPr/>
                  <p:nvPr/>
                </p:nvSpPr>
                <p:spPr>
                  <a:xfrm>
                    <a:off x="2734113" y="2697815"/>
                    <a:ext cx="33562" cy="126153"/>
                  </a:xfrm>
                  <a:custGeom>
                    <a:avLst/>
                    <a:gdLst>
                      <a:gd name="connsiteX0" fmla="*/ 236 w 33562"/>
                      <a:gd name="connsiteY0" fmla="*/ 0 h 126153"/>
                      <a:gd name="connsiteX1" fmla="*/ 33562 w 33562"/>
                      <a:gd name="connsiteY1" fmla="*/ 120161 h 126153"/>
                      <a:gd name="connsiteX2" fmla="*/ 9450 w 33562"/>
                      <a:gd name="connsiteY2" fmla="*/ 124839 h 126153"/>
                      <a:gd name="connsiteX3" fmla="*/ 236 w 33562"/>
                      <a:gd name="connsiteY3" fmla="*/ 0 h 126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562" h="126153">
                        <a:moveTo>
                          <a:pt x="236" y="0"/>
                        </a:moveTo>
                        <a:cubicBezTo>
                          <a:pt x="30443" y="40560"/>
                          <a:pt x="33562" y="120161"/>
                          <a:pt x="33562" y="120161"/>
                        </a:cubicBezTo>
                        <a:cubicBezTo>
                          <a:pt x="33562" y="120161"/>
                          <a:pt x="21239" y="129529"/>
                          <a:pt x="9450" y="124839"/>
                        </a:cubicBezTo>
                        <a:cubicBezTo>
                          <a:pt x="-2329" y="120161"/>
                          <a:pt x="236" y="0"/>
                          <a:pt x="236" y="0"/>
                        </a:cubicBezTo>
                        <a:close/>
                      </a:path>
                    </a:pathLst>
                  </a:custGeom>
                  <a:solidFill>
                    <a:srgbClr val="EDC055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0" name="Freeform: Shape 269">
                    <a:extLst>
                      <a:ext uri="{FF2B5EF4-FFF2-40B4-BE49-F238E27FC236}">
                        <a16:creationId xmlns:a16="http://schemas.microsoft.com/office/drawing/2014/main" id="{5CA1A08C-962D-8970-EBC7-52393A22CD64}"/>
                      </a:ext>
                    </a:extLst>
                  </p:cNvPr>
                  <p:cNvSpPr/>
                  <p:nvPr/>
                </p:nvSpPr>
                <p:spPr>
                  <a:xfrm>
                    <a:off x="2623316" y="2672040"/>
                    <a:ext cx="130390" cy="216762"/>
                  </a:xfrm>
                  <a:custGeom>
                    <a:avLst/>
                    <a:gdLst>
                      <a:gd name="connsiteX0" fmla="*/ 78815 w 130390"/>
                      <a:gd name="connsiteY0" fmla="*/ 4268 h 216762"/>
                      <a:gd name="connsiteX1" fmla="*/ 130323 w 130390"/>
                      <a:gd name="connsiteY1" fmla="*/ 86619 h 216762"/>
                      <a:gd name="connsiteX2" fmla="*/ 124865 w 130390"/>
                      <a:gd name="connsiteY2" fmla="*/ 210699 h 216762"/>
                      <a:gd name="connsiteX3" fmla="*/ 28878 w 130390"/>
                      <a:gd name="connsiteY3" fmla="*/ 214598 h 216762"/>
                      <a:gd name="connsiteX4" fmla="*/ 3124 w 130390"/>
                      <a:gd name="connsiteY4" fmla="*/ 209140 h 216762"/>
                      <a:gd name="connsiteX5" fmla="*/ 3124 w 130390"/>
                      <a:gd name="connsiteY5" fmla="*/ 46819 h 216762"/>
                      <a:gd name="connsiteX6" fmla="*/ 56191 w 130390"/>
                      <a:gd name="connsiteY6" fmla="*/ 0 h 216762"/>
                      <a:gd name="connsiteX7" fmla="*/ 78815 w 130390"/>
                      <a:gd name="connsiteY7" fmla="*/ 4268 h 216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30390" h="216762">
                        <a:moveTo>
                          <a:pt x="78815" y="4268"/>
                        </a:moveTo>
                        <a:cubicBezTo>
                          <a:pt x="114717" y="12477"/>
                          <a:pt x="129543" y="53847"/>
                          <a:pt x="130323" y="86619"/>
                        </a:cubicBezTo>
                        <a:cubicBezTo>
                          <a:pt x="131103" y="119391"/>
                          <a:pt x="124865" y="207580"/>
                          <a:pt x="124865" y="210699"/>
                        </a:cubicBezTo>
                        <a:cubicBezTo>
                          <a:pt x="124865" y="213819"/>
                          <a:pt x="54631" y="220067"/>
                          <a:pt x="28878" y="214598"/>
                        </a:cubicBezTo>
                        <a:cubicBezTo>
                          <a:pt x="3124" y="209140"/>
                          <a:pt x="3124" y="209140"/>
                          <a:pt x="3124" y="209140"/>
                        </a:cubicBezTo>
                        <a:cubicBezTo>
                          <a:pt x="3124" y="209140"/>
                          <a:pt x="-3905" y="78811"/>
                          <a:pt x="3124" y="46819"/>
                        </a:cubicBezTo>
                        <a:cubicBezTo>
                          <a:pt x="10152" y="14826"/>
                          <a:pt x="56191" y="0"/>
                          <a:pt x="56191" y="0"/>
                        </a:cubicBezTo>
                        <a:lnTo>
                          <a:pt x="78815" y="4268"/>
                        </a:lnTo>
                        <a:close/>
                      </a:path>
                    </a:pathLst>
                  </a:custGeom>
                  <a:solidFill>
                    <a:srgbClr val="F5CE5C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grpSp>
                <p:nvGrpSpPr>
                  <p:cNvPr id="271" name="Graphic 138">
                    <a:extLst>
                      <a:ext uri="{FF2B5EF4-FFF2-40B4-BE49-F238E27FC236}">
                        <a16:creationId xmlns:a16="http://schemas.microsoft.com/office/drawing/2014/main" id="{C309D0B9-E751-F34F-509A-95AF3F2E0791}"/>
                      </a:ext>
                    </a:extLst>
                  </p:cNvPr>
                  <p:cNvGrpSpPr/>
                  <p:nvPr/>
                </p:nvGrpSpPr>
                <p:grpSpPr>
                  <a:xfrm>
                    <a:off x="2669637" y="2742544"/>
                    <a:ext cx="69589" cy="37096"/>
                    <a:chOff x="2669637" y="2742544"/>
                    <a:chExt cx="69589" cy="37096"/>
                  </a:xfrm>
                  <a:solidFill>
                    <a:srgbClr val="EDC055"/>
                  </a:solidFill>
                </p:grpSpPr>
                <p:sp>
                  <p:nvSpPr>
                    <p:cNvPr id="272" name="Freeform: Shape 271">
                      <a:extLst>
                        <a:ext uri="{FF2B5EF4-FFF2-40B4-BE49-F238E27FC236}">
                          <a16:creationId xmlns:a16="http://schemas.microsoft.com/office/drawing/2014/main" id="{970F5376-908C-C837-93BD-B0638253B2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86933" y="2751823"/>
                      <a:ext cx="47658" cy="23632"/>
                    </a:xfrm>
                    <a:custGeom>
                      <a:avLst/>
                      <a:gdLst>
                        <a:gd name="connsiteX0" fmla="*/ 2742 w 47658"/>
                        <a:gd name="connsiteY0" fmla="*/ 13095 h 23632"/>
                        <a:gd name="connsiteX1" fmla="*/ 23776 w 47658"/>
                        <a:gd name="connsiteY1" fmla="*/ 218 h 23632"/>
                        <a:gd name="connsiteX2" fmla="*/ 35483 w 47658"/>
                        <a:gd name="connsiteY2" fmla="*/ 9976 h 23632"/>
                        <a:gd name="connsiteX3" fmla="*/ 46256 w 47658"/>
                        <a:gd name="connsiteY3" fmla="*/ 9063 h 23632"/>
                        <a:gd name="connsiteX4" fmla="*/ 40993 w 47658"/>
                        <a:gd name="connsiteY4" fmla="*/ 19734 h 23632"/>
                        <a:gd name="connsiteX5" fmla="*/ 30260 w 47658"/>
                        <a:gd name="connsiteY5" fmla="*/ 17620 h 23632"/>
                        <a:gd name="connsiteX6" fmla="*/ 27726 w 47658"/>
                        <a:gd name="connsiteY6" fmla="*/ 21098 h 23632"/>
                        <a:gd name="connsiteX7" fmla="*/ 15434 w 47658"/>
                        <a:gd name="connsiteY7" fmla="*/ 22463 h 23632"/>
                        <a:gd name="connsiteX8" fmla="*/ 6846 w 47658"/>
                        <a:gd name="connsiteY8" fmla="*/ 19539 h 23632"/>
                        <a:gd name="connsiteX9" fmla="*/ 4660 w 47658"/>
                        <a:gd name="connsiteY9" fmla="*/ 23633 h 23632"/>
                        <a:gd name="connsiteX10" fmla="*/ 207 w 47658"/>
                        <a:gd name="connsiteY10" fmla="*/ 19149 h 23632"/>
                        <a:gd name="connsiteX11" fmla="*/ 2742 w 47658"/>
                        <a:gd name="connsiteY11" fmla="*/ 13095 h 236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47658" h="23632">
                          <a:moveTo>
                            <a:pt x="2742" y="13095"/>
                          </a:moveTo>
                          <a:cubicBezTo>
                            <a:pt x="792" y="1193"/>
                            <a:pt x="16716" y="-756"/>
                            <a:pt x="23776" y="218"/>
                          </a:cubicBezTo>
                          <a:cubicBezTo>
                            <a:pt x="30835" y="1193"/>
                            <a:pt x="32518" y="9001"/>
                            <a:pt x="35483" y="9976"/>
                          </a:cubicBezTo>
                          <a:cubicBezTo>
                            <a:pt x="38448" y="10951"/>
                            <a:pt x="42542" y="6395"/>
                            <a:pt x="46256" y="9063"/>
                          </a:cubicBezTo>
                          <a:cubicBezTo>
                            <a:pt x="49961" y="11731"/>
                            <a:pt x="45672" y="19344"/>
                            <a:pt x="40993" y="19734"/>
                          </a:cubicBezTo>
                          <a:cubicBezTo>
                            <a:pt x="36314" y="20124"/>
                            <a:pt x="33574" y="15506"/>
                            <a:pt x="30260" y="17620"/>
                          </a:cubicBezTo>
                          <a:cubicBezTo>
                            <a:pt x="26946" y="19734"/>
                            <a:pt x="28311" y="21098"/>
                            <a:pt x="27726" y="21098"/>
                          </a:cubicBezTo>
                          <a:cubicBezTo>
                            <a:pt x="27141" y="21098"/>
                            <a:pt x="15434" y="22463"/>
                            <a:pt x="15434" y="22463"/>
                          </a:cubicBezTo>
                          <a:cubicBezTo>
                            <a:pt x="15434" y="22463"/>
                            <a:pt x="10365" y="19149"/>
                            <a:pt x="6846" y="19539"/>
                          </a:cubicBezTo>
                          <a:cubicBezTo>
                            <a:pt x="3337" y="19929"/>
                            <a:pt x="4660" y="23633"/>
                            <a:pt x="4660" y="23633"/>
                          </a:cubicBezTo>
                          <a:cubicBezTo>
                            <a:pt x="4660" y="23633"/>
                            <a:pt x="-1157" y="23243"/>
                            <a:pt x="207" y="19149"/>
                          </a:cubicBezTo>
                          <a:cubicBezTo>
                            <a:pt x="1572" y="15055"/>
                            <a:pt x="2742" y="13095"/>
                            <a:pt x="2742" y="13095"/>
                          </a:cubicBezTo>
                          <a:close/>
                        </a:path>
                      </a:pathLst>
                    </a:custGeom>
                    <a:solidFill>
                      <a:srgbClr val="EDC055"/>
                    </a:solidFill>
                    <a:ln w="10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73" name="Freeform: Shape 272">
                      <a:extLst>
                        <a:ext uri="{FF2B5EF4-FFF2-40B4-BE49-F238E27FC236}">
                          <a16:creationId xmlns:a16="http://schemas.microsoft.com/office/drawing/2014/main" id="{7BC6C221-C83E-1E54-52E5-9BF58073C8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16092" y="2771165"/>
                      <a:ext cx="9227" cy="7020"/>
                    </a:xfrm>
                    <a:custGeom>
                      <a:avLst/>
                      <a:gdLst>
                        <a:gd name="connsiteX0" fmla="*/ 116 w 9227"/>
                        <a:gd name="connsiteY0" fmla="*/ 1756 h 7020"/>
                        <a:gd name="connsiteX1" fmla="*/ 8899 w 9227"/>
                        <a:gd name="connsiteY1" fmla="*/ 2926 h 7020"/>
                        <a:gd name="connsiteX2" fmla="*/ 2661 w 9227"/>
                        <a:gd name="connsiteY2" fmla="*/ 7020 h 7020"/>
                        <a:gd name="connsiteX3" fmla="*/ 116 w 9227"/>
                        <a:gd name="connsiteY3" fmla="*/ 1756 h 70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9227" h="7020">
                          <a:moveTo>
                            <a:pt x="116" y="1756"/>
                          </a:moveTo>
                          <a:cubicBezTo>
                            <a:pt x="3677" y="-2194"/>
                            <a:pt x="7340" y="1561"/>
                            <a:pt x="8899" y="2926"/>
                          </a:cubicBezTo>
                          <a:cubicBezTo>
                            <a:pt x="10459" y="4291"/>
                            <a:pt x="6139" y="6989"/>
                            <a:pt x="2661" y="7020"/>
                          </a:cubicBezTo>
                          <a:cubicBezTo>
                            <a:pt x="-828" y="7061"/>
                            <a:pt x="116" y="1756"/>
                            <a:pt x="116" y="1756"/>
                          </a:cubicBezTo>
                          <a:close/>
                        </a:path>
                      </a:pathLst>
                    </a:custGeom>
                    <a:solidFill>
                      <a:srgbClr val="EDC055"/>
                    </a:solidFill>
                    <a:ln w="10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74" name="Freeform: Shape 273">
                      <a:extLst>
                        <a:ext uri="{FF2B5EF4-FFF2-40B4-BE49-F238E27FC236}">
                          <a16:creationId xmlns:a16="http://schemas.microsoft.com/office/drawing/2014/main" id="{A8E341DB-E1B5-B000-065A-713BA15763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93176" y="2773476"/>
                      <a:ext cx="7575" cy="6164"/>
                    </a:xfrm>
                    <a:custGeom>
                      <a:avLst/>
                      <a:gdLst>
                        <a:gd name="connsiteX0" fmla="*/ 19 w 7575"/>
                        <a:gd name="connsiteY0" fmla="*/ 1980 h 6164"/>
                        <a:gd name="connsiteX1" fmla="*/ 7242 w 7575"/>
                        <a:gd name="connsiteY1" fmla="*/ 1980 h 6164"/>
                        <a:gd name="connsiteX2" fmla="*/ 1588 w 7575"/>
                        <a:gd name="connsiteY2" fmla="*/ 6074 h 6164"/>
                        <a:gd name="connsiteX3" fmla="*/ 19 w 7575"/>
                        <a:gd name="connsiteY3" fmla="*/ 1980 h 616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7575" h="6164">
                          <a:moveTo>
                            <a:pt x="19" y="1980"/>
                          </a:moveTo>
                          <a:cubicBezTo>
                            <a:pt x="-371" y="-944"/>
                            <a:pt x="5477" y="-359"/>
                            <a:pt x="7242" y="1980"/>
                          </a:cubicBezTo>
                          <a:cubicBezTo>
                            <a:pt x="8997" y="4319"/>
                            <a:pt x="3343" y="6659"/>
                            <a:pt x="1588" y="6074"/>
                          </a:cubicBezTo>
                          <a:cubicBezTo>
                            <a:pt x="-176" y="5499"/>
                            <a:pt x="19" y="1980"/>
                            <a:pt x="19" y="1980"/>
                          </a:cubicBezTo>
                          <a:close/>
                        </a:path>
                      </a:pathLst>
                    </a:custGeom>
                    <a:solidFill>
                      <a:srgbClr val="EDC055"/>
                    </a:solidFill>
                    <a:ln w="10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75" name="Freeform: Shape 274">
                      <a:extLst>
                        <a:ext uri="{FF2B5EF4-FFF2-40B4-BE49-F238E27FC236}">
                          <a16:creationId xmlns:a16="http://schemas.microsoft.com/office/drawing/2014/main" id="{2F1A5031-B579-0EF4-4034-3270143696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69637" y="2755460"/>
                      <a:ext cx="13972" cy="22724"/>
                    </a:xfrm>
                    <a:custGeom>
                      <a:avLst/>
                      <a:gdLst>
                        <a:gd name="connsiteX0" fmla="*/ 13799 w 13972"/>
                        <a:gd name="connsiteY0" fmla="*/ 22725 h 22724"/>
                        <a:gd name="connsiteX1" fmla="*/ 142 w 13972"/>
                        <a:gd name="connsiteY1" fmla="*/ 9653 h 22724"/>
                        <a:gd name="connsiteX2" fmla="*/ 11850 w 13972"/>
                        <a:gd name="connsiteY2" fmla="*/ 16189 h 22724"/>
                        <a:gd name="connsiteX3" fmla="*/ 8536 w 13972"/>
                        <a:gd name="connsiteY3" fmla="*/ 90 h 22724"/>
                        <a:gd name="connsiteX4" fmla="*/ 13799 w 13972"/>
                        <a:gd name="connsiteY4" fmla="*/ 12577 h 22724"/>
                        <a:gd name="connsiteX5" fmla="*/ 13799 w 13972"/>
                        <a:gd name="connsiteY5" fmla="*/ 22725 h 2272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972" h="22724">
                          <a:moveTo>
                            <a:pt x="13799" y="22725"/>
                          </a:moveTo>
                          <a:cubicBezTo>
                            <a:pt x="13409" y="21555"/>
                            <a:pt x="-1612" y="15306"/>
                            <a:pt x="142" y="9653"/>
                          </a:cubicBezTo>
                          <a:cubicBezTo>
                            <a:pt x="1897" y="3999"/>
                            <a:pt x="11850" y="16189"/>
                            <a:pt x="11850" y="16189"/>
                          </a:cubicBezTo>
                          <a:cubicBezTo>
                            <a:pt x="11850" y="16189"/>
                            <a:pt x="5026" y="1260"/>
                            <a:pt x="8536" y="90"/>
                          </a:cubicBezTo>
                          <a:cubicBezTo>
                            <a:pt x="12045" y="-1080"/>
                            <a:pt x="13409" y="9458"/>
                            <a:pt x="13799" y="12577"/>
                          </a:cubicBezTo>
                          <a:cubicBezTo>
                            <a:pt x="14189" y="15707"/>
                            <a:pt x="13799" y="22725"/>
                            <a:pt x="13799" y="22725"/>
                          </a:cubicBezTo>
                          <a:close/>
                        </a:path>
                      </a:pathLst>
                    </a:custGeom>
                    <a:solidFill>
                      <a:srgbClr val="EDC055"/>
                    </a:solidFill>
                    <a:ln w="10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276" name="Freeform: Shape 275">
                      <a:extLst>
                        <a:ext uri="{FF2B5EF4-FFF2-40B4-BE49-F238E27FC236}">
                          <a16:creationId xmlns:a16="http://schemas.microsoft.com/office/drawing/2014/main" id="{E01EBA54-CF0F-BAA1-1C9A-399FFC4383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725309" y="2742544"/>
                      <a:ext cx="13917" cy="12934"/>
                    </a:xfrm>
                    <a:custGeom>
                      <a:avLst/>
                      <a:gdLst>
                        <a:gd name="connsiteX0" fmla="*/ 10 w 13917"/>
                        <a:gd name="connsiteY0" fmla="*/ 10483 h 12934"/>
                        <a:gd name="connsiteX1" fmla="*/ 5335 w 13917"/>
                        <a:gd name="connsiteY1" fmla="*/ 335 h 12934"/>
                        <a:gd name="connsiteX2" fmla="*/ 2668 w 13917"/>
                        <a:gd name="connsiteY2" fmla="*/ 10483 h 12934"/>
                        <a:gd name="connsiteX3" fmla="*/ 13718 w 13917"/>
                        <a:gd name="connsiteY3" fmla="*/ 7363 h 12934"/>
                        <a:gd name="connsiteX4" fmla="*/ 0 w 13917"/>
                        <a:gd name="connsiteY4" fmla="*/ 12935 h 12934"/>
                        <a:gd name="connsiteX5" fmla="*/ 0 w 13917"/>
                        <a:gd name="connsiteY5" fmla="*/ 10483 h 129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917" h="12934">
                          <a:moveTo>
                            <a:pt x="10" y="10483"/>
                          </a:moveTo>
                          <a:cubicBezTo>
                            <a:pt x="10" y="10483"/>
                            <a:pt x="1047" y="-2199"/>
                            <a:pt x="5335" y="335"/>
                          </a:cubicBezTo>
                          <a:cubicBezTo>
                            <a:pt x="9624" y="2869"/>
                            <a:pt x="2668" y="10483"/>
                            <a:pt x="2668" y="10483"/>
                          </a:cubicBezTo>
                          <a:cubicBezTo>
                            <a:pt x="2668" y="10483"/>
                            <a:pt x="11574" y="3464"/>
                            <a:pt x="13718" y="7363"/>
                          </a:cubicBezTo>
                          <a:cubicBezTo>
                            <a:pt x="15863" y="11262"/>
                            <a:pt x="0" y="12935"/>
                            <a:pt x="0" y="12935"/>
                          </a:cubicBezTo>
                          <a:lnTo>
                            <a:pt x="0" y="10483"/>
                          </a:lnTo>
                          <a:close/>
                        </a:path>
                      </a:pathLst>
                    </a:custGeom>
                    <a:solidFill>
                      <a:srgbClr val="EDC055"/>
                    </a:solidFill>
                    <a:ln w="1021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277" name="Freeform: Shape 276">
                    <a:extLst>
                      <a:ext uri="{FF2B5EF4-FFF2-40B4-BE49-F238E27FC236}">
                        <a16:creationId xmlns:a16="http://schemas.microsoft.com/office/drawing/2014/main" id="{576E1EA2-A485-4B55-F7B0-692F938726CF}"/>
                      </a:ext>
                    </a:extLst>
                  </p:cNvPr>
                  <p:cNvSpPr/>
                  <p:nvPr/>
                </p:nvSpPr>
                <p:spPr>
                  <a:xfrm>
                    <a:off x="2623305" y="2697815"/>
                    <a:ext cx="37648" cy="189511"/>
                  </a:xfrm>
                  <a:custGeom>
                    <a:avLst/>
                    <a:gdLst>
                      <a:gd name="connsiteX0" fmla="*/ 33597 w 37648"/>
                      <a:gd name="connsiteY0" fmla="*/ 135767 h 189511"/>
                      <a:gd name="connsiteX1" fmla="*/ 21069 w 37648"/>
                      <a:gd name="connsiteY1" fmla="*/ 759 h 189511"/>
                      <a:gd name="connsiteX2" fmla="*/ 14595 w 37648"/>
                      <a:gd name="connsiteY2" fmla="*/ 0 h 189511"/>
                      <a:gd name="connsiteX3" fmla="*/ 3124 w 37648"/>
                      <a:gd name="connsiteY3" fmla="*/ 21055 h 189511"/>
                      <a:gd name="connsiteX4" fmla="*/ 3124 w 37648"/>
                      <a:gd name="connsiteY4" fmla="*/ 183376 h 189511"/>
                      <a:gd name="connsiteX5" fmla="*/ 28878 w 37648"/>
                      <a:gd name="connsiteY5" fmla="*/ 188834 h 189511"/>
                      <a:gd name="connsiteX6" fmla="*/ 32653 w 37648"/>
                      <a:gd name="connsiteY6" fmla="*/ 189511 h 189511"/>
                      <a:gd name="connsiteX7" fmla="*/ 33597 w 37648"/>
                      <a:gd name="connsiteY7" fmla="*/ 135767 h 1895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7648" h="189511">
                        <a:moveTo>
                          <a:pt x="33597" y="135767"/>
                        </a:moveTo>
                        <a:cubicBezTo>
                          <a:pt x="36758" y="95966"/>
                          <a:pt x="45264" y="40560"/>
                          <a:pt x="21069" y="759"/>
                        </a:cubicBezTo>
                        <a:lnTo>
                          <a:pt x="14595" y="0"/>
                        </a:lnTo>
                        <a:cubicBezTo>
                          <a:pt x="9188" y="5941"/>
                          <a:pt x="4899" y="12949"/>
                          <a:pt x="3124" y="21055"/>
                        </a:cubicBezTo>
                        <a:cubicBezTo>
                          <a:pt x="-3905" y="53047"/>
                          <a:pt x="3124" y="183376"/>
                          <a:pt x="3124" y="183376"/>
                        </a:cubicBezTo>
                        <a:cubicBezTo>
                          <a:pt x="3124" y="183376"/>
                          <a:pt x="3124" y="183376"/>
                          <a:pt x="28878" y="188834"/>
                        </a:cubicBezTo>
                        <a:cubicBezTo>
                          <a:pt x="30047" y="189080"/>
                          <a:pt x="31309" y="189306"/>
                          <a:pt x="32653" y="189511"/>
                        </a:cubicBezTo>
                        <a:cubicBezTo>
                          <a:pt x="32069" y="177979"/>
                          <a:pt x="31740" y="159171"/>
                          <a:pt x="33597" y="135767"/>
                        </a:cubicBezTo>
                        <a:close/>
                      </a:path>
                    </a:pathLst>
                  </a:custGeom>
                  <a:solidFill>
                    <a:srgbClr val="EDC055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8" name="Freeform: Shape 277">
                    <a:extLst>
                      <a:ext uri="{FF2B5EF4-FFF2-40B4-BE49-F238E27FC236}">
                        <a16:creationId xmlns:a16="http://schemas.microsoft.com/office/drawing/2014/main" id="{222E43E6-38E2-AFB8-5793-444A172B1260}"/>
                      </a:ext>
                    </a:extLst>
                  </p:cNvPr>
                  <p:cNvSpPr/>
                  <p:nvPr/>
                </p:nvSpPr>
                <p:spPr>
                  <a:xfrm>
                    <a:off x="2672478" y="2625222"/>
                    <a:ext cx="38711" cy="73760"/>
                  </a:xfrm>
                  <a:custGeom>
                    <a:avLst/>
                    <a:gdLst>
                      <a:gd name="connsiteX0" fmla="*/ 19115 w 38711"/>
                      <a:gd name="connsiteY0" fmla="*/ 73352 h 73760"/>
                      <a:gd name="connsiteX1" fmla="*/ 0 w 38711"/>
                      <a:gd name="connsiteY1" fmla="*/ 54237 h 73760"/>
                      <a:gd name="connsiteX2" fmla="*/ 0 w 38711"/>
                      <a:gd name="connsiteY2" fmla="*/ 19115 h 73760"/>
                      <a:gd name="connsiteX3" fmla="*/ 19115 w 38711"/>
                      <a:gd name="connsiteY3" fmla="*/ 0 h 73760"/>
                      <a:gd name="connsiteX4" fmla="*/ 38231 w 38711"/>
                      <a:gd name="connsiteY4" fmla="*/ 19115 h 73760"/>
                      <a:gd name="connsiteX5" fmla="*/ 38231 w 38711"/>
                      <a:gd name="connsiteY5" fmla="*/ 54237 h 73760"/>
                      <a:gd name="connsiteX6" fmla="*/ 19115 w 38711"/>
                      <a:gd name="connsiteY6" fmla="*/ 73352 h 7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8711" h="73760">
                        <a:moveTo>
                          <a:pt x="19115" y="73352"/>
                        </a:moveTo>
                        <a:cubicBezTo>
                          <a:pt x="8598" y="73352"/>
                          <a:pt x="0" y="64744"/>
                          <a:pt x="0" y="54237"/>
                        </a:cubicBezTo>
                        <a:lnTo>
                          <a:pt x="0" y="19115"/>
                        </a:lnTo>
                        <a:cubicBezTo>
                          <a:pt x="0" y="8598"/>
                          <a:pt x="8609" y="0"/>
                          <a:pt x="19115" y="0"/>
                        </a:cubicBezTo>
                        <a:cubicBezTo>
                          <a:pt x="29632" y="0"/>
                          <a:pt x="38231" y="8609"/>
                          <a:pt x="38231" y="19115"/>
                        </a:cubicBezTo>
                        <a:lnTo>
                          <a:pt x="38231" y="54237"/>
                        </a:lnTo>
                        <a:cubicBezTo>
                          <a:pt x="41001" y="72593"/>
                          <a:pt x="31438" y="74932"/>
                          <a:pt x="19115" y="73352"/>
                        </a:cubicBezTo>
                        <a:close/>
                      </a:path>
                    </a:pathLst>
                  </a:custGeom>
                  <a:solidFill>
                    <a:srgbClr val="F09959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79" name="Freeform: Shape 278">
                    <a:extLst>
                      <a:ext uri="{FF2B5EF4-FFF2-40B4-BE49-F238E27FC236}">
                        <a16:creationId xmlns:a16="http://schemas.microsoft.com/office/drawing/2014/main" id="{23A5B5F7-7C60-8EED-1C97-E5BAE191C605}"/>
                      </a:ext>
                    </a:extLst>
                  </p:cNvPr>
                  <p:cNvSpPr/>
                  <p:nvPr/>
                </p:nvSpPr>
                <p:spPr>
                  <a:xfrm>
                    <a:off x="2672468" y="2625211"/>
                    <a:ext cx="38240" cy="55786"/>
                  </a:xfrm>
                  <a:custGeom>
                    <a:avLst/>
                    <a:gdLst>
                      <a:gd name="connsiteX0" fmla="*/ 38241 w 38240"/>
                      <a:gd name="connsiteY0" fmla="*/ 55786 h 55786"/>
                      <a:gd name="connsiteX1" fmla="*/ 38241 w 38240"/>
                      <a:gd name="connsiteY1" fmla="*/ 9368 h 55786"/>
                      <a:gd name="connsiteX2" fmla="*/ 28873 w 38240"/>
                      <a:gd name="connsiteY2" fmla="*/ 0 h 55786"/>
                      <a:gd name="connsiteX3" fmla="*/ 9368 w 38240"/>
                      <a:gd name="connsiteY3" fmla="*/ 0 h 55786"/>
                      <a:gd name="connsiteX4" fmla="*/ 0 w 38240"/>
                      <a:gd name="connsiteY4" fmla="*/ 9368 h 55786"/>
                      <a:gd name="connsiteX5" fmla="*/ 0 w 38240"/>
                      <a:gd name="connsiteY5" fmla="*/ 39144 h 55786"/>
                      <a:gd name="connsiteX6" fmla="*/ 38241 w 38240"/>
                      <a:gd name="connsiteY6" fmla="*/ 55786 h 557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8240" h="55786">
                        <a:moveTo>
                          <a:pt x="38241" y="55786"/>
                        </a:moveTo>
                        <a:lnTo>
                          <a:pt x="38241" y="9368"/>
                        </a:lnTo>
                        <a:cubicBezTo>
                          <a:pt x="38241" y="4217"/>
                          <a:pt x="34024" y="0"/>
                          <a:pt x="28873" y="0"/>
                        </a:cubicBezTo>
                        <a:lnTo>
                          <a:pt x="9368" y="0"/>
                        </a:lnTo>
                        <a:cubicBezTo>
                          <a:pt x="4217" y="0"/>
                          <a:pt x="0" y="4217"/>
                          <a:pt x="0" y="9368"/>
                        </a:cubicBezTo>
                        <a:lnTo>
                          <a:pt x="0" y="39144"/>
                        </a:lnTo>
                        <a:cubicBezTo>
                          <a:pt x="15165" y="52852"/>
                          <a:pt x="28996" y="55827"/>
                          <a:pt x="38241" y="55786"/>
                        </a:cubicBezTo>
                        <a:close/>
                      </a:path>
                    </a:pathLst>
                  </a:custGeom>
                  <a:solidFill>
                    <a:srgbClr val="E38540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0" name="Freeform: Shape 279">
                    <a:extLst>
                      <a:ext uri="{FF2B5EF4-FFF2-40B4-BE49-F238E27FC236}">
                        <a16:creationId xmlns:a16="http://schemas.microsoft.com/office/drawing/2014/main" id="{982CAD59-B14F-CEA9-8F12-F18A06D4EBED}"/>
                      </a:ext>
                    </a:extLst>
                  </p:cNvPr>
                  <p:cNvSpPr/>
                  <p:nvPr/>
                </p:nvSpPr>
                <p:spPr>
                  <a:xfrm>
                    <a:off x="2671086" y="2579469"/>
                    <a:ext cx="70709" cy="91495"/>
                  </a:xfrm>
                  <a:custGeom>
                    <a:avLst/>
                    <a:gdLst>
                      <a:gd name="connsiteX0" fmla="*/ 70138 w 70709"/>
                      <a:gd name="connsiteY0" fmla="*/ 40930 h 91495"/>
                      <a:gd name="connsiteX1" fmla="*/ 41655 w 70709"/>
                      <a:gd name="connsiteY1" fmla="*/ 91238 h 91495"/>
                      <a:gd name="connsiteX2" fmla="*/ 572 w 70709"/>
                      <a:gd name="connsiteY2" fmla="*/ 50565 h 91495"/>
                      <a:gd name="connsiteX3" fmla="*/ 29055 w 70709"/>
                      <a:gd name="connsiteY3" fmla="*/ 258 h 91495"/>
                      <a:gd name="connsiteX4" fmla="*/ 70138 w 70709"/>
                      <a:gd name="connsiteY4" fmla="*/ 40930 h 914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0709" h="91495">
                        <a:moveTo>
                          <a:pt x="70138" y="40930"/>
                        </a:moveTo>
                        <a:cubicBezTo>
                          <a:pt x="73616" y="66058"/>
                          <a:pt x="60862" y="88580"/>
                          <a:pt x="41655" y="91238"/>
                        </a:cubicBezTo>
                        <a:cubicBezTo>
                          <a:pt x="22447" y="93895"/>
                          <a:pt x="4050" y="75693"/>
                          <a:pt x="572" y="50565"/>
                        </a:cubicBezTo>
                        <a:cubicBezTo>
                          <a:pt x="-2907" y="25437"/>
                          <a:pt x="9847" y="2915"/>
                          <a:pt x="29055" y="258"/>
                        </a:cubicBezTo>
                        <a:cubicBezTo>
                          <a:pt x="48262" y="-2400"/>
                          <a:pt x="66660" y="15802"/>
                          <a:pt x="70138" y="40930"/>
                        </a:cubicBezTo>
                        <a:close/>
                      </a:path>
                    </a:pathLst>
                  </a:custGeom>
                  <a:solidFill>
                    <a:srgbClr val="FCA96A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1" name="Freeform: Shape 280">
                    <a:extLst>
                      <a:ext uri="{FF2B5EF4-FFF2-40B4-BE49-F238E27FC236}">
                        <a16:creationId xmlns:a16="http://schemas.microsoft.com/office/drawing/2014/main" id="{5E3976E4-1E32-1965-4FEA-8EC5B43E2A52}"/>
                      </a:ext>
                    </a:extLst>
                  </p:cNvPr>
                  <p:cNvSpPr/>
                  <p:nvPr/>
                </p:nvSpPr>
                <p:spPr>
                  <a:xfrm>
                    <a:off x="2597369" y="2698574"/>
                    <a:ext cx="54813" cy="255749"/>
                  </a:xfrm>
                  <a:custGeom>
                    <a:avLst/>
                    <a:gdLst>
                      <a:gd name="connsiteX0" fmla="*/ 39854 w 54813"/>
                      <a:gd name="connsiteY0" fmla="*/ 0 h 255749"/>
                      <a:gd name="connsiteX1" fmla="*/ 187 w 54813"/>
                      <a:gd name="connsiteY1" fmla="*/ 145935 h 255749"/>
                      <a:gd name="connsiteX2" fmla="*/ 11894 w 54813"/>
                      <a:gd name="connsiteY2" fmla="*/ 237243 h 255749"/>
                      <a:gd name="connsiteX3" fmla="*/ 30517 w 54813"/>
                      <a:gd name="connsiteY3" fmla="*/ 245801 h 255749"/>
                      <a:gd name="connsiteX4" fmla="*/ 25941 w 54813"/>
                      <a:gd name="connsiteY4" fmla="*/ 216178 h 255749"/>
                      <a:gd name="connsiteX5" fmla="*/ 35308 w 54813"/>
                      <a:gd name="connsiteY5" fmla="*/ 223197 h 255749"/>
                      <a:gd name="connsiteX6" fmla="*/ 25161 w 54813"/>
                      <a:gd name="connsiteY6" fmla="*/ 196663 h 255749"/>
                      <a:gd name="connsiteX7" fmla="*/ 35308 w 54813"/>
                      <a:gd name="connsiteY7" fmla="*/ 135008 h 255749"/>
                      <a:gd name="connsiteX8" fmla="*/ 54814 w 54813"/>
                      <a:gd name="connsiteY8" fmla="*/ 43700 h 255749"/>
                      <a:gd name="connsiteX9" fmla="*/ 39854 w 54813"/>
                      <a:gd name="connsiteY9" fmla="*/ 0 h 255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4813" h="255749">
                        <a:moveTo>
                          <a:pt x="39854" y="0"/>
                        </a:moveTo>
                        <a:cubicBezTo>
                          <a:pt x="4866" y="15606"/>
                          <a:pt x="1746" y="128769"/>
                          <a:pt x="187" y="145935"/>
                        </a:cubicBezTo>
                        <a:cubicBezTo>
                          <a:pt x="-1373" y="163101"/>
                          <a:pt x="7215" y="221637"/>
                          <a:pt x="11894" y="237243"/>
                        </a:cubicBezTo>
                        <a:cubicBezTo>
                          <a:pt x="16573" y="252850"/>
                          <a:pt x="29819" y="265224"/>
                          <a:pt x="30517" y="245801"/>
                        </a:cubicBezTo>
                        <a:cubicBezTo>
                          <a:pt x="31214" y="226377"/>
                          <a:pt x="25941" y="216178"/>
                          <a:pt x="25941" y="216178"/>
                        </a:cubicBezTo>
                        <a:cubicBezTo>
                          <a:pt x="25941" y="216178"/>
                          <a:pt x="32959" y="231005"/>
                          <a:pt x="35308" y="223197"/>
                        </a:cubicBezTo>
                        <a:cubicBezTo>
                          <a:pt x="37648" y="215388"/>
                          <a:pt x="25161" y="203691"/>
                          <a:pt x="25161" y="196663"/>
                        </a:cubicBezTo>
                        <a:cubicBezTo>
                          <a:pt x="25161" y="189635"/>
                          <a:pt x="35308" y="148274"/>
                          <a:pt x="35308" y="135008"/>
                        </a:cubicBezTo>
                        <a:cubicBezTo>
                          <a:pt x="35308" y="121741"/>
                          <a:pt x="54814" y="78821"/>
                          <a:pt x="54814" y="43700"/>
                        </a:cubicBezTo>
                        <a:cubicBezTo>
                          <a:pt x="54814" y="8588"/>
                          <a:pt x="39854" y="0"/>
                          <a:pt x="39854" y="0"/>
                        </a:cubicBezTo>
                        <a:close/>
                      </a:path>
                    </a:pathLst>
                  </a:custGeom>
                  <a:solidFill>
                    <a:srgbClr val="FCA96A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2" name="Freeform: Shape 281">
                    <a:extLst>
                      <a:ext uri="{FF2B5EF4-FFF2-40B4-BE49-F238E27FC236}">
                        <a16:creationId xmlns:a16="http://schemas.microsoft.com/office/drawing/2014/main" id="{4155F5DA-5709-674C-DAD3-0E9307A8DD53}"/>
                      </a:ext>
                    </a:extLst>
                  </p:cNvPr>
                  <p:cNvSpPr/>
                  <p:nvPr/>
                </p:nvSpPr>
                <p:spPr>
                  <a:xfrm>
                    <a:off x="2587398" y="2687893"/>
                    <a:ext cx="69490" cy="138735"/>
                  </a:xfrm>
                  <a:custGeom>
                    <a:avLst/>
                    <a:gdLst>
                      <a:gd name="connsiteX0" fmla="*/ 61635 w 69490"/>
                      <a:gd name="connsiteY0" fmla="*/ 0 h 138735"/>
                      <a:gd name="connsiteX1" fmla="*/ 9963 w 69490"/>
                      <a:gd name="connsiteY1" fmla="*/ 86373 h 138735"/>
                      <a:gd name="connsiteX2" fmla="*/ 0 w 69490"/>
                      <a:gd name="connsiteY2" fmla="*/ 122274 h 138735"/>
                      <a:gd name="connsiteX3" fmla="*/ 55407 w 69490"/>
                      <a:gd name="connsiteY3" fmla="*/ 138548 h 138735"/>
                      <a:gd name="connsiteX4" fmla="*/ 69453 w 69490"/>
                      <a:gd name="connsiteY4" fmla="*/ 45013 h 138735"/>
                      <a:gd name="connsiteX5" fmla="*/ 61635 w 69490"/>
                      <a:gd name="connsiteY5" fmla="*/ 0 h 1387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9490" h="138735">
                        <a:moveTo>
                          <a:pt x="61635" y="0"/>
                        </a:moveTo>
                        <a:cubicBezTo>
                          <a:pt x="29663" y="13021"/>
                          <a:pt x="19926" y="50482"/>
                          <a:pt x="9963" y="86373"/>
                        </a:cubicBezTo>
                        <a:cubicBezTo>
                          <a:pt x="0" y="122274"/>
                          <a:pt x="0" y="122274"/>
                          <a:pt x="0" y="122274"/>
                        </a:cubicBezTo>
                        <a:cubicBezTo>
                          <a:pt x="0" y="122274"/>
                          <a:pt x="52288" y="140784"/>
                          <a:pt x="55407" y="138548"/>
                        </a:cubicBezTo>
                        <a:cubicBezTo>
                          <a:pt x="58526" y="136321"/>
                          <a:pt x="70233" y="71546"/>
                          <a:pt x="69453" y="45013"/>
                        </a:cubicBezTo>
                        <a:cubicBezTo>
                          <a:pt x="68684" y="18479"/>
                          <a:pt x="61635" y="0"/>
                          <a:pt x="61635" y="0"/>
                        </a:cubicBezTo>
                        <a:close/>
                      </a:path>
                    </a:pathLst>
                  </a:custGeom>
                  <a:solidFill>
                    <a:srgbClr val="F5CE5C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3" name="Freeform: Shape 282">
                    <a:extLst>
                      <a:ext uri="{FF2B5EF4-FFF2-40B4-BE49-F238E27FC236}">
                        <a16:creationId xmlns:a16="http://schemas.microsoft.com/office/drawing/2014/main" id="{6514B63A-46BA-4C99-3BCE-ED66648F379C}"/>
                      </a:ext>
                    </a:extLst>
                  </p:cNvPr>
                  <p:cNvSpPr/>
                  <p:nvPr/>
                </p:nvSpPr>
                <p:spPr>
                  <a:xfrm>
                    <a:off x="2662458" y="2621969"/>
                    <a:ext cx="17413" cy="23186"/>
                  </a:xfrm>
                  <a:custGeom>
                    <a:avLst/>
                    <a:gdLst>
                      <a:gd name="connsiteX0" fmla="*/ 16299 w 17413"/>
                      <a:gd name="connsiteY0" fmla="*/ 8712 h 23186"/>
                      <a:gd name="connsiteX1" fmla="*/ 12965 w 17413"/>
                      <a:gd name="connsiteY1" fmla="*/ 22820 h 23186"/>
                      <a:gd name="connsiteX2" fmla="*/ 1114 w 17413"/>
                      <a:gd name="connsiteY2" fmla="*/ 14478 h 23186"/>
                      <a:gd name="connsiteX3" fmla="*/ 4448 w 17413"/>
                      <a:gd name="connsiteY3" fmla="*/ 370 h 23186"/>
                      <a:gd name="connsiteX4" fmla="*/ 16299 w 17413"/>
                      <a:gd name="connsiteY4" fmla="*/ 8712 h 231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413" h="23186">
                        <a:moveTo>
                          <a:pt x="16299" y="8712"/>
                        </a:moveTo>
                        <a:cubicBezTo>
                          <a:pt x="18649" y="14909"/>
                          <a:pt x="17161" y="21229"/>
                          <a:pt x="12965" y="22820"/>
                        </a:cubicBezTo>
                        <a:cubicBezTo>
                          <a:pt x="8768" y="24410"/>
                          <a:pt x="3463" y="20675"/>
                          <a:pt x="1114" y="14478"/>
                        </a:cubicBezTo>
                        <a:cubicBezTo>
                          <a:pt x="-1236" y="8281"/>
                          <a:pt x="252" y="1960"/>
                          <a:pt x="4448" y="370"/>
                        </a:cubicBezTo>
                        <a:cubicBezTo>
                          <a:pt x="8645" y="-1231"/>
                          <a:pt x="13950" y="2514"/>
                          <a:pt x="16299" y="8712"/>
                        </a:cubicBezTo>
                        <a:close/>
                      </a:path>
                    </a:pathLst>
                  </a:custGeom>
                  <a:solidFill>
                    <a:srgbClr val="FCA96A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4" name="Freeform: Shape 283">
                    <a:extLst>
                      <a:ext uri="{FF2B5EF4-FFF2-40B4-BE49-F238E27FC236}">
                        <a16:creationId xmlns:a16="http://schemas.microsoft.com/office/drawing/2014/main" id="{4BE8AC4E-99C3-5C1E-FD03-FE8A6C776599}"/>
                      </a:ext>
                    </a:extLst>
                  </p:cNvPr>
                  <p:cNvSpPr/>
                  <p:nvPr/>
                </p:nvSpPr>
                <p:spPr>
                  <a:xfrm>
                    <a:off x="2660956" y="2573314"/>
                    <a:ext cx="87039" cy="65269"/>
                  </a:xfrm>
                  <a:custGeom>
                    <a:avLst/>
                    <a:gdLst>
                      <a:gd name="connsiteX0" fmla="*/ 7223 w 87039"/>
                      <a:gd name="connsiteY0" fmla="*/ 43710 h 65269"/>
                      <a:gd name="connsiteX1" fmla="*/ 18910 w 87039"/>
                      <a:gd name="connsiteY1" fmla="*/ 62866 h 65269"/>
                      <a:gd name="connsiteX2" fmla="*/ 25169 w 87039"/>
                      <a:gd name="connsiteY2" fmla="*/ 43710 h 65269"/>
                      <a:gd name="connsiteX3" fmla="*/ 33367 w 87039"/>
                      <a:gd name="connsiteY3" fmla="*/ 21465 h 65269"/>
                      <a:gd name="connsiteX4" fmla="*/ 68489 w 87039"/>
                      <a:gd name="connsiteY4" fmla="*/ 33090 h 65269"/>
                      <a:gd name="connsiteX5" fmla="*/ 84485 w 87039"/>
                      <a:gd name="connsiteY5" fmla="*/ 17556 h 65269"/>
                      <a:gd name="connsiteX6" fmla="*/ 23220 w 87039"/>
                      <a:gd name="connsiteY6" fmla="*/ 0 h 65269"/>
                      <a:gd name="connsiteX7" fmla="*/ 0 w 87039"/>
                      <a:gd name="connsiteY7" fmla="*/ 26606 h 65269"/>
                      <a:gd name="connsiteX8" fmla="*/ 7223 w 87039"/>
                      <a:gd name="connsiteY8" fmla="*/ 43710 h 652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7039" h="65269">
                        <a:moveTo>
                          <a:pt x="7223" y="43710"/>
                        </a:moveTo>
                        <a:cubicBezTo>
                          <a:pt x="7223" y="43710"/>
                          <a:pt x="16940" y="73835"/>
                          <a:pt x="18910" y="62866"/>
                        </a:cubicBezTo>
                        <a:cubicBezTo>
                          <a:pt x="20880" y="51898"/>
                          <a:pt x="17761" y="46829"/>
                          <a:pt x="25169" y="43710"/>
                        </a:cubicBezTo>
                        <a:cubicBezTo>
                          <a:pt x="32587" y="40591"/>
                          <a:pt x="22830" y="19515"/>
                          <a:pt x="33367" y="21465"/>
                        </a:cubicBezTo>
                        <a:cubicBezTo>
                          <a:pt x="43905" y="23414"/>
                          <a:pt x="52482" y="36138"/>
                          <a:pt x="68489" y="33090"/>
                        </a:cubicBezTo>
                        <a:cubicBezTo>
                          <a:pt x="84485" y="30043"/>
                          <a:pt x="91124" y="26534"/>
                          <a:pt x="84485" y="17556"/>
                        </a:cubicBezTo>
                        <a:cubicBezTo>
                          <a:pt x="77857" y="8578"/>
                          <a:pt x="23220" y="0"/>
                          <a:pt x="23220" y="0"/>
                        </a:cubicBezTo>
                        <a:lnTo>
                          <a:pt x="0" y="26606"/>
                        </a:lnTo>
                        <a:lnTo>
                          <a:pt x="7223" y="43710"/>
                        </a:lnTo>
                        <a:close/>
                      </a:path>
                    </a:pathLst>
                  </a:custGeom>
                  <a:solidFill>
                    <a:srgbClr val="7A4E34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5" name="Freeform: Shape 284">
                    <a:extLst>
                      <a:ext uri="{FF2B5EF4-FFF2-40B4-BE49-F238E27FC236}">
                        <a16:creationId xmlns:a16="http://schemas.microsoft.com/office/drawing/2014/main" id="{3407C4B7-36B2-F7A1-39C5-4059669F4A06}"/>
                      </a:ext>
                    </a:extLst>
                  </p:cNvPr>
                  <p:cNvSpPr/>
                  <p:nvPr/>
                </p:nvSpPr>
                <p:spPr>
                  <a:xfrm>
                    <a:off x="2713773" y="3147060"/>
                    <a:ext cx="63708" cy="16851"/>
                  </a:xfrm>
                  <a:custGeom>
                    <a:avLst/>
                    <a:gdLst>
                      <a:gd name="connsiteX0" fmla="*/ 4744 w 63708"/>
                      <a:gd name="connsiteY0" fmla="*/ 12723 h 16851"/>
                      <a:gd name="connsiteX1" fmla="*/ 33268 w 63708"/>
                      <a:gd name="connsiteY1" fmla="*/ 15842 h 16851"/>
                      <a:gd name="connsiteX2" fmla="*/ 60243 w 63708"/>
                      <a:gd name="connsiteY2" fmla="*/ 5695 h 16851"/>
                      <a:gd name="connsiteX3" fmla="*/ 59422 w 63708"/>
                      <a:gd name="connsiteY3" fmla="*/ 5397 h 16851"/>
                      <a:gd name="connsiteX4" fmla="*/ 50526 w 63708"/>
                      <a:gd name="connsiteY4" fmla="*/ 11163 h 16851"/>
                      <a:gd name="connsiteX5" fmla="*/ 31852 w 63708"/>
                      <a:gd name="connsiteY5" fmla="*/ 10127 h 16851"/>
                      <a:gd name="connsiteX6" fmla="*/ 21910 w 63708"/>
                      <a:gd name="connsiteY6" fmla="*/ 8824 h 16851"/>
                      <a:gd name="connsiteX7" fmla="*/ 75 w 63708"/>
                      <a:gd name="connsiteY7" fmla="*/ 0 h 16851"/>
                      <a:gd name="connsiteX8" fmla="*/ 4744 w 63708"/>
                      <a:gd name="connsiteY8" fmla="*/ 12723 h 168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3708" h="16851">
                        <a:moveTo>
                          <a:pt x="4744" y="12723"/>
                        </a:moveTo>
                        <a:cubicBezTo>
                          <a:pt x="14891" y="17402"/>
                          <a:pt x="13291" y="11553"/>
                          <a:pt x="33268" y="15842"/>
                        </a:cubicBezTo>
                        <a:cubicBezTo>
                          <a:pt x="53255" y="20131"/>
                          <a:pt x="71550" y="9604"/>
                          <a:pt x="60243" y="5695"/>
                        </a:cubicBezTo>
                        <a:cubicBezTo>
                          <a:pt x="59976" y="5602"/>
                          <a:pt x="59699" y="5500"/>
                          <a:pt x="59422" y="5397"/>
                        </a:cubicBezTo>
                        <a:cubicBezTo>
                          <a:pt x="55708" y="7264"/>
                          <a:pt x="52086" y="9912"/>
                          <a:pt x="50526" y="11163"/>
                        </a:cubicBezTo>
                        <a:cubicBezTo>
                          <a:pt x="47920" y="13246"/>
                          <a:pt x="41158" y="11687"/>
                          <a:pt x="31852" y="10127"/>
                        </a:cubicBezTo>
                        <a:cubicBezTo>
                          <a:pt x="22546" y="8567"/>
                          <a:pt x="24157" y="11256"/>
                          <a:pt x="21910" y="8824"/>
                        </a:cubicBezTo>
                        <a:cubicBezTo>
                          <a:pt x="19663" y="6403"/>
                          <a:pt x="10510" y="10"/>
                          <a:pt x="75" y="0"/>
                        </a:cubicBezTo>
                        <a:cubicBezTo>
                          <a:pt x="-294" y="5561"/>
                          <a:pt x="609" y="10825"/>
                          <a:pt x="4744" y="12723"/>
                        </a:cubicBezTo>
                        <a:close/>
                      </a:path>
                    </a:pathLst>
                  </a:custGeom>
                  <a:solidFill>
                    <a:srgbClr val="2E5B9A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  <p:sp>
                <p:nvSpPr>
                  <p:cNvPr id="286" name="Freeform: Shape 285">
                    <a:extLst>
                      <a:ext uri="{FF2B5EF4-FFF2-40B4-BE49-F238E27FC236}">
                        <a16:creationId xmlns:a16="http://schemas.microsoft.com/office/drawing/2014/main" id="{05C31FCB-EEDA-26E9-5B81-EA1D4248A76D}"/>
                      </a:ext>
                    </a:extLst>
                  </p:cNvPr>
                  <p:cNvSpPr/>
                  <p:nvPr/>
                </p:nvSpPr>
                <p:spPr>
                  <a:xfrm>
                    <a:off x="2622509" y="3134327"/>
                    <a:ext cx="38734" cy="30264"/>
                  </a:xfrm>
                  <a:custGeom>
                    <a:avLst/>
                    <a:gdLst>
                      <a:gd name="connsiteX0" fmla="*/ 1386 w 38734"/>
                      <a:gd name="connsiteY0" fmla="*/ 0 h 30264"/>
                      <a:gd name="connsiteX1" fmla="*/ 12765 w 38734"/>
                      <a:gd name="connsiteY1" fmla="*/ 21157 h 30264"/>
                      <a:gd name="connsiteX2" fmla="*/ 29674 w 38734"/>
                      <a:gd name="connsiteY2" fmla="*/ 19474 h 30264"/>
                      <a:gd name="connsiteX3" fmla="*/ 37852 w 38734"/>
                      <a:gd name="connsiteY3" fmla="*/ 24153 h 30264"/>
                      <a:gd name="connsiteX4" fmla="*/ 35656 w 38734"/>
                      <a:gd name="connsiteY4" fmla="*/ 29581 h 30264"/>
                      <a:gd name="connsiteX5" fmla="*/ 10159 w 38734"/>
                      <a:gd name="connsiteY5" fmla="*/ 29581 h 30264"/>
                      <a:gd name="connsiteX6" fmla="*/ 11 w 38734"/>
                      <a:gd name="connsiteY6" fmla="*/ 12723 h 30264"/>
                      <a:gd name="connsiteX7" fmla="*/ 1386 w 38734"/>
                      <a:gd name="connsiteY7" fmla="*/ 0 h 30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734" h="30264">
                        <a:moveTo>
                          <a:pt x="1386" y="0"/>
                        </a:moveTo>
                        <a:cubicBezTo>
                          <a:pt x="9707" y="16961"/>
                          <a:pt x="5737" y="19987"/>
                          <a:pt x="12765" y="21157"/>
                        </a:cubicBezTo>
                        <a:cubicBezTo>
                          <a:pt x="19793" y="22337"/>
                          <a:pt x="22164" y="16858"/>
                          <a:pt x="29674" y="19474"/>
                        </a:cubicBezTo>
                        <a:cubicBezTo>
                          <a:pt x="37185" y="22091"/>
                          <a:pt x="36149" y="22081"/>
                          <a:pt x="37852" y="24153"/>
                        </a:cubicBezTo>
                        <a:cubicBezTo>
                          <a:pt x="39555" y="26236"/>
                          <a:pt x="38775" y="28770"/>
                          <a:pt x="35656" y="29581"/>
                        </a:cubicBezTo>
                        <a:cubicBezTo>
                          <a:pt x="32537" y="30392"/>
                          <a:pt x="16408" y="30587"/>
                          <a:pt x="10159" y="29581"/>
                        </a:cubicBezTo>
                        <a:cubicBezTo>
                          <a:pt x="3920" y="28575"/>
                          <a:pt x="-245" y="16899"/>
                          <a:pt x="11" y="12723"/>
                        </a:cubicBezTo>
                        <a:cubicBezTo>
                          <a:pt x="278" y="8547"/>
                          <a:pt x="1386" y="0"/>
                          <a:pt x="1386" y="0"/>
                        </a:cubicBezTo>
                        <a:close/>
                      </a:path>
                    </a:pathLst>
                  </a:custGeom>
                  <a:solidFill>
                    <a:srgbClr val="2E5B9A"/>
                  </a:solidFill>
                  <a:ln w="1021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87" name="Freeform: Shape 286">
                  <a:extLst>
                    <a:ext uri="{FF2B5EF4-FFF2-40B4-BE49-F238E27FC236}">
                      <a16:creationId xmlns:a16="http://schemas.microsoft.com/office/drawing/2014/main" id="{39754BA0-3422-D639-511A-C07A33D93B78}"/>
                    </a:ext>
                  </a:extLst>
                </p:cNvPr>
                <p:cNvSpPr/>
                <p:nvPr/>
              </p:nvSpPr>
              <p:spPr>
                <a:xfrm>
                  <a:off x="2402324" y="2165458"/>
                  <a:ext cx="111100" cy="107859"/>
                </a:xfrm>
                <a:custGeom>
                  <a:avLst/>
                  <a:gdLst>
                    <a:gd name="connsiteX0" fmla="*/ 17961 w 111100"/>
                    <a:gd name="connsiteY0" fmla="*/ 107859 h 107859"/>
                    <a:gd name="connsiteX1" fmla="*/ 4263 w 111100"/>
                    <a:gd name="connsiteY1" fmla="*/ 38611 h 107859"/>
                    <a:gd name="connsiteX2" fmla="*/ 23522 w 111100"/>
                    <a:gd name="connsiteY2" fmla="*/ 12129 h 107859"/>
                    <a:gd name="connsiteX3" fmla="*/ 91960 w 111100"/>
                    <a:gd name="connsiteY3" fmla="*/ 16254 h 107859"/>
                    <a:gd name="connsiteX4" fmla="*/ 111096 w 111100"/>
                    <a:gd name="connsiteY4" fmla="*/ 55120 h 107859"/>
                    <a:gd name="connsiteX5" fmla="*/ 80263 w 111100"/>
                    <a:gd name="connsiteY5" fmla="*/ 99487 h 107859"/>
                    <a:gd name="connsiteX6" fmla="*/ 17961 w 111100"/>
                    <a:gd name="connsiteY6" fmla="*/ 107859 h 1078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1100" h="107859">
                      <a:moveTo>
                        <a:pt x="17961" y="107859"/>
                      </a:moveTo>
                      <a:cubicBezTo>
                        <a:pt x="5638" y="90550"/>
                        <a:pt x="-6746" y="43423"/>
                        <a:pt x="4263" y="38611"/>
                      </a:cubicBezTo>
                      <a:cubicBezTo>
                        <a:pt x="15273" y="33799"/>
                        <a:pt x="12513" y="26227"/>
                        <a:pt x="23522" y="12129"/>
                      </a:cubicBezTo>
                      <a:cubicBezTo>
                        <a:pt x="34532" y="-1969"/>
                        <a:pt x="78898" y="-7479"/>
                        <a:pt x="91960" y="16254"/>
                      </a:cubicBezTo>
                      <a:cubicBezTo>
                        <a:pt x="105032" y="39986"/>
                        <a:pt x="110634" y="42387"/>
                        <a:pt x="111096" y="55120"/>
                      </a:cubicBezTo>
                      <a:cubicBezTo>
                        <a:pt x="111558" y="67843"/>
                        <a:pt x="80263" y="99487"/>
                        <a:pt x="80263" y="99487"/>
                      </a:cubicBezTo>
                      <a:lnTo>
                        <a:pt x="17961" y="107859"/>
                      </a:ln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8" name="Freeform: Shape 287">
                  <a:extLst>
                    <a:ext uri="{FF2B5EF4-FFF2-40B4-BE49-F238E27FC236}">
                      <a16:creationId xmlns:a16="http://schemas.microsoft.com/office/drawing/2014/main" id="{7AAC8782-0046-3594-3E77-BF941E9091C4}"/>
                    </a:ext>
                  </a:extLst>
                </p:cNvPr>
                <p:cNvSpPr/>
                <p:nvPr/>
              </p:nvSpPr>
              <p:spPr>
                <a:xfrm>
                  <a:off x="2649928" y="2549735"/>
                  <a:ext cx="75905" cy="48639"/>
                </a:xfrm>
                <a:custGeom>
                  <a:avLst/>
                  <a:gdLst>
                    <a:gd name="connsiteX0" fmla="*/ 61058 w 75905"/>
                    <a:gd name="connsiteY0" fmla="*/ 0 h 48639"/>
                    <a:gd name="connsiteX1" fmla="*/ 51496 w 75905"/>
                    <a:gd name="connsiteY1" fmla="*/ 9378 h 48639"/>
                    <a:gd name="connsiteX2" fmla="*/ 13029 w 75905"/>
                    <a:gd name="connsiteY2" fmla="*/ 25549 h 48639"/>
                    <a:gd name="connsiteX3" fmla="*/ 1127 w 75905"/>
                    <a:gd name="connsiteY3" fmla="*/ 48573 h 48639"/>
                    <a:gd name="connsiteX4" fmla="*/ 49433 w 75905"/>
                    <a:gd name="connsiteY4" fmla="*/ 35450 h 48639"/>
                    <a:gd name="connsiteX5" fmla="*/ 71052 w 75905"/>
                    <a:gd name="connsiteY5" fmla="*/ 18520 h 48639"/>
                    <a:gd name="connsiteX6" fmla="*/ 75905 w 75905"/>
                    <a:gd name="connsiteY6" fmla="*/ 13277 h 48639"/>
                    <a:gd name="connsiteX7" fmla="*/ 61058 w 75905"/>
                    <a:gd name="connsiteY7" fmla="*/ 0 h 48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5905" h="48639">
                      <a:moveTo>
                        <a:pt x="61058" y="0"/>
                      </a:moveTo>
                      <a:cubicBezTo>
                        <a:pt x="57467" y="5387"/>
                        <a:pt x="54030" y="9378"/>
                        <a:pt x="51496" y="9378"/>
                      </a:cubicBezTo>
                      <a:cubicBezTo>
                        <a:pt x="27691" y="9378"/>
                        <a:pt x="25937" y="18715"/>
                        <a:pt x="13029" y="25549"/>
                      </a:cubicBezTo>
                      <a:cubicBezTo>
                        <a:pt x="-3552" y="34332"/>
                        <a:pt x="-43" y="47793"/>
                        <a:pt x="1127" y="48573"/>
                      </a:cubicBezTo>
                      <a:cubicBezTo>
                        <a:pt x="2296" y="49353"/>
                        <a:pt x="37582" y="43176"/>
                        <a:pt x="49433" y="35450"/>
                      </a:cubicBezTo>
                      <a:cubicBezTo>
                        <a:pt x="59273" y="29037"/>
                        <a:pt x="66260" y="25549"/>
                        <a:pt x="71052" y="18520"/>
                      </a:cubicBezTo>
                      <a:cubicBezTo>
                        <a:pt x="71965" y="17176"/>
                        <a:pt x="73709" y="15350"/>
                        <a:pt x="75905" y="13277"/>
                      </a:cubicBezTo>
                      <a:cubicBezTo>
                        <a:pt x="70560" y="9327"/>
                        <a:pt x="65593" y="4863"/>
                        <a:pt x="61058" y="0"/>
                      </a:cubicBez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89" name="Freeform: Shape 288">
                  <a:extLst>
                    <a:ext uri="{FF2B5EF4-FFF2-40B4-BE49-F238E27FC236}">
                      <a16:creationId xmlns:a16="http://schemas.microsoft.com/office/drawing/2014/main" id="{28C1DC5C-2BAE-C4C0-823E-FC06BC9512BB}"/>
                    </a:ext>
                  </a:extLst>
                </p:cNvPr>
                <p:cNvSpPr/>
                <p:nvPr/>
              </p:nvSpPr>
              <p:spPr>
                <a:xfrm>
                  <a:off x="2357755" y="2212401"/>
                  <a:ext cx="168487" cy="411273"/>
                </a:xfrm>
                <a:custGeom>
                  <a:avLst/>
                  <a:gdLst>
                    <a:gd name="connsiteX0" fmla="*/ 70687 w 168487"/>
                    <a:gd name="connsiteY0" fmla="*/ 0 h 411273"/>
                    <a:gd name="connsiteX1" fmla="*/ 45713 w 168487"/>
                    <a:gd name="connsiteY1" fmla="*/ 106566 h 411273"/>
                    <a:gd name="connsiteX2" fmla="*/ 454 w 168487"/>
                    <a:gd name="connsiteY2" fmla="*/ 240362 h 411273"/>
                    <a:gd name="connsiteX3" fmla="*/ 17620 w 168487"/>
                    <a:gd name="connsiteY3" fmla="*/ 393552 h 411273"/>
                    <a:gd name="connsiteX4" fmla="*/ 153407 w 168487"/>
                    <a:gd name="connsiteY4" fmla="*/ 393552 h 411273"/>
                    <a:gd name="connsiteX5" fmla="*/ 153407 w 168487"/>
                    <a:gd name="connsiteY5" fmla="*/ 205641 h 411273"/>
                    <a:gd name="connsiteX6" fmla="*/ 94102 w 168487"/>
                    <a:gd name="connsiteY6" fmla="*/ 98850 h 411273"/>
                    <a:gd name="connsiteX7" fmla="*/ 111267 w 168487"/>
                    <a:gd name="connsiteY7" fmla="*/ 25754 h 411273"/>
                    <a:gd name="connsiteX8" fmla="*/ 70687 w 168487"/>
                    <a:gd name="connsiteY8" fmla="*/ 0 h 4112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8487" h="411273">
                      <a:moveTo>
                        <a:pt x="70687" y="0"/>
                      </a:moveTo>
                      <a:cubicBezTo>
                        <a:pt x="70687" y="0"/>
                        <a:pt x="62879" y="96079"/>
                        <a:pt x="45713" y="106566"/>
                      </a:cubicBezTo>
                      <a:cubicBezTo>
                        <a:pt x="28547" y="117062"/>
                        <a:pt x="-4235" y="156083"/>
                        <a:pt x="454" y="240362"/>
                      </a:cubicBezTo>
                      <a:cubicBezTo>
                        <a:pt x="5133" y="324642"/>
                        <a:pt x="11381" y="360995"/>
                        <a:pt x="17620" y="393552"/>
                      </a:cubicBezTo>
                      <a:cubicBezTo>
                        <a:pt x="23858" y="426098"/>
                        <a:pt x="140920" y="406265"/>
                        <a:pt x="153407" y="393552"/>
                      </a:cubicBezTo>
                      <a:cubicBezTo>
                        <a:pt x="165894" y="380839"/>
                        <a:pt x="179941" y="264557"/>
                        <a:pt x="153407" y="205641"/>
                      </a:cubicBezTo>
                      <a:cubicBezTo>
                        <a:pt x="126874" y="146715"/>
                        <a:pt x="97221" y="113420"/>
                        <a:pt x="94102" y="98850"/>
                      </a:cubicBezTo>
                      <a:cubicBezTo>
                        <a:pt x="90982" y="84280"/>
                        <a:pt x="111267" y="25754"/>
                        <a:pt x="111267" y="25754"/>
                      </a:cubicBezTo>
                      <a:lnTo>
                        <a:pt x="70687" y="0"/>
                      </a:ln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0" name="Freeform: Shape 289">
                  <a:extLst>
                    <a:ext uri="{FF2B5EF4-FFF2-40B4-BE49-F238E27FC236}">
                      <a16:creationId xmlns:a16="http://schemas.microsoft.com/office/drawing/2014/main" id="{40F9902B-790F-9674-BE3D-E4E5FCAA8F62}"/>
                    </a:ext>
                  </a:extLst>
                </p:cNvPr>
                <p:cNvSpPr/>
                <p:nvPr/>
              </p:nvSpPr>
              <p:spPr>
                <a:xfrm>
                  <a:off x="2423179" y="2212401"/>
                  <a:ext cx="45843" cy="95699"/>
                </a:xfrm>
                <a:custGeom>
                  <a:avLst/>
                  <a:gdLst>
                    <a:gd name="connsiteX0" fmla="*/ 28360 w 45843"/>
                    <a:gd name="connsiteY0" fmla="*/ 95700 h 95699"/>
                    <a:gd name="connsiteX1" fmla="*/ 45844 w 45843"/>
                    <a:gd name="connsiteY1" fmla="*/ 25754 h 95699"/>
                    <a:gd name="connsiteX2" fmla="*/ 5264 w 45843"/>
                    <a:gd name="connsiteY2" fmla="*/ 0 h 95699"/>
                    <a:gd name="connsiteX3" fmla="*/ 0 w 45843"/>
                    <a:gd name="connsiteY3" fmla="*/ 44346 h 95699"/>
                    <a:gd name="connsiteX4" fmla="*/ 28360 w 45843"/>
                    <a:gd name="connsiteY4" fmla="*/ 95700 h 956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843" h="95699">
                      <a:moveTo>
                        <a:pt x="28360" y="95700"/>
                      </a:moveTo>
                      <a:cubicBezTo>
                        <a:pt x="27970" y="77333"/>
                        <a:pt x="45844" y="25754"/>
                        <a:pt x="45844" y="25754"/>
                      </a:cubicBezTo>
                      <a:lnTo>
                        <a:pt x="5264" y="0"/>
                      </a:lnTo>
                      <a:cubicBezTo>
                        <a:pt x="5264" y="0"/>
                        <a:pt x="3560" y="20942"/>
                        <a:pt x="0" y="44346"/>
                      </a:cubicBezTo>
                      <a:cubicBezTo>
                        <a:pt x="5264" y="76872"/>
                        <a:pt x="15801" y="89359"/>
                        <a:pt x="28360" y="95700"/>
                      </a:cubicBezTo>
                      <a:close/>
                    </a:path>
                  </a:pathLst>
                </a:custGeom>
                <a:solidFill>
                  <a:srgbClr val="E38540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1" name="Freeform: Shape 290">
                  <a:extLst>
                    <a:ext uri="{FF2B5EF4-FFF2-40B4-BE49-F238E27FC236}">
                      <a16:creationId xmlns:a16="http://schemas.microsoft.com/office/drawing/2014/main" id="{FA474650-12B8-B9BE-1527-8A0DE25E360A}"/>
                    </a:ext>
                  </a:extLst>
                </p:cNvPr>
                <p:cNvSpPr/>
                <p:nvPr/>
              </p:nvSpPr>
              <p:spPr>
                <a:xfrm>
                  <a:off x="2428263" y="2193131"/>
                  <a:ext cx="75120" cy="99688"/>
                </a:xfrm>
                <a:custGeom>
                  <a:avLst/>
                  <a:gdLst>
                    <a:gd name="connsiteX0" fmla="*/ 74270 w 75120"/>
                    <a:gd name="connsiteY0" fmla="*/ 46265 h 99688"/>
                    <a:gd name="connsiteX1" fmla="*/ 48137 w 75120"/>
                    <a:gd name="connsiteY1" fmla="*/ 99394 h 99688"/>
                    <a:gd name="connsiteX2" fmla="*/ 682 w 75120"/>
                    <a:gd name="connsiteY2" fmla="*/ 56454 h 99688"/>
                    <a:gd name="connsiteX3" fmla="*/ 30396 w 75120"/>
                    <a:gd name="connsiteY3" fmla="*/ 257 h 99688"/>
                    <a:gd name="connsiteX4" fmla="*/ 74270 w 75120"/>
                    <a:gd name="connsiteY4" fmla="*/ 46265 h 99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5120" h="99688">
                      <a:moveTo>
                        <a:pt x="74270" y="46265"/>
                      </a:moveTo>
                      <a:cubicBezTo>
                        <a:pt x="78179" y="74492"/>
                        <a:pt x="68463" y="96582"/>
                        <a:pt x="48137" y="99394"/>
                      </a:cubicBezTo>
                      <a:cubicBezTo>
                        <a:pt x="27821" y="102205"/>
                        <a:pt x="4591" y="84680"/>
                        <a:pt x="682" y="56454"/>
                      </a:cubicBezTo>
                      <a:cubicBezTo>
                        <a:pt x="-3227" y="28227"/>
                        <a:pt x="10070" y="3068"/>
                        <a:pt x="30396" y="257"/>
                      </a:cubicBezTo>
                      <a:cubicBezTo>
                        <a:pt x="50722" y="-2555"/>
                        <a:pt x="70361" y="18038"/>
                        <a:pt x="74270" y="46265"/>
                      </a:cubicBez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2" name="Freeform: Shape 291">
                  <a:extLst>
                    <a:ext uri="{FF2B5EF4-FFF2-40B4-BE49-F238E27FC236}">
                      <a16:creationId xmlns:a16="http://schemas.microsoft.com/office/drawing/2014/main" id="{6719977C-FF4C-F624-624D-0243FB28746C}"/>
                    </a:ext>
                  </a:extLst>
                </p:cNvPr>
                <p:cNvSpPr/>
                <p:nvPr/>
              </p:nvSpPr>
              <p:spPr>
                <a:xfrm>
                  <a:off x="2716306" y="2346463"/>
                  <a:ext cx="26346" cy="47585"/>
                </a:xfrm>
                <a:custGeom>
                  <a:avLst/>
                  <a:gdLst>
                    <a:gd name="connsiteX0" fmla="*/ 9013 w 26346"/>
                    <a:gd name="connsiteY0" fmla="*/ 945 h 47585"/>
                    <a:gd name="connsiteX1" fmla="*/ 24835 w 26346"/>
                    <a:gd name="connsiteY1" fmla="*/ 42049 h 47585"/>
                    <a:gd name="connsiteX2" fmla="*/ 4396 w 26346"/>
                    <a:gd name="connsiteY2" fmla="*/ 26699 h 47585"/>
                    <a:gd name="connsiteX3" fmla="*/ 9013 w 26346"/>
                    <a:gd name="connsiteY3" fmla="*/ 945 h 47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6346" h="47585">
                      <a:moveTo>
                        <a:pt x="9013" y="945"/>
                      </a:moveTo>
                      <a:cubicBezTo>
                        <a:pt x="20967" y="8374"/>
                        <a:pt x="30068" y="26956"/>
                        <a:pt x="24835" y="42049"/>
                      </a:cubicBezTo>
                      <a:cubicBezTo>
                        <a:pt x="19602" y="57142"/>
                        <a:pt x="12358" y="37781"/>
                        <a:pt x="4396" y="26699"/>
                      </a:cubicBezTo>
                      <a:cubicBezTo>
                        <a:pt x="-3566" y="15628"/>
                        <a:pt x="77" y="-4605"/>
                        <a:pt x="9013" y="945"/>
                      </a:cubicBez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3" name="Freeform: Shape 292">
                  <a:extLst>
                    <a:ext uri="{FF2B5EF4-FFF2-40B4-BE49-F238E27FC236}">
                      <a16:creationId xmlns:a16="http://schemas.microsoft.com/office/drawing/2014/main" id="{80B82308-2542-B28D-63A3-E59E0594E7D9}"/>
                    </a:ext>
                  </a:extLst>
                </p:cNvPr>
                <p:cNvSpPr/>
                <p:nvPr/>
              </p:nvSpPr>
              <p:spPr>
                <a:xfrm>
                  <a:off x="2411266" y="2539403"/>
                  <a:ext cx="141523" cy="579715"/>
                </a:xfrm>
                <a:custGeom>
                  <a:avLst/>
                  <a:gdLst>
                    <a:gd name="connsiteX0" fmla="*/ 101517 w 141523"/>
                    <a:gd name="connsiteY0" fmla="*/ 9953 h 579715"/>
                    <a:gd name="connsiteX1" fmla="*/ 121228 w 141523"/>
                    <a:gd name="connsiteY1" fmla="*/ 381239 h 579715"/>
                    <a:gd name="connsiteX2" fmla="*/ 141523 w 141523"/>
                    <a:gd name="connsiteY2" fmla="*/ 569201 h 579715"/>
                    <a:gd name="connsiteX3" fmla="*/ 95874 w 141523"/>
                    <a:gd name="connsiteY3" fmla="*/ 579708 h 579715"/>
                    <a:gd name="connsiteX4" fmla="*/ 40303 w 141523"/>
                    <a:gd name="connsiteY4" fmla="*/ 388257 h 579715"/>
                    <a:gd name="connsiteX5" fmla="*/ 0 w 141523"/>
                    <a:gd name="connsiteY5" fmla="*/ 203137 h 579715"/>
                    <a:gd name="connsiteX6" fmla="*/ 11923 w 141523"/>
                    <a:gd name="connsiteY6" fmla="*/ 0 h 579715"/>
                    <a:gd name="connsiteX7" fmla="*/ 101517 w 141523"/>
                    <a:gd name="connsiteY7" fmla="*/ 9953 h 5797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1523" h="579715">
                      <a:moveTo>
                        <a:pt x="101517" y="9953"/>
                      </a:moveTo>
                      <a:cubicBezTo>
                        <a:pt x="93319" y="108505"/>
                        <a:pt x="121033" y="330901"/>
                        <a:pt x="121228" y="381239"/>
                      </a:cubicBezTo>
                      <a:cubicBezTo>
                        <a:pt x="121423" y="431567"/>
                        <a:pt x="141523" y="569201"/>
                        <a:pt x="141523" y="569201"/>
                      </a:cubicBezTo>
                      <a:cubicBezTo>
                        <a:pt x="141523" y="569201"/>
                        <a:pt x="108751" y="578620"/>
                        <a:pt x="95874" y="579708"/>
                      </a:cubicBezTo>
                      <a:cubicBezTo>
                        <a:pt x="82997" y="580806"/>
                        <a:pt x="45813" y="454971"/>
                        <a:pt x="40303" y="388257"/>
                      </a:cubicBezTo>
                      <a:cubicBezTo>
                        <a:pt x="34804" y="321533"/>
                        <a:pt x="0" y="203137"/>
                        <a:pt x="0" y="203137"/>
                      </a:cubicBezTo>
                      <a:lnTo>
                        <a:pt x="11923" y="0"/>
                      </a:lnTo>
                      <a:lnTo>
                        <a:pt x="101517" y="9953"/>
                      </a:lnTo>
                      <a:close/>
                    </a:path>
                  </a:pathLst>
                </a:custGeom>
                <a:solidFill>
                  <a:srgbClr val="3E6BAB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4" name="Freeform: Shape 293">
                  <a:extLst>
                    <a:ext uri="{FF2B5EF4-FFF2-40B4-BE49-F238E27FC236}">
                      <a16:creationId xmlns:a16="http://schemas.microsoft.com/office/drawing/2014/main" id="{04E65C35-BC09-B065-9388-16D82F4AF5C6}"/>
                    </a:ext>
                  </a:extLst>
                </p:cNvPr>
                <p:cNvSpPr/>
                <p:nvPr/>
              </p:nvSpPr>
              <p:spPr>
                <a:xfrm>
                  <a:off x="2411256" y="2539403"/>
                  <a:ext cx="102697" cy="390904"/>
                </a:xfrm>
                <a:custGeom>
                  <a:avLst/>
                  <a:gdLst>
                    <a:gd name="connsiteX0" fmla="*/ 101528 w 102697"/>
                    <a:gd name="connsiteY0" fmla="*/ 9953 h 390904"/>
                    <a:gd name="connsiteX1" fmla="*/ 11923 w 102697"/>
                    <a:gd name="connsiteY1" fmla="*/ 0 h 390904"/>
                    <a:gd name="connsiteX2" fmla="*/ 0 w 102697"/>
                    <a:gd name="connsiteY2" fmla="*/ 203137 h 390904"/>
                    <a:gd name="connsiteX3" fmla="*/ 40303 w 102697"/>
                    <a:gd name="connsiteY3" fmla="*/ 388257 h 390904"/>
                    <a:gd name="connsiteX4" fmla="*/ 40539 w 102697"/>
                    <a:gd name="connsiteY4" fmla="*/ 390905 h 390904"/>
                    <a:gd name="connsiteX5" fmla="*/ 102697 w 102697"/>
                    <a:gd name="connsiteY5" fmla="*/ 134546 h 390904"/>
                    <a:gd name="connsiteX6" fmla="*/ 101528 w 102697"/>
                    <a:gd name="connsiteY6" fmla="*/ 9953 h 390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02697" h="390904">
                      <a:moveTo>
                        <a:pt x="101528" y="9953"/>
                      </a:moveTo>
                      <a:lnTo>
                        <a:pt x="11923" y="0"/>
                      </a:lnTo>
                      <a:lnTo>
                        <a:pt x="0" y="203137"/>
                      </a:lnTo>
                      <a:cubicBezTo>
                        <a:pt x="0" y="203137"/>
                        <a:pt x="34804" y="321544"/>
                        <a:pt x="40303" y="388257"/>
                      </a:cubicBezTo>
                      <a:cubicBezTo>
                        <a:pt x="40375" y="389130"/>
                        <a:pt x="40457" y="390012"/>
                        <a:pt x="40539" y="390905"/>
                      </a:cubicBezTo>
                      <a:cubicBezTo>
                        <a:pt x="41206" y="288074"/>
                        <a:pt x="71105" y="243430"/>
                        <a:pt x="102697" y="134546"/>
                      </a:cubicBezTo>
                      <a:cubicBezTo>
                        <a:pt x="99989" y="86732"/>
                        <a:pt x="98870" y="41853"/>
                        <a:pt x="101528" y="9953"/>
                      </a:cubicBezTo>
                      <a:close/>
                    </a:path>
                  </a:pathLst>
                </a:custGeom>
                <a:solidFill>
                  <a:srgbClr val="2E5B9A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5" name="Freeform: Shape 294">
                  <a:extLst>
                    <a:ext uri="{FF2B5EF4-FFF2-40B4-BE49-F238E27FC236}">
                      <a16:creationId xmlns:a16="http://schemas.microsoft.com/office/drawing/2014/main" id="{48B32E31-C161-EB7B-2052-903902D99AC3}"/>
                    </a:ext>
                  </a:extLst>
                </p:cNvPr>
                <p:cNvSpPr/>
                <p:nvPr/>
              </p:nvSpPr>
              <p:spPr>
                <a:xfrm>
                  <a:off x="2314162" y="2560509"/>
                  <a:ext cx="195112" cy="572104"/>
                </a:xfrm>
                <a:custGeom>
                  <a:avLst/>
                  <a:gdLst>
                    <a:gd name="connsiteX0" fmla="*/ 195112 w 195112"/>
                    <a:gd name="connsiteY0" fmla="*/ 21855 h 572104"/>
                    <a:gd name="connsiteX1" fmla="*/ 88598 w 195112"/>
                    <a:gd name="connsiteY1" fmla="*/ 388237 h 572104"/>
                    <a:gd name="connsiteX2" fmla="*/ 70580 w 195112"/>
                    <a:gd name="connsiteY2" fmla="*/ 568647 h 572104"/>
                    <a:gd name="connsiteX3" fmla="*/ 27271 w 195112"/>
                    <a:gd name="connsiteY3" fmla="*/ 572105 h 572104"/>
                    <a:gd name="connsiteX4" fmla="*/ 11336 w 195112"/>
                    <a:gd name="connsiteY4" fmla="*/ 346107 h 572104"/>
                    <a:gd name="connsiteX5" fmla="*/ 34751 w 195112"/>
                    <a:gd name="connsiteY5" fmla="*/ 144776 h 572104"/>
                    <a:gd name="connsiteX6" fmla="*/ 53579 w 195112"/>
                    <a:gd name="connsiteY6" fmla="*/ 0 h 572104"/>
                    <a:gd name="connsiteX7" fmla="*/ 195112 w 195112"/>
                    <a:gd name="connsiteY7" fmla="*/ 21855 h 572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5112" h="572104">
                      <a:moveTo>
                        <a:pt x="195112" y="21855"/>
                      </a:moveTo>
                      <a:cubicBezTo>
                        <a:pt x="152972" y="164660"/>
                        <a:pt x="114342" y="299268"/>
                        <a:pt x="88598" y="388237"/>
                      </a:cubicBezTo>
                      <a:cubicBezTo>
                        <a:pt x="62844" y="477195"/>
                        <a:pt x="70580" y="568647"/>
                        <a:pt x="70580" y="568647"/>
                      </a:cubicBezTo>
                      <a:lnTo>
                        <a:pt x="27271" y="572105"/>
                      </a:lnTo>
                      <a:cubicBezTo>
                        <a:pt x="27271" y="572105"/>
                        <a:pt x="-21436" y="425472"/>
                        <a:pt x="11336" y="346107"/>
                      </a:cubicBezTo>
                      <a:cubicBezTo>
                        <a:pt x="44108" y="266742"/>
                        <a:pt x="28523" y="218928"/>
                        <a:pt x="34751" y="144776"/>
                      </a:cubicBezTo>
                      <a:cubicBezTo>
                        <a:pt x="41779" y="61122"/>
                        <a:pt x="53579" y="0"/>
                        <a:pt x="53579" y="0"/>
                      </a:cubicBezTo>
                      <a:lnTo>
                        <a:pt x="195112" y="21855"/>
                      </a:lnTo>
                      <a:close/>
                    </a:path>
                  </a:pathLst>
                </a:custGeom>
                <a:solidFill>
                  <a:srgbClr val="3E6BAB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6" name="Freeform: Shape 295">
                  <a:extLst>
                    <a:ext uri="{FF2B5EF4-FFF2-40B4-BE49-F238E27FC236}">
                      <a16:creationId xmlns:a16="http://schemas.microsoft.com/office/drawing/2014/main" id="{60407179-B435-6E70-79C6-8823DF6E357A}"/>
                    </a:ext>
                  </a:extLst>
                </p:cNvPr>
                <p:cNvSpPr/>
                <p:nvPr/>
              </p:nvSpPr>
              <p:spPr>
                <a:xfrm>
                  <a:off x="2350084" y="2316811"/>
                  <a:ext cx="176157" cy="302361"/>
                </a:xfrm>
                <a:custGeom>
                  <a:avLst/>
                  <a:gdLst>
                    <a:gd name="connsiteX0" fmla="*/ 161078 w 176157"/>
                    <a:gd name="connsiteY0" fmla="*/ 101230 h 302361"/>
                    <a:gd name="connsiteX1" fmla="*/ 120221 w 176157"/>
                    <a:gd name="connsiteY1" fmla="*/ 27406 h 302361"/>
                    <a:gd name="connsiteX2" fmla="*/ 101485 w 176157"/>
                    <a:gd name="connsiteY2" fmla="*/ 25918 h 302361"/>
                    <a:gd name="connsiteX3" fmla="*/ 55836 w 176157"/>
                    <a:gd name="connsiteY3" fmla="*/ 0 h 302361"/>
                    <a:gd name="connsiteX4" fmla="*/ 53374 w 176157"/>
                    <a:gd name="connsiteY4" fmla="*/ 2155 h 302361"/>
                    <a:gd name="connsiteX5" fmla="*/ 8115 w 176157"/>
                    <a:gd name="connsiteY5" fmla="*/ 135952 h 302361"/>
                    <a:gd name="connsiteX6" fmla="*/ 1353 w 176157"/>
                    <a:gd name="connsiteY6" fmla="*/ 281558 h 302361"/>
                    <a:gd name="connsiteX7" fmla="*/ 161078 w 176157"/>
                    <a:gd name="connsiteY7" fmla="*/ 289131 h 302361"/>
                    <a:gd name="connsiteX8" fmla="*/ 161078 w 176157"/>
                    <a:gd name="connsiteY8" fmla="*/ 101230 h 302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6157" h="302361">
                      <a:moveTo>
                        <a:pt x="161078" y="101230"/>
                      </a:moveTo>
                      <a:cubicBezTo>
                        <a:pt x="146826" y="69587"/>
                        <a:pt x="131682" y="45341"/>
                        <a:pt x="120221" y="27406"/>
                      </a:cubicBezTo>
                      <a:cubicBezTo>
                        <a:pt x="115162" y="26698"/>
                        <a:pt x="108760" y="26062"/>
                        <a:pt x="101485" y="25918"/>
                      </a:cubicBezTo>
                      <a:cubicBezTo>
                        <a:pt x="89408" y="25682"/>
                        <a:pt x="68374" y="10178"/>
                        <a:pt x="55836" y="0"/>
                      </a:cubicBezTo>
                      <a:cubicBezTo>
                        <a:pt x="55036" y="913"/>
                        <a:pt x="54215" y="1642"/>
                        <a:pt x="53374" y="2155"/>
                      </a:cubicBezTo>
                      <a:cubicBezTo>
                        <a:pt x="36208" y="12651"/>
                        <a:pt x="3426" y="51672"/>
                        <a:pt x="8115" y="135952"/>
                      </a:cubicBezTo>
                      <a:cubicBezTo>
                        <a:pt x="12793" y="220231"/>
                        <a:pt x="-4896" y="249012"/>
                        <a:pt x="1353" y="281558"/>
                      </a:cubicBezTo>
                      <a:cubicBezTo>
                        <a:pt x="7591" y="314105"/>
                        <a:pt x="148591" y="301843"/>
                        <a:pt x="161078" y="289131"/>
                      </a:cubicBezTo>
                      <a:cubicBezTo>
                        <a:pt x="173565" y="276428"/>
                        <a:pt x="187612" y="160146"/>
                        <a:pt x="161078" y="101230"/>
                      </a:cubicBezTo>
                      <a:close/>
                    </a:path>
                  </a:pathLst>
                </a:custGeom>
                <a:solidFill>
                  <a:srgbClr val="F37168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7" name="Freeform: Shape 296">
                  <a:extLst>
                    <a:ext uri="{FF2B5EF4-FFF2-40B4-BE49-F238E27FC236}">
                      <a16:creationId xmlns:a16="http://schemas.microsoft.com/office/drawing/2014/main" id="{12F44AD2-6C97-5BFA-19D2-DAD78F3AAE1C}"/>
                    </a:ext>
                  </a:extLst>
                </p:cNvPr>
                <p:cNvSpPr/>
                <p:nvPr/>
              </p:nvSpPr>
              <p:spPr>
                <a:xfrm>
                  <a:off x="2388714" y="2294028"/>
                  <a:ext cx="89584" cy="70812"/>
                </a:xfrm>
                <a:custGeom>
                  <a:avLst/>
                  <a:gdLst>
                    <a:gd name="connsiteX0" fmla="*/ 12672 w 89584"/>
                    <a:gd name="connsiteY0" fmla="*/ 4735 h 70812"/>
                    <a:gd name="connsiteX1" fmla="*/ 0 w 89584"/>
                    <a:gd name="connsiteY1" fmla="*/ 38164 h 70812"/>
                    <a:gd name="connsiteX2" fmla="*/ 80309 w 89584"/>
                    <a:gd name="connsiteY2" fmla="*/ 70813 h 70812"/>
                    <a:gd name="connsiteX3" fmla="*/ 89584 w 89584"/>
                    <a:gd name="connsiteY3" fmla="*/ 62851 h 70812"/>
                    <a:gd name="connsiteX4" fmla="*/ 80309 w 89584"/>
                    <a:gd name="connsiteY4" fmla="*/ 33875 h 70812"/>
                    <a:gd name="connsiteX5" fmla="*/ 80309 w 89584"/>
                    <a:gd name="connsiteY5" fmla="*/ 17222 h 70812"/>
                    <a:gd name="connsiteX6" fmla="*/ 34465 w 89584"/>
                    <a:gd name="connsiteY6" fmla="*/ 4735 h 70812"/>
                    <a:gd name="connsiteX7" fmla="*/ 12672 w 89584"/>
                    <a:gd name="connsiteY7" fmla="*/ 4735 h 708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9584" h="70812">
                      <a:moveTo>
                        <a:pt x="12672" y="4735"/>
                      </a:moveTo>
                      <a:lnTo>
                        <a:pt x="0" y="38164"/>
                      </a:lnTo>
                      <a:lnTo>
                        <a:pt x="80309" y="70813"/>
                      </a:lnTo>
                      <a:lnTo>
                        <a:pt x="89584" y="62851"/>
                      </a:lnTo>
                      <a:cubicBezTo>
                        <a:pt x="89584" y="62851"/>
                        <a:pt x="77190" y="44802"/>
                        <a:pt x="80309" y="33875"/>
                      </a:cubicBezTo>
                      <a:cubicBezTo>
                        <a:pt x="83428" y="22947"/>
                        <a:pt x="87071" y="19828"/>
                        <a:pt x="80309" y="17222"/>
                      </a:cubicBezTo>
                      <a:cubicBezTo>
                        <a:pt x="73547" y="14626"/>
                        <a:pt x="49497" y="10460"/>
                        <a:pt x="34465" y="4735"/>
                      </a:cubicBezTo>
                      <a:cubicBezTo>
                        <a:pt x="19433" y="-980"/>
                        <a:pt x="15288" y="-2150"/>
                        <a:pt x="12672" y="4735"/>
                      </a:cubicBezTo>
                      <a:close/>
                    </a:path>
                  </a:pathLst>
                </a:custGeom>
                <a:solidFill>
                  <a:srgbClr val="F37168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8" name="Freeform: Shape 297">
                  <a:extLst>
                    <a:ext uri="{FF2B5EF4-FFF2-40B4-BE49-F238E27FC236}">
                      <a16:creationId xmlns:a16="http://schemas.microsoft.com/office/drawing/2014/main" id="{A055D5C2-C2CA-B78D-03FA-3535119FD234}"/>
                    </a:ext>
                  </a:extLst>
                </p:cNvPr>
                <p:cNvSpPr/>
                <p:nvPr/>
              </p:nvSpPr>
              <p:spPr>
                <a:xfrm>
                  <a:off x="2367972" y="2356504"/>
                  <a:ext cx="157534" cy="164503"/>
                </a:xfrm>
                <a:custGeom>
                  <a:avLst/>
                  <a:gdLst>
                    <a:gd name="connsiteX0" fmla="*/ 157535 w 157534"/>
                    <a:gd name="connsiteY0" fmla="*/ 129759 h 164503"/>
                    <a:gd name="connsiteX1" fmla="*/ 143191 w 157534"/>
                    <a:gd name="connsiteY1" fmla="*/ 61527 h 164503"/>
                    <a:gd name="connsiteX2" fmla="*/ 133812 w 157534"/>
                    <a:gd name="connsiteY2" fmla="*/ 41930 h 164503"/>
                    <a:gd name="connsiteX3" fmla="*/ 123685 w 157534"/>
                    <a:gd name="connsiteY3" fmla="*/ 37528 h 164503"/>
                    <a:gd name="connsiteX4" fmla="*/ 30818 w 157534"/>
                    <a:gd name="connsiteY4" fmla="*/ 1041 h 164503"/>
                    <a:gd name="connsiteX5" fmla="*/ 13652 w 157534"/>
                    <a:gd name="connsiteY5" fmla="*/ 161023 h 164503"/>
                    <a:gd name="connsiteX6" fmla="*/ 117447 w 157534"/>
                    <a:gd name="connsiteY6" fmla="*/ 134674 h 164503"/>
                    <a:gd name="connsiteX7" fmla="*/ 157535 w 157534"/>
                    <a:gd name="connsiteY7" fmla="*/ 129759 h 164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7534" h="164503">
                      <a:moveTo>
                        <a:pt x="157535" y="129759"/>
                      </a:moveTo>
                      <a:cubicBezTo>
                        <a:pt x="155934" y="104673"/>
                        <a:pt x="151614" y="80211"/>
                        <a:pt x="143191" y="61527"/>
                      </a:cubicBezTo>
                      <a:cubicBezTo>
                        <a:pt x="140092" y="54642"/>
                        <a:pt x="136942" y="48127"/>
                        <a:pt x="133812" y="41930"/>
                      </a:cubicBezTo>
                      <a:lnTo>
                        <a:pt x="123685" y="37528"/>
                      </a:lnTo>
                      <a:cubicBezTo>
                        <a:pt x="123685" y="37528"/>
                        <a:pt x="67499" y="-7331"/>
                        <a:pt x="30818" y="1041"/>
                      </a:cubicBezTo>
                      <a:cubicBezTo>
                        <a:pt x="-5864" y="9414"/>
                        <a:pt x="-7423" y="146043"/>
                        <a:pt x="13652" y="161023"/>
                      </a:cubicBezTo>
                      <a:cubicBezTo>
                        <a:pt x="34727" y="176004"/>
                        <a:pt x="97931" y="137978"/>
                        <a:pt x="117447" y="134674"/>
                      </a:cubicBezTo>
                      <a:cubicBezTo>
                        <a:pt x="130108" y="132540"/>
                        <a:pt x="147141" y="130755"/>
                        <a:pt x="157535" y="129759"/>
                      </a:cubicBezTo>
                      <a:close/>
                    </a:path>
                  </a:pathLst>
                </a:custGeom>
                <a:solidFill>
                  <a:srgbClr val="D54A41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9" name="Freeform: Shape 298">
                  <a:extLst>
                    <a:ext uri="{FF2B5EF4-FFF2-40B4-BE49-F238E27FC236}">
                      <a16:creationId xmlns:a16="http://schemas.microsoft.com/office/drawing/2014/main" id="{5D6345D5-5C4D-09A0-90BA-66178227E892}"/>
                    </a:ext>
                  </a:extLst>
                </p:cNvPr>
                <p:cNvSpPr/>
                <p:nvPr/>
              </p:nvSpPr>
              <p:spPr>
                <a:xfrm>
                  <a:off x="2377925" y="2362179"/>
                  <a:ext cx="295650" cy="123162"/>
                </a:xfrm>
                <a:custGeom>
                  <a:avLst/>
                  <a:gdLst>
                    <a:gd name="connsiteX0" fmla="*/ 290007 w 295650"/>
                    <a:gd name="connsiteY0" fmla="*/ 67939 h 123162"/>
                    <a:gd name="connsiteX1" fmla="*/ 224166 w 295650"/>
                    <a:gd name="connsiteY1" fmla="*/ 60018 h 123162"/>
                    <a:gd name="connsiteX2" fmla="*/ 34531 w 295650"/>
                    <a:gd name="connsiteY2" fmla="*/ 137 h 123162"/>
                    <a:gd name="connsiteX3" fmla="*/ 189 w 295650"/>
                    <a:gd name="connsiteY3" fmla="*/ 78743 h 123162"/>
                    <a:gd name="connsiteX4" fmla="*/ 69222 w 295650"/>
                    <a:gd name="connsiteY4" fmla="*/ 115311 h 123162"/>
                    <a:gd name="connsiteX5" fmla="*/ 224156 w 295650"/>
                    <a:gd name="connsiteY5" fmla="*/ 115311 h 123162"/>
                    <a:gd name="connsiteX6" fmla="*/ 295651 w 295650"/>
                    <a:gd name="connsiteY6" fmla="*/ 107401 h 123162"/>
                    <a:gd name="connsiteX7" fmla="*/ 290007 w 295650"/>
                    <a:gd name="connsiteY7" fmla="*/ 67939 h 123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95650" h="123162">
                      <a:moveTo>
                        <a:pt x="290007" y="67939"/>
                      </a:moveTo>
                      <a:cubicBezTo>
                        <a:pt x="267086" y="67898"/>
                        <a:pt x="243620" y="65989"/>
                        <a:pt x="224166" y="60018"/>
                      </a:cubicBezTo>
                      <a:cubicBezTo>
                        <a:pt x="165640" y="42072"/>
                        <a:pt x="56078" y="-2797"/>
                        <a:pt x="34531" y="137"/>
                      </a:cubicBezTo>
                      <a:cubicBezTo>
                        <a:pt x="17642" y="2436"/>
                        <a:pt x="-2150" y="20997"/>
                        <a:pt x="189" y="78743"/>
                      </a:cubicBezTo>
                      <a:cubicBezTo>
                        <a:pt x="2529" y="136489"/>
                        <a:pt x="32182" y="124782"/>
                        <a:pt x="69222" y="115311"/>
                      </a:cubicBezTo>
                      <a:cubicBezTo>
                        <a:pt x="106262" y="105841"/>
                        <a:pt x="156241" y="111638"/>
                        <a:pt x="224156" y="115311"/>
                      </a:cubicBezTo>
                      <a:cubicBezTo>
                        <a:pt x="247170" y="116553"/>
                        <a:pt x="272380" y="112849"/>
                        <a:pt x="295651" y="107401"/>
                      </a:cubicBezTo>
                      <a:cubicBezTo>
                        <a:pt x="294399" y="94175"/>
                        <a:pt x="292470" y="81062"/>
                        <a:pt x="290007" y="67939"/>
                      </a:cubicBezTo>
                      <a:close/>
                    </a:path>
                  </a:pathLst>
                </a:custGeom>
                <a:solidFill>
                  <a:srgbClr val="F37168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0" name="Freeform: Shape 299">
                  <a:extLst>
                    <a:ext uri="{FF2B5EF4-FFF2-40B4-BE49-F238E27FC236}">
                      <a16:creationId xmlns:a16="http://schemas.microsoft.com/office/drawing/2014/main" id="{006EF22C-F5A0-CFCD-A41D-D766417877CB}"/>
                    </a:ext>
                  </a:extLst>
                </p:cNvPr>
                <p:cNvSpPr/>
                <p:nvPr/>
              </p:nvSpPr>
              <p:spPr>
                <a:xfrm>
                  <a:off x="2682205" y="2433145"/>
                  <a:ext cx="73389" cy="41319"/>
                </a:xfrm>
                <a:custGeom>
                  <a:avLst/>
                  <a:gdLst>
                    <a:gd name="connsiteX0" fmla="*/ 70018 w 73389"/>
                    <a:gd name="connsiteY0" fmla="*/ 1211 h 41319"/>
                    <a:gd name="connsiteX1" fmla="*/ 0 w 73389"/>
                    <a:gd name="connsiteY1" fmla="*/ 0 h 41319"/>
                    <a:gd name="connsiteX2" fmla="*/ 8444 w 73389"/>
                    <a:gd name="connsiteY2" fmla="*/ 41319 h 41319"/>
                    <a:gd name="connsiteX3" fmla="*/ 70674 w 73389"/>
                    <a:gd name="connsiteY3" fmla="*/ 30238 h 41319"/>
                    <a:gd name="connsiteX4" fmla="*/ 70018 w 73389"/>
                    <a:gd name="connsiteY4" fmla="*/ 1211 h 41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389" h="41319">
                      <a:moveTo>
                        <a:pt x="70018" y="1211"/>
                      </a:moveTo>
                      <a:cubicBezTo>
                        <a:pt x="66047" y="-944"/>
                        <a:pt x="32279" y="821"/>
                        <a:pt x="0" y="0"/>
                      </a:cubicBezTo>
                      <a:cubicBezTo>
                        <a:pt x="2011" y="11276"/>
                        <a:pt x="7234" y="29930"/>
                        <a:pt x="8444" y="41319"/>
                      </a:cubicBezTo>
                      <a:cubicBezTo>
                        <a:pt x="43053" y="31233"/>
                        <a:pt x="70674" y="30238"/>
                        <a:pt x="70674" y="30238"/>
                      </a:cubicBezTo>
                      <a:cubicBezTo>
                        <a:pt x="70674" y="30238"/>
                        <a:pt x="77200" y="5120"/>
                        <a:pt x="70018" y="1211"/>
                      </a:cubicBez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1" name="Freeform: Shape 300">
                  <a:extLst>
                    <a:ext uri="{FF2B5EF4-FFF2-40B4-BE49-F238E27FC236}">
                      <a16:creationId xmlns:a16="http://schemas.microsoft.com/office/drawing/2014/main" id="{2883B231-F149-3924-1765-8BEB1AA56343}"/>
                    </a:ext>
                  </a:extLst>
                </p:cNvPr>
                <p:cNvSpPr/>
                <p:nvPr/>
              </p:nvSpPr>
              <p:spPr>
                <a:xfrm>
                  <a:off x="2475447" y="2418031"/>
                  <a:ext cx="240984" cy="63798"/>
                </a:xfrm>
                <a:custGeom>
                  <a:avLst/>
                  <a:gdLst>
                    <a:gd name="connsiteX0" fmla="*/ 174920 w 240984"/>
                    <a:gd name="connsiteY0" fmla="*/ 9542 h 63798"/>
                    <a:gd name="connsiteX1" fmla="*/ 234646 w 240984"/>
                    <a:gd name="connsiteY1" fmla="*/ 10425 h 63798"/>
                    <a:gd name="connsiteX2" fmla="*/ 231178 w 240984"/>
                    <a:gd name="connsiteY2" fmla="*/ 55017 h 63798"/>
                    <a:gd name="connsiteX3" fmla="*/ 21659 w 240984"/>
                    <a:gd name="connsiteY3" fmla="*/ 54309 h 63798"/>
                    <a:gd name="connsiteX4" fmla="*/ 113572 w 240984"/>
                    <a:gd name="connsiteY4" fmla="*/ 0 h 63798"/>
                    <a:gd name="connsiteX5" fmla="*/ 174920 w 240984"/>
                    <a:gd name="connsiteY5" fmla="*/ 9542 h 6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0984" h="63798">
                      <a:moveTo>
                        <a:pt x="174920" y="9542"/>
                      </a:moveTo>
                      <a:cubicBezTo>
                        <a:pt x="195615" y="9871"/>
                        <a:pt x="229926" y="7295"/>
                        <a:pt x="234646" y="10425"/>
                      </a:cubicBezTo>
                      <a:cubicBezTo>
                        <a:pt x="239366" y="13554"/>
                        <a:pt x="247718" y="50328"/>
                        <a:pt x="231178" y="55017"/>
                      </a:cubicBezTo>
                      <a:cubicBezTo>
                        <a:pt x="170713" y="72183"/>
                        <a:pt x="102819" y="59850"/>
                        <a:pt x="21659" y="54309"/>
                      </a:cubicBezTo>
                      <a:cubicBezTo>
                        <a:pt x="-59502" y="48778"/>
                        <a:pt x="113572" y="0"/>
                        <a:pt x="113572" y="0"/>
                      </a:cubicBezTo>
                      <a:cubicBezTo>
                        <a:pt x="113572" y="0"/>
                        <a:pt x="157703" y="9275"/>
                        <a:pt x="174920" y="9542"/>
                      </a:cubicBezTo>
                      <a:close/>
                    </a:path>
                  </a:pathLst>
                </a:custGeom>
                <a:solidFill>
                  <a:srgbClr val="F37168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2" name="Freeform: Shape 301">
                  <a:extLst>
                    <a:ext uri="{FF2B5EF4-FFF2-40B4-BE49-F238E27FC236}">
                      <a16:creationId xmlns:a16="http://schemas.microsoft.com/office/drawing/2014/main" id="{A04B3E82-F46C-C50B-3767-A30F5C16125D}"/>
                    </a:ext>
                  </a:extLst>
                </p:cNvPr>
                <p:cNvSpPr/>
                <p:nvPr/>
              </p:nvSpPr>
              <p:spPr>
                <a:xfrm>
                  <a:off x="2411400" y="2180675"/>
                  <a:ext cx="95433" cy="92642"/>
                </a:xfrm>
                <a:custGeom>
                  <a:avLst/>
                  <a:gdLst>
                    <a:gd name="connsiteX0" fmla="*/ 8886 w 95433"/>
                    <a:gd name="connsiteY0" fmla="*/ 92642 h 92642"/>
                    <a:gd name="connsiteX1" fmla="*/ 17022 w 95433"/>
                    <a:gd name="connsiteY1" fmla="*/ 63810 h 92642"/>
                    <a:gd name="connsiteX2" fmla="*/ 17679 w 95433"/>
                    <a:gd name="connsiteY2" fmla="*/ 48594 h 92642"/>
                    <a:gd name="connsiteX3" fmla="*/ 24389 w 95433"/>
                    <a:gd name="connsiteY3" fmla="*/ 82074 h 92642"/>
                    <a:gd name="connsiteX4" fmla="*/ 31377 w 95433"/>
                    <a:gd name="connsiteY4" fmla="*/ 56412 h 92642"/>
                    <a:gd name="connsiteX5" fmla="*/ 34044 w 95433"/>
                    <a:gd name="connsiteY5" fmla="*/ 38713 h 92642"/>
                    <a:gd name="connsiteX6" fmla="*/ 42643 w 95433"/>
                    <a:gd name="connsiteY6" fmla="*/ 26831 h 92642"/>
                    <a:gd name="connsiteX7" fmla="*/ 84598 w 95433"/>
                    <a:gd name="connsiteY7" fmla="*/ 52626 h 92642"/>
                    <a:gd name="connsiteX8" fmla="*/ 94920 w 95433"/>
                    <a:gd name="connsiteY8" fmla="*/ 36117 h 92642"/>
                    <a:gd name="connsiteX9" fmla="*/ 62938 w 95433"/>
                    <a:gd name="connsiteY9" fmla="*/ 0 h 92642"/>
                    <a:gd name="connsiteX10" fmla="*/ 1724 w 95433"/>
                    <a:gd name="connsiteY10" fmla="*/ 35081 h 92642"/>
                    <a:gd name="connsiteX11" fmla="*/ 0 w 95433"/>
                    <a:gd name="connsiteY11" fmla="*/ 67063 h 92642"/>
                    <a:gd name="connsiteX12" fmla="*/ 8886 w 95433"/>
                    <a:gd name="connsiteY12" fmla="*/ 92642 h 92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5433" h="92642">
                      <a:moveTo>
                        <a:pt x="8886" y="92642"/>
                      </a:moveTo>
                      <a:cubicBezTo>
                        <a:pt x="22665" y="85829"/>
                        <a:pt x="15822" y="72593"/>
                        <a:pt x="17022" y="63810"/>
                      </a:cubicBezTo>
                      <a:cubicBezTo>
                        <a:pt x="18223" y="55027"/>
                        <a:pt x="14396" y="47999"/>
                        <a:pt x="17679" y="48594"/>
                      </a:cubicBezTo>
                      <a:cubicBezTo>
                        <a:pt x="20972" y="49189"/>
                        <a:pt x="20234" y="82289"/>
                        <a:pt x="24389" y="82074"/>
                      </a:cubicBezTo>
                      <a:cubicBezTo>
                        <a:pt x="28545" y="81858"/>
                        <a:pt x="26995" y="57100"/>
                        <a:pt x="31377" y="56412"/>
                      </a:cubicBezTo>
                      <a:cubicBezTo>
                        <a:pt x="35758" y="55725"/>
                        <a:pt x="37482" y="49558"/>
                        <a:pt x="34044" y="38713"/>
                      </a:cubicBezTo>
                      <a:cubicBezTo>
                        <a:pt x="30607" y="27868"/>
                        <a:pt x="33357" y="18233"/>
                        <a:pt x="42643" y="26831"/>
                      </a:cubicBezTo>
                      <a:cubicBezTo>
                        <a:pt x="51928" y="35430"/>
                        <a:pt x="72562" y="55376"/>
                        <a:pt x="84598" y="52626"/>
                      </a:cubicBezTo>
                      <a:cubicBezTo>
                        <a:pt x="96633" y="49876"/>
                        <a:pt x="95946" y="37492"/>
                        <a:pt x="94920" y="36117"/>
                      </a:cubicBezTo>
                      <a:cubicBezTo>
                        <a:pt x="93884" y="34742"/>
                        <a:pt x="62938" y="0"/>
                        <a:pt x="62938" y="0"/>
                      </a:cubicBezTo>
                      <a:lnTo>
                        <a:pt x="1724" y="35081"/>
                      </a:lnTo>
                      <a:lnTo>
                        <a:pt x="0" y="67063"/>
                      </a:lnTo>
                      <a:lnTo>
                        <a:pt x="8886" y="92642"/>
                      </a:ln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3" name="Freeform: Shape 302">
                  <a:extLst>
                    <a:ext uri="{FF2B5EF4-FFF2-40B4-BE49-F238E27FC236}">
                      <a16:creationId xmlns:a16="http://schemas.microsoft.com/office/drawing/2014/main" id="{14DB9EB3-C8A6-F5DE-E90F-A93DE670AB5C}"/>
                    </a:ext>
                  </a:extLst>
                </p:cNvPr>
                <p:cNvSpPr/>
                <p:nvPr/>
              </p:nvSpPr>
              <p:spPr>
                <a:xfrm>
                  <a:off x="2415483" y="2227718"/>
                  <a:ext cx="17617" cy="31355"/>
                </a:xfrm>
                <a:custGeom>
                  <a:avLst/>
                  <a:gdLst>
                    <a:gd name="connsiteX0" fmla="*/ 15791 w 17617"/>
                    <a:gd name="connsiteY0" fmla="*/ 8046 h 31355"/>
                    <a:gd name="connsiteX1" fmla="*/ 17618 w 17617"/>
                    <a:gd name="connsiteY1" fmla="*/ 30783 h 31355"/>
                    <a:gd name="connsiteX2" fmla="*/ 2022 w 17617"/>
                    <a:gd name="connsiteY2" fmla="*/ 20800 h 31355"/>
                    <a:gd name="connsiteX3" fmla="*/ 4679 w 17617"/>
                    <a:gd name="connsiteY3" fmla="*/ 853 h 31355"/>
                    <a:gd name="connsiteX4" fmla="*/ 15791 w 17617"/>
                    <a:gd name="connsiteY4" fmla="*/ 8046 h 313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7617" h="31355">
                      <a:moveTo>
                        <a:pt x="15791" y="8046"/>
                      </a:moveTo>
                      <a:cubicBezTo>
                        <a:pt x="16612" y="16367"/>
                        <a:pt x="16900" y="28977"/>
                        <a:pt x="17618" y="30783"/>
                      </a:cubicBezTo>
                      <a:cubicBezTo>
                        <a:pt x="12159" y="33010"/>
                        <a:pt x="5182" y="28536"/>
                        <a:pt x="2022" y="20800"/>
                      </a:cubicBezTo>
                      <a:cubicBezTo>
                        <a:pt x="-1138" y="13063"/>
                        <a:pt x="-841" y="2905"/>
                        <a:pt x="4679" y="853"/>
                      </a:cubicBezTo>
                      <a:cubicBezTo>
                        <a:pt x="8127" y="-419"/>
                        <a:pt x="14837" y="-1640"/>
                        <a:pt x="15791" y="8046"/>
                      </a:cubicBez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04" name="Freeform: Shape 303">
                  <a:extLst>
                    <a:ext uri="{FF2B5EF4-FFF2-40B4-BE49-F238E27FC236}">
                      <a16:creationId xmlns:a16="http://schemas.microsoft.com/office/drawing/2014/main" id="{5306E26B-92C6-FC81-032D-E8B36B6EF572}"/>
                    </a:ext>
                  </a:extLst>
                </p:cNvPr>
                <p:cNvSpPr/>
                <p:nvPr/>
              </p:nvSpPr>
              <p:spPr>
                <a:xfrm>
                  <a:off x="2549650" y="2193091"/>
                  <a:ext cx="123936" cy="164000"/>
                </a:xfrm>
                <a:custGeom>
                  <a:avLst/>
                  <a:gdLst>
                    <a:gd name="connsiteX0" fmla="*/ 123937 w 123936"/>
                    <a:gd name="connsiteY0" fmla="*/ 23998 h 164000"/>
                    <a:gd name="connsiteX1" fmla="*/ 64528 w 123936"/>
                    <a:gd name="connsiteY1" fmla="*/ 60290 h 164000"/>
                    <a:gd name="connsiteX2" fmla="*/ 56720 w 123936"/>
                    <a:gd name="connsiteY2" fmla="*/ 111797 h 164000"/>
                    <a:gd name="connsiteX3" fmla="*/ 22378 w 123936"/>
                    <a:gd name="connsiteY3" fmla="*/ 163439 h 164000"/>
                    <a:gd name="connsiteX4" fmla="*/ 0 w 123936"/>
                    <a:gd name="connsiteY4" fmla="*/ 142025 h 164000"/>
                    <a:gd name="connsiteX5" fmla="*/ 29796 w 123936"/>
                    <a:gd name="connsiteY5" fmla="*/ 103999 h 164000"/>
                    <a:gd name="connsiteX6" fmla="*/ 46213 w 123936"/>
                    <a:gd name="connsiteY6" fmla="*/ 8012 h 164000"/>
                    <a:gd name="connsiteX7" fmla="*/ 85983 w 123936"/>
                    <a:gd name="connsiteY7" fmla="*/ 61 h 164000"/>
                    <a:gd name="connsiteX8" fmla="*/ 115246 w 123936"/>
                    <a:gd name="connsiteY8" fmla="*/ 11142 h 164000"/>
                    <a:gd name="connsiteX9" fmla="*/ 123937 w 123936"/>
                    <a:gd name="connsiteY9" fmla="*/ 23998 h 164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3936" h="164000">
                      <a:moveTo>
                        <a:pt x="123937" y="23998"/>
                      </a:moveTo>
                      <a:cubicBezTo>
                        <a:pt x="115256" y="52092"/>
                        <a:pt x="66868" y="52481"/>
                        <a:pt x="64528" y="60290"/>
                      </a:cubicBezTo>
                      <a:cubicBezTo>
                        <a:pt x="62189" y="68098"/>
                        <a:pt x="63810" y="92487"/>
                        <a:pt x="56720" y="111797"/>
                      </a:cubicBezTo>
                      <a:cubicBezTo>
                        <a:pt x="45403" y="142640"/>
                        <a:pt x="38138" y="158749"/>
                        <a:pt x="22378" y="163439"/>
                      </a:cubicBezTo>
                      <a:cubicBezTo>
                        <a:pt x="6628" y="168117"/>
                        <a:pt x="0" y="142025"/>
                        <a:pt x="0" y="142025"/>
                      </a:cubicBezTo>
                      <a:cubicBezTo>
                        <a:pt x="0" y="142025"/>
                        <a:pt x="28237" y="104779"/>
                        <a:pt x="29796" y="103999"/>
                      </a:cubicBezTo>
                      <a:cubicBezTo>
                        <a:pt x="31356" y="103220"/>
                        <a:pt x="46213" y="8012"/>
                        <a:pt x="46213" y="8012"/>
                      </a:cubicBezTo>
                      <a:cubicBezTo>
                        <a:pt x="46213" y="8012"/>
                        <a:pt x="84033" y="1076"/>
                        <a:pt x="85983" y="61"/>
                      </a:cubicBezTo>
                      <a:cubicBezTo>
                        <a:pt x="87932" y="-955"/>
                        <a:pt x="115246" y="11142"/>
                        <a:pt x="115246" y="11142"/>
                      </a:cubicBezTo>
                      <a:lnTo>
                        <a:pt x="123937" y="23998"/>
                      </a:ln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305" name="Freeform: Shape 304">
                <a:extLst>
                  <a:ext uri="{FF2B5EF4-FFF2-40B4-BE49-F238E27FC236}">
                    <a16:creationId xmlns:a16="http://schemas.microsoft.com/office/drawing/2014/main" id="{550DCCBB-62D9-36F4-151D-26D008F7C9FA}"/>
                  </a:ext>
                </a:extLst>
              </p:cNvPr>
              <p:cNvSpPr/>
              <p:nvPr/>
            </p:nvSpPr>
            <p:spPr>
              <a:xfrm>
                <a:off x="2716311" y="2417998"/>
                <a:ext cx="71566" cy="39745"/>
              </a:xfrm>
              <a:custGeom>
                <a:avLst/>
                <a:gdLst>
                  <a:gd name="connsiteX0" fmla="*/ 0 w 71566"/>
                  <a:gd name="connsiteY0" fmla="*/ 17835 h 39745"/>
                  <a:gd name="connsiteX1" fmla="*/ 42694 w 71566"/>
                  <a:gd name="connsiteY1" fmla="*/ 33 h 39745"/>
                  <a:gd name="connsiteX2" fmla="*/ 71567 w 71566"/>
                  <a:gd name="connsiteY2" fmla="*/ 5759 h 39745"/>
                  <a:gd name="connsiteX3" fmla="*/ 26339 w 71566"/>
                  <a:gd name="connsiteY3" fmla="*/ 39742 h 39745"/>
                  <a:gd name="connsiteX4" fmla="*/ 0 w 71566"/>
                  <a:gd name="connsiteY4" fmla="*/ 17835 h 3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566" h="39745">
                    <a:moveTo>
                      <a:pt x="0" y="17835"/>
                    </a:moveTo>
                    <a:cubicBezTo>
                      <a:pt x="6023" y="17835"/>
                      <a:pt x="36845" y="577"/>
                      <a:pt x="42694" y="33"/>
                    </a:cubicBezTo>
                    <a:cubicBezTo>
                      <a:pt x="48553" y="-510"/>
                      <a:pt x="71567" y="5759"/>
                      <a:pt x="71567" y="5759"/>
                    </a:cubicBezTo>
                    <a:cubicBezTo>
                      <a:pt x="71567" y="5759"/>
                      <a:pt x="27160" y="40183"/>
                      <a:pt x="26339" y="39742"/>
                    </a:cubicBezTo>
                    <a:cubicBezTo>
                      <a:pt x="25528" y="39300"/>
                      <a:pt x="0" y="17835"/>
                      <a:pt x="0" y="17835"/>
                    </a:cubicBezTo>
                    <a:close/>
                  </a:path>
                </a:pathLst>
              </a:custGeom>
              <a:solidFill>
                <a:srgbClr val="F09959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6" name="Freeform: Shape 305">
                <a:extLst>
                  <a:ext uri="{FF2B5EF4-FFF2-40B4-BE49-F238E27FC236}">
                    <a16:creationId xmlns:a16="http://schemas.microsoft.com/office/drawing/2014/main" id="{87D7DC91-D001-E1C9-A9DA-7F3B312E99B8}"/>
                  </a:ext>
                </a:extLst>
              </p:cNvPr>
              <p:cNvSpPr/>
              <p:nvPr/>
            </p:nvSpPr>
            <p:spPr>
              <a:xfrm>
                <a:off x="2748078" y="2433145"/>
                <a:ext cx="104195" cy="49207"/>
              </a:xfrm>
              <a:custGeom>
                <a:avLst/>
                <a:gdLst>
                  <a:gd name="connsiteX0" fmla="*/ 97547 w 104195"/>
                  <a:gd name="connsiteY0" fmla="*/ 32351 h 49207"/>
                  <a:gd name="connsiteX1" fmla="*/ 63995 w 104195"/>
                  <a:gd name="connsiteY1" fmla="*/ 29089 h 49207"/>
                  <a:gd name="connsiteX2" fmla="*/ 29653 w 104195"/>
                  <a:gd name="connsiteY2" fmla="*/ 48696 h 49207"/>
                  <a:gd name="connsiteX3" fmla="*/ 0 w 104195"/>
                  <a:gd name="connsiteY3" fmla="*/ 34855 h 49207"/>
                  <a:gd name="connsiteX4" fmla="*/ 25426 w 104195"/>
                  <a:gd name="connsiteY4" fmla="*/ 5058 h 49207"/>
                  <a:gd name="connsiteX5" fmla="*/ 70243 w 104195"/>
                  <a:gd name="connsiteY5" fmla="*/ 0 h 49207"/>
                  <a:gd name="connsiteX6" fmla="*/ 104195 w 104195"/>
                  <a:gd name="connsiteY6" fmla="*/ 3478 h 49207"/>
                  <a:gd name="connsiteX7" fmla="*/ 97547 w 104195"/>
                  <a:gd name="connsiteY7" fmla="*/ 32351 h 49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195" h="49207">
                    <a:moveTo>
                      <a:pt x="97547" y="32351"/>
                    </a:moveTo>
                    <a:lnTo>
                      <a:pt x="63995" y="29089"/>
                    </a:lnTo>
                    <a:cubicBezTo>
                      <a:pt x="63995" y="29089"/>
                      <a:pt x="46029" y="45003"/>
                      <a:pt x="29653" y="48696"/>
                    </a:cubicBezTo>
                    <a:cubicBezTo>
                      <a:pt x="13277" y="52390"/>
                      <a:pt x="0" y="34855"/>
                      <a:pt x="0" y="34855"/>
                    </a:cubicBezTo>
                    <a:lnTo>
                      <a:pt x="25426" y="5058"/>
                    </a:lnTo>
                    <a:lnTo>
                      <a:pt x="70243" y="0"/>
                    </a:lnTo>
                    <a:lnTo>
                      <a:pt x="104195" y="3478"/>
                    </a:lnTo>
                    <a:lnTo>
                      <a:pt x="97547" y="32351"/>
                    </a:lnTo>
                    <a:close/>
                  </a:path>
                </a:pathLst>
              </a:custGeom>
              <a:solidFill>
                <a:srgbClr val="E38540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7" name="Freeform: Shape 306">
                <a:extLst>
                  <a:ext uri="{FF2B5EF4-FFF2-40B4-BE49-F238E27FC236}">
                    <a16:creationId xmlns:a16="http://schemas.microsoft.com/office/drawing/2014/main" id="{B6D30865-437F-C869-B5BF-08613FE7B8DC}"/>
                  </a:ext>
                </a:extLst>
              </p:cNvPr>
              <p:cNvSpPr/>
              <p:nvPr/>
            </p:nvSpPr>
            <p:spPr>
              <a:xfrm>
                <a:off x="2734010" y="2431154"/>
                <a:ext cx="73036" cy="49190"/>
              </a:xfrm>
              <a:custGeom>
                <a:avLst/>
                <a:gdLst>
                  <a:gd name="connsiteX0" fmla="*/ 0 w 73036"/>
                  <a:gd name="connsiteY0" fmla="*/ 29714 h 49190"/>
                  <a:gd name="connsiteX1" fmla="*/ 38261 w 73036"/>
                  <a:gd name="connsiteY1" fmla="*/ 48778 h 49190"/>
                  <a:gd name="connsiteX2" fmla="*/ 71824 w 73036"/>
                  <a:gd name="connsiteY2" fmla="*/ 36845 h 49190"/>
                  <a:gd name="connsiteX3" fmla="*/ 51538 w 73036"/>
                  <a:gd name="connsiteY3" fmla="*/ 18264 h 49190"/>
                  <a:gd name="connsiteX4" fmla="*/ 49589 w 73036"/>
                  <a:gd name="connsiteY4" fmla="*/ 0 h 49190"/>
                  <a:gd name="connsiteX5" fmla="*/ 18920 w 73036"/>
                  <a:gd name="connsiteY5" fmla="*/ 0 h 49190"/>
                  <a:gd name="connsiteX6" fmla="*/ 0 w 73036"/>
                  <a:gd name="connsiteY6" fmla="*/ 29714 h 49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036" h="49190">
                    <a:moveTo>
                      <a:pt x="0" y="29714"/>
                    </a:moveTo>
                    <a:cubicBezTo>
                      <a:pt x="0" y="29714"/>
                      <a:pt x="20706" y="46388"/>
                      <a:pt x="38261" y="48778"/>
                    </a:cubicBezTo>
                    <a:cubicBezTo>
                      <a:pt x="55817" y="51169"/>
                      <a:pt x="65575" y="42622"/>
                      <a:pt x="71824" y="36845"/>
                    </a:cubicBezTo>
                    <a:cubicBezTo>
                      <a:pt x="78062" y="31079"/>
                      <a:pt x="58557" y="25148"/>
                      <a:pt x="51538" y="18264"/>
                    </a:cubicBezTo>
                    <a:cubicBezTo>
                      <a:pt x="44510" y="11389"/>
                      <a:pt x="49589" y="0"/>
                      <a:pt x="49589" y="0"/>
                    </a:cubicBezTo>
                    <a:lnTo>
                      <a:pt x="18920" y="0"/>
                    </a:lnTo>
                    <a:lnTo>
                      <a:pt x="0" y="29714"/>
                    </a:lnTo>
                    <a:close/>
                  </a:path>
                </a:pathLst>
              </a:custGeom>
              <a:solidFill>
                <a:srgbClr val="F09959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8" name="Freeform: Shape 307">
                <a:extLst>
                  <a:ext uri="{FF2B5EF4-FFF2-40B4-BE49-F238E27FC236}">
                    <a16:creationId xmlns:a16="http://schemas.microsoft.com/office/drawing/2014/main" id="{59A3345A-A23E-E36C-A683-820471CCEECF}"/>
                  </a:ext>
                </a:extLst>
              </p:cNvPr>
              <p:cNvSpPr/>
              <p:nvPr/>
            </p:nvSpPr>
            <p:spPr>
              <a:xfrm>
                <a:off x="2754442" y="2417981"/>
                <a:ext cx="91181" cy="31434"/>
              </a:xfrm>
              <a:custGeom>
                <a:avLst/>
                <a:gdLst>
                  <a:gd name="connsiteX0" fmla="*/ 91182 w 91181"/>
                  <a:gd name="connsiteY0" fmla="*/ 15164 h 31434"/>
                  <a:gd name="connsiteX1" fmla="*/ 57240 w 91181"/>
                  <a:gd name="connsiteY1" fmla="*/ 11439 h 31434"/>
                  <a:gd name="connsiteX2" fmla="*/ 36165 w 91181"/>
                  <a:gd name="connsiteY2" fmla="*/ 60 h 31434"/>
                  <a:gd name="connsiteX3" fmla="*/ 11160 w 91181"/>
                  <a:gd name="connsiteY3" fmla="*/ 15164 h 31434"/>
                  <a:gd name="connsiteX4" fmla="*/ 1136 w 91181"/>
                  <a:gd name="connsiteY4" fmla="*/ 31119 h 31434"/>
                  <a:gd name="connsiteX5" fmla="*/ 24058 w 91181"/>
                  <a:gd name="connsiteY5" fmla="*/ 24552 h 31434"/>
                  <a:gd name="connsiteX6" fmla="*/ 37715 w 91181"/>
                  <a:gd name="connsiteY6" fmla="*/ 24552 h 31434"/>
                  <a:gd name="connsiteX7" fmla="*/ 57220 w 91181"/>
                  <a:gd name="connsiteY7" fmla="*/ 20212 h 31434"/>
                  <a:gd name="connsiteX8" fmla="*/ 91162 w 91181"/>
                  <a:gd name="connsiteY8" fmla="*/ 22921 h 31434"/>
                  <a:gd name="connsiteX9" fmla="*/ 91162 w 91181"/>
                  <a:gd name="connsiteY9" fmla="*/ 15164 h 31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1181" h="31434">
                    <a:moveTo>
                      <a:pt x="91182" y="15164"/>
                    </a:moveTo>
                    <a:lnTo>
                      <a:pt x="57240" y="11439"/>
                    </a:lnTo>
                    <a:cubicBezTo>
                      <a:pt x="57240" y="11439"/>
                      <a:pt x="43194" y="-966"/>
                      <a:pt x="36165" y="60"/>
                    </a:cubicBezTo>
                    <a:cubicBezTo>
                      <a:pt x="29147" y="1086"/>
                      <a:pt x="11160" y="15164"/>
                      <a:pt x="11160" y="15164"/>
                    </a:cubicBezTo>
                    <a:cubicBezTo>
                      <a:pt x="11160" y="15164"/>
                      <a:pt x="-4230" y="29559"/>
                      <a:pt x="1136" y="31119"/>
                    </a:cubicBezTo>
                    <a:cubicBezTo>
                      <a:pt x="6502" y="32678"/>
                      <a:pt x="22108" y="28143"/>
                      <a:pt x="24058" y="24552"/>
                    </a:cubicBezTo>
                    <a:cubicBezTo>
                      <a:pt x="26007" y="20971"/>
                      <a:pt x="20159" y="25794"/>
                      <a:pt x="37715" y="24552"/>
                    </a:cubicBezTo>
                    <a:cubicBezTo>
                      <a:pt x="55270" y="23311"/>
                      <a:pt x="57220" y="20212"/>
                      <a:pt x="57220" y="20212"/>
                    </a:cubicBezTo>
                    <a:lnTo>
                      <a:pt x="91162" y="22921"/>
                    </a:lnTo>
                    <a:lnTo>
                      <a:pt x="91162" y="15164"/>
                    </a:lnTo>
                    <a:close/>
                  </a:path>
                </a:pathLst>
              </a:custGeom>
              <a:solidFill>
                <a:srgbClr val="E38540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9" name="Freeform: Shape 308">
                <a:extLst>
                  <a:ext uri="{FF2B5EF4-FFF2-40B4-BE49-F238E27FC236}">
                    <a16:creationId xmlns:a16="http://schemas.microsoft.com/office/drawing/2014/main" id="{9A6A8630-8D59-DDB7-C6F1-A4740C64E616}"/>
                  </a:ext>
                </a:extLst>
              </p:cNvPr>
              <p:cNvSpPr/>
              <p:nvPr/>
            </p:nvSpPr>
            <p:spPr>
              <a:xfrm>
                <a:off x="2743435" y="2461802"/>
                <a:ext cx="34876" cy="20595"/>
              </a:xfrm>
              <a:custGeom>
                <a:avLst/>
                <a:gdLst>
                  <a:gd name="connsiteX0" fmla="*/ 600 w 34876"/>
                  <a:gd name="connsiteY0" fmla="*/ 7788 h 20595"/>
                  <a:gd name="connsiteX1" fmla="*/ 22178 w 34876"/>
                  <a:gd name="connsiteY1" fmla="*/ 2955 h 20595"/>
                  <a:gd name="connsiteX2" fmla="*/ 34306 w 34876"/>
                  <a:gd name="connsiteY2" fmla="*/ 20039 h 20595"/>
                  <a:gd name="connsiteX3" fmla="*/ 3914 w 34876"/>
                  <a:gd name="connsiteY3" fmla="*/ 13534 h 20595"/>
                  <a:gd name="connsiteX4" fmla="*/ 600 w 34876"/>
                  <a:gd name="connsiteY4" fmla="*/ 7788 h 20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876" h="20595">
                    <a:moveTo>
                      <a:pt x="600" y="7788"/>
                    </a:moveTo>
                    <a:cubicBezTo>
                      <a:pt x="5033" y="965"/>
                      <a:pt x="11220" y="-3098"/>
                      <a:pt x="22178" y="2955"/>
                    </a:cubicBezTo>
                    <a:cubicBezTo>
                      <a:pt x="33136" y="9009"/>
                      <a:pt x="36327" y="17525"/>
                      <a:pt x="34306" y="20039"/>
                    </a:cubicBezTo>
                    <a:cubicBezTo>
                      <a:pt x="32285" y="22553"/>
                      <a:pt x="11651" y="15863"/>
                      <a:pt x="3914" y="13534"/>
                    </a:cubicBezTo>
                    <a:cubicBezTo>
                      <a:pt x="-2088" y="11718"/>
                      <a:pt x="600" y="7788"/>
                      <a:pt x="600" y="7788"/>
                    </a:cubicBezTo>
                    <a:close/>
                  </a:path>
                </a:pathLst>
              </a:custGeom>
              <a:solidFill>
                <a:srgbClr val="E38540"/>
              </a:solidFill>
              <a:ln w="102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0" name="Graphic 138">
                <a:extLst>
                  <a:ext uri="{FF2B5EF4-FFF2-40B4-BE49-F238E27FC236}">
                    <a16:creationId xmlns:a16="http://schemas.microsoft.com/office/drawing/2014/main" id="{53F435C3-9058-00E7-BF83-FE8877719148}"/>
                  </a:ext>
                </a:extLst>
              </p:cNvPr>
              <p:cNvGrpSpPr/>
              <p:nvPr/>
            </p:nvGrpSpPr>
            <p:grpSpPr>
              <a:xfrm>
                <a:off x="2814412" y="2153396"/>
                <a:ext cx="479021" cy="1042482"/>
                <a:chOff x="2814412" y="2153396"/>
                <a:chExt cx="479021" cy="1042482"/>
              </a:xfrm>
            </p:grpSpPr>
            <p:sp>
              <p:nvSpPr>
                <p:cNvPr id="311" name="Freeform: Shape 310">
                  <a:extLst>
                    <a:ext uri="{FF2B5EF4-FFF2-40B4-BE49-F238E27FC236}">
                      <a16:creationId xmlns:a16="http://schemas.microsoft.com/office/drawing/2014/main" id="{97AFE921-2AA6-22E3-7EC1-91202FE3D586}"/>
                    </a:ext>
                  </a:extLst>
                </p:cNvPr>
                <p:cNvSpPr/>
                <p:nvPr/>
              </p:nvSpPr>
              <p:spPr>
                <a:xfrm>
                  <a:off x="3063823" y="2153396"/>
                  <a:ext cx="110754" cy="111028"/>
                </a:xfrm>
                <a:custGeom>
                  <a:avLst/>
                  <a:gdLst>
                    <a:gd name="connsiteX0" fmla="*/ 100318 w 110754"/>
                    <a:gd name="connsiteY0" fmla="*/ 110092 h 111028"/>
                    <a:gd name="connsiteX1" fmla="*/ 96675 w 110754"/>
                    <a:gd name="connsiteY1" fmla="*/ 22590 h 111028"/>
                    <a:gd name="connsiteX2" fmla="*/ 32475 w 110754"/>
                    <a:gd name="connsiteY2" fmla="*/ 2418 h 111028"/>
                    <a:gd name="connsiteX3" fmla="*/ 2761 w 110754"/>
                    <a:gd name="connsiteY3" fmla="*/ 42403 h 111028"/>
                    <a:gd name="connsiteX4" fmla="*/ 23672 w 110754"/>
                    <a:gd name="connsiteY4" fmla="*/ 102201 h 111028"/>
                    <a:gd name="connsiteX5" fmla="*/ 100318 w 110754"/>
                    <a:gd name="connsiteY5" fmla="*/ 110092 h 11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0754" h="111028">
                      <a:moveTo>
                        <a:pt x="100318" y="110092"/>
                      </a:moveTo>
                      <a:cubicBezTo>
                        <a:pt x="106207" y="87888"/>
                        <a:pt x="122347" y="34328"/>
                        <a:pt x="96675" y="22590"/>
                      </a:cubicBezTo>
                      <a:cubicBezTo>
                        <a:pt x="70993" y="10852"/>
                        <a:pt x="58157" y="-6396"/>
                        <a:pt x="32475" y="2418"/>
                      </a:cubicBezTo>
                      <a:cubicBezTo>
                        <a:pt x="6793" y="11222"/>
                        <a:pt x="11934" y="31404"/>
                        <a:pt x="2761" y="42403"/>
                      </a:cubicBezTo>
                      <a:cubicBezTo>
                        <a:pt x="-6412" y="53402"/>
                        <a:pt x="8999" y="89365"/>
                        <a:pt x="23672" y="102201"/>
                      </a:cubicBezTo>
                      <a:cubicBezTo>
                        <a:pt x="38344" y="115037"/>
                        <a:pt x="100318" y="110092"/>
                        <a:pt x="100318" y="110092"/>
                      </a:cubicBez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2" name="Freeform: Shape 311">
                  <a:extLst>
                    <a:ext uri="{FF2B5EF4-FFF2-40B4-BE49-F238E27FC236}">
                      <a16:creationId xmlns:a16="http://schemas.microsoft.com/office/drawing/2014/main" id="{ADD268F5-7028-1ECC-31CA-84BA50439A3A}"/>
                    </a:ext>
                  </a:extLst>
                </p:cNvPr>
                <p:cNvSpPr/>
                <p:nvPr/>
              </p:nvSpPr>
              <p:spPr>
                <a:xfrm>
                  <a:off x="2814412" y="2429420"/>
                  <a:ext cx="36332" cy="48768"/>
                </a:xfrm>
                <a:custGeom>
                  <a:avLst/>
                  <a:gdLst>
                    <a:gd name="connsiteX0" fmla="*/ 30894 w 36332"/>
                    <a:gd name="connsiteY0" fmla="*/ 934 h 48768"/>
                    <a:gd name="connsiteX1" fmla="*/ 9275 w 36332"/>
                    <a:gd name="connsiteY1" fmla="*/ 0 h 48768"/>
                    <a:gd name="connsiteX2" fmla="*/ 0 w 36332"/>
                    <a:gd name="connsiteY2" fmla="*/ 41924 h 48768"/>
                    <a:gd name="connsiteX3" fmla="*/ 36332 w 36332"/>
                    <a:gd name="connsiteY3" fmla="*/ 48768 h 487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332" h="48768">
                      <a:moveTo>
                        <a:pt x="30894" y="934"/>
                      </a:moveTo>
                      <a:lnTo>
                        <a:pt x="9275" y="0"/>
                      </a:lnTo>
                      <a:lnTo>
                        <a:pt x="0" y="41924"/>
                      </a:lnTo>
                      <a:lnTo>
                        <a:pt x="36332" y="48768"/>
                      </a:lnTo>
                      <a:close/>
                    </a:path>
                  </a:pathLst>
                </a:custGeom>
                <a:solidFill>
                  <a:srgbClr val="F2E5D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3" name="Freeform: Shape 312">
                  <a:extLst>
                    <a:ext uri="{FF2B5EF4-FFF2-40B4-BE49-F238E27FC236}">
                      <a16:creationId xmlns:a16="http://schemas.microsoft.com/office/drawing/2014/main" id="{989F1EBB-AF26-A2E6-3A12-362E2FD3DC59}"/>
                    </a:ext>
                  </a:extLst>
                </p:cNvPr>
                <p:cNvSpPr/>
                <p:nvPr/>
              </p:nvSpPr>
              <p:spPr>
                <a:xfrm>
                  <a:off x="2828109" y="2348773"/>
                  <a:ext cx="377678" cy="157617"/>
                </a:xfrm>
                <a:custGeom>
                  <a:avLst/>
                  <a:gdLst>
                    <a:gd name="connsiteX0" fmla="*/ 360698 w 377678"/>
                    <a:gd name="connsiteY0" fmla="*/ 0 h 157617"/>
                    <a:gd name="connsiteX1" fmla="*/ 331630 w 377678"/>
                    <a:gd name="connsiteY1" fmla="*/ 115092 h 157617"/>
                    <a:gd name="connsiteX2" fmla="*/ 147495 w 377678"/>
                    <a:gd name="connsiteY2" fmla="*/ 157540 h 157617"/>
                    <a:gd name="connsiteX3" fmla="*/ 0 w 377678"/>
                    <a:gd name="connsiteY3" fmla="*/ 127066 h 157617"/>
                    <a:gd name="connsiteX4" fmla="*/ 6505 w 377678"/>
                    <a:gd name="connsiteY4" fmla="*/ 80658 h 157617"/>
                    <a:gd name="connsiteX5" fmla="*/ 144899 w 377678"/>
                    <a:gd name="connsiteY5" fmla="*/ 83562 h 157617"/>
                    <a:gd name="connsiteX6" fmla="*/ 320487 w 377678"/>
                    <a:gd name="connsiteY6" fmla="*/ 10 h 157617"/>
                    <a:gd name="connsiteX7" fmla="*/ 360698 w 377678"/>
                    <a:gd name="connsiteY7" fmla="*/ 10 h 157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77678" h="157617">
                      <a:moveTo>
                        <a:pt x="360698" y="0"/>
                      </a:moveTo>
                      <a:cubicBezTo>
                        <a:pt x="394639" y="47701"/>
                        <a:pt x="373964" y="84167"/>
                        <a:pt x="331630" y="115092"/>
                      </a:cubicBezTo>
                      <a:cubicBezTo>
                        <a:pt x="289295" y="146017"/>
                        <a:pt x="189635" y="155672"/>
                        <a:pt x="147495" y="157540"/>
                      </a:cubicBezTo>
                      <a:cubicBezTo>
                        <a:pt x="105355" y="159407"/>
                        <a:pt x="0" y="127066"/>
                        <a:pt x="0" y="127066"/>
                      </a:cubicBezTo>
                      <a:lnTo>
                        <a:pt x="6505" y="80658"/>
                      </a:lnTo>
                      <a:cubicBezTo>
                        <a:pt x="6505" y="80658"/>
                        <a:pt x="106268" y="90180"/>
                        <a:pt x="144899" y="83562"/>
                      </a:cubicBezTo>
                      <a:cubicBezTo>
                        <a:pt x="183530" y="76933"/>
                        <a:pt x="320487" y="10"/>
                        <a:pt x="320487" y="10"/>
                      </a:cubicBezTo>
                      <a:lnTo>
                        <a:pt x="360698" y="10"/>
                      </a:ln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4" name="Freeform: Shape 313">
                  <a:extLst>
                    <a:ext uri="{FF2B5EF4-FFF2-40B4-BE49-F238E27FC236}">
                      <a16:creationId xmlns:a16="http://schemas.microsoft.com/office/drawing/2014/main" id="{EC1178BE-79F2-37F5-729B-8A9D4ABF3091}"/>
                    </a:ext>
                  </a:extLst>
                </p:cNvPr>
                <p:cNvSpPr/>
                <p:nvPr/>
              </p:nvSpPr>
              <p:spPr>
                <a:xfrm>
                  <a:off x="2938913" y="2370022"/>
                  <a:ext cx="183149" cy="136353"/>
                </a:xfrm>
                <a:custGeom>
                  <a:avLst/>
                  <a:gdLst>
                    <a:gd name="connsiteX0" fmla="*/ 170745 w 183149"/>
                    <a:gd name="connsiteY0" fmla="*/ 0 h 136353"/>
                    <a:gd name="connsiteX1" fmla="*/ 130278 w 183149"/>
                    <a:gd name="connsiteY1" fmla="*/ 21147 h 136353"/>
                    <a:gd name="connsiteX2" fmla="*/ 44490 w 183149"/>
                    <a:gd name="connsiteY2" fmla="*/ 119637 h 136353"/>
                    <a:gd name="connsiteX3" fmla="*/ 0 w 183149"/>
                    <a:gd name="connsiteY3" fmla="*/ 132124 h 136353"/>
                    <a:gd name="connsiteX4" fmla="*/ 36692 w 183149"/>
                    <a:gd name="connsiteY4" fmla="*/ 136290 h 136353"/>
                    <a:gd name="connsiteX5" fmla="*/ 183150 w 183149"/>
                    <a:gd name="connsiteY5" fmla="*/ 124173 h 136353"/>
                    <a:gd name="connsiteX6" fmla="*/ 170745 w 183149"/>
                    <a:gd name="connsiteY6" fmla="*/ 0 h 1363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149" h="136353">
                      <a:moveTo>
                        <a:pt x="170745" y="0"/>
                      </a:moveTo>
                      <a:cubicBezTo>
                        <a:pt x="158648" y="6464"/>
                        <a:pt x="144683" y="13811"/>
                        <a:pt x="130278" y="21147"/>
                      </a:cubicBezTo>
                      <a:cubicBezTo>
                        <a:pt x="116293" y="57551"/>
                        <a:pt x="112363" y="94869"/>
                        <a:pt x="44490" y="119637"/>
                      </a:cubicBezTo>
                      <a:cubicBezTo>
                        <a:pt x="28740" y="125383"/>
                        <a:pt x="13790" y="129385"/>
                        <a:pt x="0" y="132124"/>
                      </a:cubicBezTo>
                      <a:cubicBezTo>
                        <a:pt x="14180" y="135008"/>
                        <a:pt x="27077" y="136711"/>
                        <a:pt x="36692" y="136290"/>
                      </a:cubicBezTo>
                      <a:cubicBezTo>
                        <a:pt x="67237" y="134936"/>
                        <a:pt x="135900" y="138855"/>
                        <a:pt x="183150" y="124173"/>
                      </a:cubicBezTo>
                      <a:cubicBezTo>
                        <a:pt x="181724" y="87850"/>
                        <a:pt x="171946" y="30412"/>
                        <a:pt x="170745" y="0"/>
                      </a:cubicBezTo>
                      <a:close/>
                    </a:path>
                  </a:pathLst>
                </a:custGeom>
                <a:solidFill>
                  <a:srgbClr val="3A384D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5" name="Freeform: Shape 314">
                  <a:extLst>
                    <a:ext uri="{FF2B5EF4-FFF2-40B4-BE49-F238E27FC236}">
                      <a16:creationId xmlns:a16="http://schemas.microsoft.com/office/drawing/2014/main" id="{0FE5350A-79D3-DC85-8765-09A6B758523B}"/>
                    </a:ext>
                  </a:extLst>
                </p:cNvPr>
                <p:cNvSpPr/>
                <p:nvPr/>
              </p:nvSpPr>
              <p:spPr>
                <a:xfrm>
                  <a:off x="3122063" y="2218085"/>
                  <a:ext cx="53067" cy="148941"/>
                </a:xfrm>
                <a:custGeom>
                  <a:avLst/>
                  <a:gdLst>
                    <a:gd name="connsiteX0" fmla="*/ 27313 w 53067"/>
                    <a:gd name="connsiteY0" fmla="*/ 0 h 148941"/>
                    <a:gd name="connsiteX1" fmla="*/ 53067 w 53067"/>
                    <a:gd name="connsiteY1" fmla="*/ 83644 h 148941"/>
                    <a:gd name="connsiteX2" fmla="*/ 0 w 53067"/>
                    <a:gd name="connsiteY2" fmla="*/ 148941 h 148941"/>
                    <a:gd name="connsiteX3" fmla="*/ 15606 w 53067"/>
                    <a:gd name="connsiteY3" fmla="*/ 92868 h 148941"/>
                    <a:gd name="connsiteX4" fmla="*/ 0 w 53067"/>
                    <a:gd name="connsiteY4" fmla="*/ 35501 h 148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067" h="148941">
                      <a:moveTo>
                        <a:pt x="27313" y="0"/>
                      </a:moveTo>
                      <a:lnTo>
                        <a:pt x="53067" y="83644"/>
                      </a:lnTo>
                      <a:lnTo>
                        <a:pt x="0" y="148941"/>
                      </a:lnTo>
                      <a:lnTo>
                        <a:pt x="15606" y="92868"/>
                      </a:lnTo>
                      <a:lnTo>
                        <a:pt x="0" y="35501"/>
                      </a:ln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6" name="Freeform: Shape 315">
                  <a:extLst>
                    <a:ext uri="{FF2B5EF4-FFF2-40B4-BE49-F238E27FC236}">
                      <a16:creationId xmlns:a16="http://schemas.microsoft.com/office/drawing/2014/main" id="{0659A7EC-15DF-305D-D31D-CC46A62329B4}"/>
                    </a:ext>
                  </a:extLst>
                </p:cNvPr>
                <p:cNvSpPr/>
                <p:nvPr/>
              </p:nvSpPr>
              <p:spPr>
                <a:xfrm>
                  <a:off x="3122063" y="2218085"/>
                  <a:ext cx="37686" cy="92539"/>
                </a:xfrm>
                <a:custGeom>
                  <a:avLst/>
                  <a:gdLst>
                    <a:gd name="connsiteX0" fmla="*/ 27313 w 37686"/>
                    <a:gd name="connsiteY0" fmla="*/ 0 h 92539"/>
                    <a:gd name="connsiteX1" fmla="*/ 0 w 37686"/>
                    <a:gd name="connsiteY1" fmla="*/ 35501 h 92539"/>
                    <a:gd name="connsiteX2" fmla="*/ 15524 w 37686"/>
                    <a:gd name="connsiteY2" fmla="*/ 92539 h 92539"/>
                    <a:gd name="connsiteX3" fmla="*/ 37687 w 37686"/>
                    <a:gd name="connsiteY3" fmla="*/ 33675 h 92539"/>
                    <a:gd name="connsiteX4" fmla="*/ 27313 w 37686"/>
                    <a:gd name="connsiteY4" fmla="*/ 0 h 92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686" h="92539">
                      <a:moveTo>
                        <a:pt x="27313" y="0"/>
                      </a:moveTo>
                      <a:lnTo>
                        <a:pt x="0" y="35501"/>
                      </a:lnTo>
                      <a:lnTo>
                        <a:pt x="15524" y="92539"/>
                      </a:lnTo>
                      <a:cubicBezTo>
                        <a:pt x="25169" y="75876"/>
                        <a:pt x="33203" y="55827"/>
                        <a:pt x="37687" y="33675"/>
                      </a:cubicBezTo>
                      <a:lnTo>
                        <a:pt x="27313" y="0"/>
                      </a:lnTo>
                      <a:close/>
                    </a:path>
                  </a:pathLst>
                </a:custGeom>
                <a:solidFill>
                  <a:srgbClr val="E38540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7" name="Freeform: Shape 316">
                  <a:extLst>
                    <a:ext uri="{FF2B5EF4-FFF2-40B4-BE49-F238E27FC236}">
                      <a16:creationId xmlns:a16="http://schemas.microsoft.com/office/drawing/2014/main" id="{66C80D03-1C9E-699F-0676-70CA73FE3107}"/>
                    </a:ext>
                  </a:extLst>
                </p:cNvPr>
                <p:cNvSpPr/>
                <p:nvPr/>
              </p:nvSpPr>
              <p:spPr>
                <a:xfrm>
                  <a:off x="3072508" y="2188476"/>
                  <a:ext cx="81081" cy="102855"/>
                </a:xfrm>
                <a:custGeom>
                  <a:avLst/>
                  <a:gdLst>
                    <a:gd name="connsiteX0" fmla="*/ 77751 w 81081"/>
                    <a:gd name="connsiteY0" fmla="*/ 63386 h 102855"/>
                    <a:gd name="connsiteX1" fmla="*/ 24478 w 81081"/>
                    <a:gd name="connsiteY1" fmla="*/ 101432 h 102855"/>
                    <a:gd name="connsiteX2" fmla="*/ 3331 w 81081"/>
                    <a:gd name="connsiteY2" fmla="*/ 39469 h 102855"/>
                    <a:gd name="connsiteX3" fmla="*/ 56604 w 81081"/>
                    <a:gd name="connsiteY3" fmla="*/ 1423 h 102855"/>
                    <a:gd name="connsiteX4" fmla="*/ 77751 w 81081"/>
                    <a:gd name="connsiteY4" fmla="*/ 63386 h 102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081" h="102855">
                      <a:moveTo>
                        <a:pt x="77751" y="63386"/>
                      </a:moveTo>
                      <a:cubicBezTo>
                        <a:pt x="68875" y="91007"/>
                        <a:pt x="45020" y="108040"/>
                        <a:pt x="24478" y="101432"/>
                      </a:cubicBezTo>
                      <a:cubicBezTo>
                        <a:pt x="3926" y="94824"/>
                        <a:pt x="-5544" y="67090"/>
                        <a:pt x="3331" y="39469"/>
                      </a:cubicBezTo>
                      <a:cubicBezTo>
                        <a:pt x="12207" y="11848"/>
                        <a:pt x="36052" y="-5185"/>
                        <a:pt x="56604" y="1423"/>
                      </a:cubicBezTo>
                      <a:cubicBezTo>
                        <a:pt x="77156" y="8031"/>
                        <a:pt x="86626" y="35765"/>
                        <a:pt x="77751" y="63386"/>
                      </a:cubicBez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8" name="Freeform: Shape 317">
                  <a:extLst>
                    <a:ext uri="{FF2B5EF4-FFF2-40B4-BE49-F238E27FC236}">
                      <a16:creationId xmlns:a16="http://schemas.microsoft.com/office/drawing/2014/main" id="{5D2120A3-8B6C-B2C3-4E32-C947AFF20345}"/>
                    </a:ext>
                  </a:extLst>
                </p:cNvPr>
                <p:cNvSpPr/>
                <p:nvPr/>
              </p:nvSpPr>
              <p:spPr>
                <a:xfrm>
                  <a:off x="3075526" y="2335660"/>
                  <a:ext cx="65979" cy="115502"/>
                </a:xfrm>
                <a:custGeom>
                  <a:avLst/>
                  <a:gdLst>
                    <a:gd name="connsiteX0" fmla="*/ 49399 w 65979"/>
                    <a:gd name="connsiteY0" fmla="*/ 0 h 115502"/>
                    <a:gd name="connsiteX1" fmla="*/ 33752 w 65979"/>
                    <a:gd name="connsiteY1" fmla="*/ 16653 h 115502"/>
                    <a:gd name="connsiteX2" fmla="*/ 33752 w 65979"/>
                    <a:gd name="connsiteY2" fmla="*/ 28104 h 115502"/>
                    <a:gd name="connsiteX3" fmla="*/ 9865 w 65979"/>
                    <a:gd name="connsiteY3" fmla="*/ 75363 h 115502"/>
                    <a:gd name="connsiteX4" fmla="*/ 5 w 65979"/>
                    <a:gd name="connsiteY4" fmla="*/ 115502 h 115502"/>
                    <a:gd name="connsiteX5" fmla="*/ 65980 w 65979"/>
                    <a:gd name="connsiteY5" fmla="*/ 15114 h 115502"/>
                    <a:gd name="connsiteX6" fmla="*/ 49399 w 65979"/>
                    <a:gd name="connsiteY6" fmla="*/ 0 h 115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5979" h="115502">
                      <a:moveTo>
                        <a:pt x="49399" y="0"/>
                      </a:moveTo>
                      <a:cubicBezTo>
                        <a:pt x="49399" y="0"/>
                        <a:pt x="33711" y="9368"/>
                        <a:pt x="33752" y="16653"/>
                      </a:cubicBezTo>
                      <a:cubicBezTo>
                        <a:pt x="33793" y="23938"/>
                        <a:pt x="33752" y="28104"/>
                        <a:pt x="33752" y="28104"/>
                      </a:cubicBezTo>
                      <a:cubicBezTo>
                        <a:pt x="33752" y="28104"/>
                        <a:pt x="20269" y="48748"/>
                        <a:pt x="9865" y="75363"/>
                      </a:cubicBezTo>
                      <a:cubicBezTo>
                        <a:pt x="-539" y="101979"/>
                        <a:pt x="5" y="115502"/>
                        <a:pt x="5" y="115502"/>
                      </a:cubicBezTo>
                      <a:lnTo>
                        <a:pt x="65980" y="15114"/>
                      </a:lnTo>
                      <a:lnTo>
                        <a:pt x="49399" y="0"/>
                      </a:lnTo>
                      <a:close/>
                    </a:path>
                  </a:pathLst>
                </a:custGeom>
                <a:solidFill>
                  <a:srgbClr val="F37168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19" name="Freeform: Shape 318">
                  <a:extLst>
                    <a:ext uri="{FF2B5EF4-FFF2-40B4-BE49-F238E27FC236}">
                      <a16:creationId xmlns:a16="http://schemas.microsoft.com/office/drawing/2014/main" id="{69870073-1855-818B-2606-1BA1D341834A}"/>
                    </a:ext>
                  </a:extLst>
                </p:cNvPr>
                <p:cNvSpPr/>
                <p:nvPr/>
              </p:nvSpPr>
              <p:spPr>
                <a:xfrm>
                  <a:off x="3155163" y="3116802"/>
                  <a:ext cx="114605" cy="79076"/>
                </a:xfrm>
                <a:custGeom>
                  <a:avLst/>
                  <a:gdLst>
                    <a:gd name="connsiteX0" fmla="*/ 62609 w 114605"/>
                    <a:gd name="connsiteY0" fmla="*/ 10404 h 79076"/>
                    <a:gd name="connsiteX1" fmla="*/ 28247 w 114605"/>
                    <a:gd name="connsiteY1" fmla="*/ 51436 h 79076"/>
                    <a:gd name="connsiteX2" fmla="*/ 25641 w 114605"/>
                    <a:gd name="connsiteY2" fmla="*/ 79057 h 79076"/>
                    <a:gd name="connsiteX3" fmla="*/ 104205 w 114605"/>
                    <a:gd name="connsiteY3" fmla="*/ 65482 h 79076"/>
                    <a:gd name="connsiteX4" fmla="*/ 110690 w 114605"/>
                    <a:gd name="connsiteY4" fmla="*/ 30053 h 79076"/>
                    <a:gd name="connsiteX5" fmla="*/ 102882 w 114605"/>
                    <a:gd name="connsiteY5" fmla="*/ 0 h 79076"/>
                    <a:gd name="connsiteX6" fmla="*/ 62609 w 114605"/>
                    <a:gd name="connsiteY6" fmla="*/ 10404 h 790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4605" h="79076">
                      <a:moveTo>
                        <a:pt x="62609" y="10404"/>
                      </a:moveTo>
                      <a:cubicBezTo>
                        <a:pt x="62086" y="31212"/>
                        <a:pt x="39133" y="45916"/>
                        <a:pt x="28247" y="51436"/>
                      </a:cubicBezTo>
                      <a:cubicBezTo>
                        <a:pt x="-5900" y="68776"/>
                        <a:pt x="-11810" y="79601"/>
                        <a:pt x="25641" y="79057"/>
                      </a:cubicBezTo>
                      <a:cubicBezTo>
                        <a:pt x="53980" y="78636"/>
                        <a:pt x="73506" y="67565"/>
                        <a:pt x="104205" y="65482"/>
                      </a:cubicBezTo>
                      <a:cubicBezTo>
                        <a:pt x="123670" y="64159"/>
                        <a:pt x="109643" y="42540"/>
                        <a:pt x="110690" y="30053"/>
                      </a:cubicBezTo>
                      <a:cubicBezTo>
                        <a:pt x="111726" y="17566"/>
                        <a:pt x="102882" y="0"/>
                        <a:pt x="102882" y="0"/>
                      </a:cubicBezTo>
                      <a:lnTo>
                        <a:pt x="62609" y="10404"/>
                      </a:lnTo>
                      <a:close/>
                    </a:path>
                  </a:pathLst>
                </a:custGeom>
                <a:solidFill>
                  <a:srgbClr val="3A384D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0" name="Freeform: Shape 319">
                  <a:extLst>
                    <a:ext uri="{FF2B5EF4-FFF2-40B4-BE49-F238E27FC236}">
                      <a16:creationId xmlns:a16="http://schemas.microsoft.com/office/drawing/2014/main" id="{C2F3C01C-6AFC-2338-0B40-B12666E1769F}"/>
                    </a:ext>
                  </a:extLst>
                </p:cNvPr>
                <p:cNvSpPr/>
                <p:nvPr/>
              </p:nvSpPr>
              <p:spPr>
                <a:xfrm>
                  <a:off x="2977250" y="3116802"/>
                  <a:ext cx="124750" cy="60112"/>
                </a:xfrm>
                <a:custGeom>
                  <a:avLst/>
                  <a:gdLst>
                    <a:gd name="connsiteX0" fmla="*/ 76641 w 124750"/>
                    <a:gd name="connsiteY0" fmla="*/ 0 h 60112"/>
                    <a:gd name="connsiteX1" fmla="*/ 53104 w 124750"/>
                    <a:gd name="connsiteY1" fmla="*/ 23856 h 60112"/>
                    <a:gd name="connsiteX2" fmla="*/ 9014 w 124750"/>
                    <a:gd name="connsiteY2" fmla="*/ 53437 h 60112"/>
                    <a:gd name="connsiteX3" fmla="*/ 83824 w 124750"/>
                    <a:gd name="connsiteY3" fmla="*/ 58905 h 60112"/>
                    <a:gd name="connsiteX4" fmla="*/ 124486 w 124750"/>
                    <a:gd name="connsiteY4" fmla="*/ 53437 h 60112"/>
                    <a:gd name="connsiteX5" fmla="*/ 120207 w 124750"/>
                    <a:gd name="connsiteY5" fmla="*/ 9819 h 60112"/>
                    <a:gd name="connsiteX6" fmla="*/ 76641 w 124750"/>
                    <a:gd name="connsiteY6" fmla="*/ 0 h 60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4750" h="60112">
                      <a:moveTo>
                        <a:pt x="76641" y="0"/>
                      </a:moveTo>
                      <a:cubicBezTo>
                        <a:pt x="76641" y="0"/>
                        <a:pt x="69746" y="9491"/>
                        <a:pt x="53104" y="23856"/>
                      </a:cubicBezTo>
                      <a:cubicBezTo>
                        <a:pt x="36451" y="38220"/>
                        <a:pt x="-22229" y="38692"/>
                        <a:pt x="9014" y="53437"/>
                      </a:cubicBezTo>
                      <a:cubicBezTo>
                        <a:pt x="27996" y="62394"/>
                        <a:pt x="62933" y="55899"/>
                        <a:pt x="83824" y="58905"/>
                      </a:cubicBezTo>
                      <a:cubicBezTo>
                        <a:pt x="104714" y="61912"/>
                        <a:pt x="122926" y="59008"/>
                        <a:pt x="124486" y="53437"/>
                      </a:cubicBezTo>
                      <a:cubicBezTo>
                        <a:pt x="126046" y="47865"/>
                        <a:pt x="120207" y="9819"/>
                        <a:pt x="120207" y="9819"/>
                      </a:cubicBezTo>
                      <a:lnTo>
                        <a:pt x="76641" y="0"/>
                      </a:lnTo>
                      <a:close/>
                    </a:path>
                  </a:pathLst>
                </a:custGeom>
                <a:solidFill>
                  <a:srgbClr val="3A384D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1" name="Freeform: Shape 320">
                  <a:extLst>
                    <a:ext uri="{FF2B5EF4-FFF2-40B4-BE49-F238E27FC236}">
                      <a16:creationId xmlns:a16="http://schemas.microsoft.com/office/drawing/2014/main" id="{0D9F6D89-582F-3BC9-BA8D-4B1471E006B0}"/>
                    </a:ext>
                  </a:extLst>
                </p:cNvPr>
                <p:cNvSpPr/>
                <p:nvPr/>
              </p:nvSpPr>
              <p:spPr>
                <a:xfrm>
                  <a:off x="3036182" y="2554147"/>
                  <a:ext cx="149854" cy="601344"/>
                </a:xfrm>
                <a:custGeom>
                  <a:avLst/>
                  <a:gdLst>
                    <a:gd name="connsiteX0" fmla="*/ 48347 w 149854"/>
                    <a:gd name="connsiteY0" fmla="*/ 9953 h 601344"/>
                    <a:gd name="connsiteX1" fmla="*/ 28637 w 149854"/>
                    <a:gd name="connsiteY1" fmla="*/ 381239 h 601344"/>
                    <a:gd name="connsiteX2" fmla="*/ 0 w 149854"/>
                    <a:gd name="connsiteY2" fmla="*/ 577964 h 601344"/>
                    <a:gd name="connsiteX3" fmla="*/ 67781 w 149854"/>
                    <a:gd name="connsiteY3" fmla="*/ 601337 h 601344"/>
                    <a:gd name="connsiteX4" fmla="*/ 113440 w 149854"/>
                    <a:gd name="connsiteY4" fmla="*/ 406931 h 601344"/>
                    <a:gd name="connsiteX5" fmla="*/ 149855 w 149854"/>
                    <a:gd name="connsiteY5" fmla="*/ 203137 h 601344"/>
                    <a:gd name="connsiteX6" fmla="*/ 137932 w 149854"/>
                    <a:gd name="connsiteY6" fmla="*/ 0 h 601344"/>
                    <a:gd name="connsiteX7" fmla="*/ 48347 w 149854"/>
                    <a:gd name="connsiteY7" fmla="*/ 9953 h 601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9854" h="601344">
                      <a:moveTo>
                        <a:pt x="48347" y="9953"/>
                      </a:moveTo>
                      <a:cubicBezTo>
                        <a:pt x="56546" y="108505"/>
                        <a:pt x="28832" y="330901"/>
                        <a:pt x="28637" y="381239"/>
                      </a:cubicBezTo>
                      <a:cubicBezTo>
                        <a:pt x="28442" y="431577"/>
                        <a:pt x="0" y="577964"/>
                        <a:pt x="0" y="577964"/>
                      </a:cubicBezTo>
                      <a:cubicBezTo>
                        <a:pt x="0" y="577964"/>
                        <a:pt x="54904" y="600250"/>
                        <a:pt x="67781" y="601337"/>
                      </a:cubicBezTo>
                      <a:cubicBezTo>
                        <a:pt x="80658" y="602435"/>
                        <a:pt x="107940" y="473656"/>
                        <a:pt x="113440" y="406931"/>
                      </a:cubicBezTo>
                      <a:cubicBezTo>
                        <a:pt x="118940" y="340207"/>
                        <a:pt x="149855" y="203137"/>
                        <a:pt x="149855" y="203137"/>
                      </a:cubicBezTo>
                      <a:lnTo>
                        <a:pt x="137932" y="0"/>
                      </a:lnTo>
                      <a:lnTo>
                        <a:pt x="48347" y="9953"/>
                      </a:ln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2" name="Freeform: Shape 321">
                  <a:extLst>
                    <a:ext uri="{FF2B5EF4-FFF2-40B4-BE49-F238E27FC236}">
                      <a16:creationId xmlns:a16="http://schemas.microsoft.com/office/drawing/2014/main" id="{ED7F7C37-64AF-C327-D819-5970376B0894}"/>
                    </a:ext>
                  </a:extLst>
                </p:cNvPr>
                <p:cNvSpPr/>
                <p:nvPr/>
              </p:nvSpPr>
              <p:spPr>
                <a:xfrm>
                  <a:off x="3075346" y="2688108"/>
                  <a:ext cx="110700" cy="330018"/>
                </a:xfrm>
                <a:custGeom>
                  <a:avLst/>
                  <a:gdLst>
                    <a:gd name="connsiteX0" fmla="*/ 66909 w 110700"/>
                    <a:gd name="connsiteY0" fmla="*/ 330019 h 330018"/>
                    <a:gd name="connsiteX1" fmla="*/ 74286 w 110700"/>
                    <a:gd name="connsiteY1" fmla="*/ 272970 h 330018"/>
                    <a:gd name="connsiteX2" fmla="*/ 110701 w 110700"/>
                    <a:gd name="connsiteY2" fmla="*/ 69176 h 330018"/>
                    <a:gd name="connsiteX3" fmla="*/ 106719 w 110700"/>
                    <a:gd name="connsiteY3" fmla="*/ 1406 h 330018"/>
                    <a:gd name="connsiteX4" fmla="*/ 8024 w 110700"/>
                    <a:gd name="connsiteY4" fmla="*/ 0 h 330018"/>
                    <a:gd name="connsiteX5" fmla="*/ 0 w 110700"/>
                    <a:gd name="connsiteY5" fmla="*/ 109562 h 330018"/>
                    <a:gd name="connsiteX6" fmla="*/ 66909 w 110700"/>
                    <a:gd name="connsiteY6" fmla="*/ 330019 h 330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10700" h="330018">
                      <a:moveTo>
                        <a:pt x="66909" y="330019"/>
                      </a:moveTo>
                      <a:cubicBezTo>
                        <a:pt x="70315" y="309169"/>
                        <a:pt x="72942" y="289233"/>
                        <a:pt x="74286" y="272970"/>
                      </a:cubicBezTo>
                      <a:cubicBezTo>
                        <a:pt x="79786" y="206246"/>
                        <a:pt x="110701" y="69176"/>
                        <a:pt x="110701" y="69176"/>
                      </a:cubicBezTo>
                      <a:lnTo>
                        <a:pt x="106719" y="1406"/>
                      </a:lnTo>
                      <a:lnTo>
                        <a:pt x="8024" y="0"/>
                      </a:lnTo>
                      <a:cubicBezTo>
                        <a:pt x="5972" y="36271"/>
                        <a:pt x="2986" y="74245"/>
                        <a:pt x="0" y="109562"/>
                      </a:cubicBezTo>
                      <a:cubicBezTo>
                        <a:pt x="37923" y="192210"/>
                        <a:pt x="57715" y="279281"/>
                        <a:pt x="66909" y="330019"/>
                      </a:cubicBezTo>
                      <a:close/>
                    </a:path>
                  </a:pathLst>
                </a:custGeom>
                <a:solidFill>
                  <a:srgbClr val="3A384D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3" name="Freeform: Shape 322">
                  <a:extLst>
                    <a:ext uri="{FF2B5EF4-FFF2-40B4-BE49-F238E27FC236}">
                      <a16:creationId xmlns:a16="http://schemas.microsoft.com/office/drawing/2014/main" id="{9A9456C4-DED1-7A37-616C-1963E201E64E}"/>
                    </a:ext>
                  </a:extLst>
                </p:cNvPr>
                <p:cNvSpPr/>
                <p:nvPr/>
              </p:nvSpPr>
              <p:spPr>
                <a:xfrm>
                  <a:off x="3088039" y="2560498"/>
                  <a:ext cx="195860" cy="604107"/>
                </a:xfrm>
                <a:custGeom>
                  <a:avLst/>
                  <a:gdLst>
                    <a:gd name="connsiteX0" fmla="*/ 0 w 195860"/>
                    <a:gd name="connsiteY0" fmla="*/ 36609 h 604107"/>
                    <a:gd name="connsiteX1" fmla="*/ 92026 w 195860"/>
                    <a:gd name="connsiteY1" fmla="*/ 414637 h 604107"/>
                    <a:gd name="connsiteX2" fmla="*/ 111911 w 195860"/>
                    <a:gd name="connsiteY2" fmla="*/ 594996 h 604107"/>
                    <a:gd name="connsiteX3" fmla="*/ 183314 w 195860"/>
                    <a:gd name="connsiteY3" fmla="*/ 604108 h 604107"/>
                    <a:gd name="connsiteX4" fmla="*/ 183776 w 195860"/>
                    <a:gd name="connsiteY4" fmla="*/ 360852 h 604107"/>
                    <a:gd name="connsiteX5" fmla="*/ 171853 w 195860"/>
                    <a:gd name="connsiteY5" fmla="*/ 169165 h 604107"/>
                    <a:gd name="connsiteX6" fmla="*/ 158740 w 195860"/>
                    <a:gd name="connsiteY6" fmla="*/ 0 h 604107"/>
                    <a:gd name="connsiteX7" fmla="*/ 0 w 195860"/>
                    <a:gd name="connsiteY7" fmla="*/ 36609 h 6041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5860" h="604107">
                      <a:moveTo>
                        <a:pt x="0" y="36609"/>
                      </a:moveTo>
                      <a:cubicBezTo>
                        <a:pt x="38169" y="243430"/>
                        <a:pt x="66273" y="325679"/>
                        <a:pt x="92026" y="414637"/>
                      </a:cubicBezTo>
                      <a:cubicBezTo>
                        <a:pt x="117780" y="503596"/>
                        <a:pt x="111911" y="594996"/>
                        <a:pt x="111911" y="594996"/>
                      </a:cubicBezTo>
                      <a:lnTo>
                        <a:pt x="183314" y="604108"/>
                      </a:lnTo>
                      <a:cubicBezTo>
                        <a:pt x="183314" y="604108"/>
                        <a:pt x="211233" y="442207"/>
                        <a:pt x="183776" y="360852"/>
                      </a:cubicBezTo>
                      <a:cubicBezTo>
                        <a:pt x="166928" y="310945"/>
                        <a:pt x="178081" y="243318"/>
                        <a:pt x="171853" y="169165"/>
                      </a:cubicBezTo>
                      <a:cubicBezTo>
                        <a:pt x="164835" y="85511"/>
                        <a:pt x="158740" y="0"/>
                        <a:pt x="158740" y="0"/>
                      </a:cubicBezTo>
                      <a:lnTo>
                        <a:pt x="0" y="36609"/>
                      </a:ln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4" name="Freeform: Shape 323">
                  <a:extLst>
                    <a:ext uri="{FF2B5EF4-FFF2-40B4-BE49-F238E27FC236}">
                      <a16:creationId xmlns:a16="http://schemas.microsoft.com/office/drawing/2014/main" id="{23E1E835-AB16-DB47-AAA5-ADFFB5BA951A}"/>
                    </a:ext>
                  </a:extLst>
                </p:cNvPr>
                <p:cNvSpPr/>
                <p:nvPr/>
              </p:nvSpPr>
              <p:spPr>
                <a:xfrm>
                  <a:off x="3112925" y="2669311"/>
                  <a:ext cx="148352" cy="82207"/>
                </a:xfrm>
                <a:custGeom>
                  <a:avLst/>
                  <a:gdLst>
                    <a:gd name="connsiteX0" fmla="*/ 123553 w 148352"/>
                    <a:gd name="connsiteY0" fmla="*/ 0 h 82207"/>
                    <a:gd name="connsiteX1" fmla="*/ 160 w 148352"/>
                    <a:gd name="connsiteY1" fmla="*/ 53293 h 82207"/>
                    <a:gd name="connsiteX2" fmla="*/ 160 w 148352"/>
                    <a:gd name="connsiteY2" fmla="*/ 70921 h 82207"/>
                    <a:gd name="connsiteX3" fmla="*/ 148352 w 148352"/>
                    <a:gd name="connsiteY3" fmla="*/ 82207 h 82207"/>
                    <a:gd name="connsiteX4" fmla="*/ 143940 w 148352"/>
                    <a:gd name="connsiteY4" fmla="*/ 18797 h 82207"/>
                    <a:gd name="connsiteX5" fmla="*/ 123553 w 148352"/>
                    <a:gd name="connsiteY5" fmla="*/ 0 h 82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8352" h="82207">
                      <a:moveTo>
                        <a:pt x="123553" y="0"/>
                      </a:moveTo>
                      <a:lnTo>
                        <a:pt x="160" y="53293"/>
                      </a:lnTo>
                      <a:cubicBezTo>
                        <a:pt x="714" y="55838"/>
                        <a:pt x="-394" y="68417"/>
                        <a:pt x="160" y="70921"/>
                      </a:cubicBezTo>
                      <a:cubicBezTo>
                        <a:pt x="60605" y="75959"/>
                        <a:pt x="98845" y="70233"/>
                        <a:pt x="148352" y="82207"/>
                      </a:cubicBezTo>
                      <a:cubicBezTo>
                        <a:pt x="147213" y="67699"/>
                        <a:pt x="144905" y="33501"/>
                        <a:pt x="143940" y="18797"/>
                      </a:cubicBezTo>
                      <a:lnTo>
                        <a:pt x="123553" y="0"/>
                      </a:lnTo>
                      <a:close/>
                    </a:path>
                  </a:pathLst>
                </a:custGeom>
                <a:solidFill>
                  <a:srgbClr val="3A384D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5" name="Freeform: Shape 324">
                  <a:extLst>
                    <a:ext uri="{FF2B5EF4-FFF2-40B4-BE49-F238E27FC236}">
                      <a16:creationId xmlns:a16="http://schemas.microsoft.com/office/drawing/2014/main" id="{B33A543F-FAF5-130D-256F-B225B999612E}"/>
                    </a:ext>
                  </a:extLst>
                </p:cNvPr>
                <p:cNvSpPr/>
                <p:nvPr/>
              </p:nvSpPr>
              <p:spPr>
                <a:xfrm>
                  <a:off x="3071259" y="2309352"/>
                  <a:ext cx="188755" cy="425510"/>
                </a:xfrm>
                <a:custGeom>
                  <a:avLst/>
                  <a:gdLst>
                    <a:gd name="connsiteX0" fmla="*/ 112869 w 188755"/>
                    <a:gd name="connsiteY0" fmla="*/ 0 h 425510"/>
                    <a:gd name="connsiteX1" fmla="*/ 181368 w 188755"/>
                    <a:gd name="connsiteY1" fmla="*/ 128523 h 425510"/>
                    <a:gd name="connsiteX2" fmla="*/ 188756 w 188755"/>
                    <a:gd name="connsiteY2" fmla="*/ 406111 h 425510"/>
                    <a:gd name="connsiteX3" fmla="*/ 107800 w 188755"/>
                    <a:gd name="connsiteY3" fmla="*/ 422271 h 425510"/>
                    <a:gd name="connsiteX4" fmla="*/ 8191 w 188755"/>
                    <a:gd name="connsiteY4" fmla="*/ 417982 h 425510"/>
                    <a:gd name="connsiteX5" fmla="*/ 14 w 188755"/>
                    <a:gd name="connsiteY5" fmla="*/ 161757 h 425510"/>
                    <a:gd name="connsiteX6" fmla="*/ 112869 w 188755"/>
                    <a:gd name="connsiteY6" fmla="*/ 0 h 425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8755" h="425510">
                      <a:moveTo>
                        <a:pt x="112869" y="0"/>
                      </a:moveTo>
                      <a:cubicBezTo>
                        <a:pt x="164377" y="48727"/>
                        <a:pt x="183112" y="100225"/>
                        <a:pt x="181368" y="128523"/>
                      </a:cubicBezTo>
                      <a:cubicBezTo>
                        <a:pt x="177859" y="185807"/>
                        <a:pt x="188756" y="406111"/>
                        <a:pt x="188756" y="406111"/>
                      </a:cubicBezTo>
                      <a:cubicBezTo>
                        <a:pt x="188756" y="406111"/>
                        <a:pt x="158497" y="412995"/>
                        <a:pt x="107800" y="422271"/>
                      </a:cubicBezTo>
                      <a:cubicBezTo>
                        <a:pt x="57103" y="431536"/>
                        <a:pt x="8191" y="417982"/>
                        <a:pt x="8191" y="417982"/>
                      </a:cubicBezTo>
                      <a:cubicBezTo>
                        <a:pt x="8191" y="417982"/>
                        <a:pt x="-387" y="260596"/>
                        <a:pt x="14" y="161757"/>
                      </a:cubicBezTo>
                      <a:cubicBezTo>
                        <a:pt x="250" y="101497"/>
                        <a:pt x="112869" y="0"/>
                        <a:pt x="112869" y="0"/>
                      </a:cubicBez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6" name="Freeform: Shape 325">
                  <a:extLst>
                    <a:ext uri="{FF2B5EF4-FFF2-40B4-BE49-F238E27FC236}">
                      <a16:creationId xmlns:a16="http://schemas.microsoft.com/office/drawing/2014/main" id="{AFDEF1D5-8965-5F26-2FAD-8C1A9EA98DC0}"/>
                    </a:ext>
                  </a:extLst>
                </p:cNvPr>
                <p:cNvSpPr/>
                <p:nvPr/>
              </p:nvSpPr>
              <p:spPr>
                <a:xfrm>
                  <a:off x="3149577" y="2367037"/>
                  <a:ext cx="94339" cy="366525"/>
                </a:xfrm>
                <a:custGeom>
                  <a:avLst/>
                  <a:gdLst>
                    <a:gd name="connsiteX0" fmla="*/ 84982 w 94339"/>
                    <a:gd name="connsiteY0" fmla="*/ 353833 h 366525"/>
                    <a:gd name="connsiteX1" fmla="*/ 94185 w 94339"/>
                    <a:gd name="connsiteY1" fmla="*/ 141513 h 366525"/>
                    <a:gd name="connsiteX2" fmla="*/ 33310 w 94339"/>
                    <a:gd name="connsiteY2" fmla="*/ 0 h 366525"/>
                    <a:gd name="connsiteX3" fmla="*/ 55 w 94339"/>
                    <a:gd name="connsiteY3" fmla="*/ 181580 h 366525"/>
                    <a:gd name="connsiteX4" fmla="*/ 16216 w 94339"/>
                    <a:gd name="connsiteY4" fmla="*/ 366526 h 366525"/>
                    <a:gd name="connsiteX5" fmla="*/ 29483 w 94339"/>
                    <a:gd name="connsiteY5" fmla="*/ 364597 h 366525"/>
                    <a:gd name="connsiteX6" fmla="*/ 84982 w 94339"/>
                    <a:gd name="connsiteY6" fmla="*/ 353833 h 366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4339" h="366525">
                      <a:moveTo>
                        <a:pt x="84982" y="353833"/>
                      </a:moveTo>
                      <a:cubicBezTo>
                        <a:pt x="86316" y="327782"/>
                        <a:pt x="95642" y="144417"/>
                        <a:pt x="94185" y="141513"/>
                      </a:cubicBezTo>
                      <a:cubicBezTo>
                        <a:pt x="92626" y="138394"/>
                        <a:pt x="33310" y="0"/>
                        <a:pt x="33310" y="0"/>
                      </a:cubicBezTo>
                      <a:cubicBezTo>
                        <a:pt x="1574" y="43186"/>
                        <a:pt x="-427" y="133192"/>
                        <a:pt x="55" y="181580"/>
                      </a:cubicBezTo>
                      <a:cubicBezTo>
                        <a:pt x="486" y="225177"/>
                        <a:pt x="13620" y="343511"/>
                        <a:pt x="16216" y="366526"/>
                      </a:cubicBezTo>
                      <a:cubicBezTo>
                        <a:pt x="20607" y="366043"/>
                        <a:pt x="25040" y="365407"/>
                        <a:pt x="29483" y="364597"/>
                      </a:cubicBezTo>
                      <a:cubicBezTo>
                        <a:pt x="51830" y="360492"/>
                        <a:pt x="70771" y="356747"/>
                        <a:pt x="84982" y="353833"/>
                      </a:cubicBezTo>
                      <a:close/>
                    </a:path>
                  </a:pathLst>
                </a:custGeom>
                <a:solidFill>
                  <a:srgbClr val="3A384D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7" name="Freeform: Shape 326">
                  <a:extLst>
                    <a:ext uri="{FF2B5EF4-FFF2-40B4-BE49-F238E27FC236}">
                      <a16:creationId xmlns:a16="http://schemas.microsoft.com/office/drawing/2014/main" id="{D714018B-45AF-84A6-DE24-10AADF593118}"/>
                    </a:ext>
                  </a:extLst>
                </p:cNvPr>
                <p:cNvSpPr/>
                <p:nvPr/>
              </p:nvSpPr>
              <p:spPr>
                <a:xfrm>
                  <a:off x="3119200" y="2276867"/>
                  <a:ext cx="60875" cy="92477"/>
                </a:xfrm>
                <a:custGeom>
                  <a:avLst/>
                  <a:gdLst>
                    <a:gd name="connsiteX0" fmla="*/ 60876 w 60875"/>
                    <a:gd name="connsiteY0" fmla="*/ 19259 h 92477"/>
                    <a:gd name="connsiteX1" fmla="*/ 50984 w 60875"/>
                    <a:gd name="connsiteY1" fmla="*/ 0 h 92477"/>
                    <a:gd name="connsiteX2" fmla="*/ 2863 w 60875"/>
                    <a:gd name="connsiteY2" fmla="*/ 39021 h 92477"/>
                    <a:gd name="connsiteX3" fmla="*/ 0 w 60875"/>
                    <a:gd name="connsiteY3" fmla="*/ 92478 h 924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0875" h="92477">
                      <a:moveTo>
                        <a:pt x="60876" y="19259"/>
                      </a:moveTo>
                      <a:lnTo>
                        <a:pt x="50984" y="0"/>
                      </a:lnTo>
                      <a:lnTo>
                        <a:pt x="2863" y="39021"/>
                      </a:lnTo>
                      <a:lnTo>
                        <a:pt x="0" y="92478"/>
                      </a:lnTo>
                      <a:close/>
                    </a:path>
                  </a:pathLst>
                </a:custGeom>
                <a:solidFill>
                  <a:srgbClr val="F2E5D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8" name="Freeform: Shape 327">
                  <a:extLst>
                    <a:ext uri="{FF2B5EF4-FFF2-40B4-BE49-F238E27FC236}">
                      <a16:creationId xmlns:a16="http://schemas.microsoft.com/office/drawing/2014/main" id="{B0EBD048-4382-BC32-9115-8734B614E42F}"/>
                    </a:ext>
                  </a:extLst>
                </p:cNvPr>
                <p:cNvSpPr/>
                <p:nvPr/>
              </p:nvSpPr>
              <p:spPr>
                <a:xfrm>
                  <a:off x="3071256" y="2307946"/>
                  <a:ext cx="138195" cy="206143"/>
                </a:xfrm>
                <a:custGeom>
                  <a:avLst/>
                  <a:gdLst>
                    <a:gd name="connsiteX0" fmla="*/ 100488 w 138195"/>
                    <a:gd name="connsiteY0" fmla="*/ 31356 h 206143"/>
                    <a:gd name="connsiteX1" fmla="*/ 138195 w 138195"/>
                    <a:gd name="connsiteY1" fmla="*/ 28617 h 206143"/>
                    <a:gd name="connsiteX2" fmla="*/ 112862 w 138195"/>
                    <a:gd name="connsiteY2" fmla="*/ 0 h 206143"/>
                    <a:gd name="connsiteX3" fmla="*/ 7 w 138195"/>
                    <a:gd name="connsiteY3" fmla="*/ 161757 h 206143"/>
                    <a:gd name="connsiteX4" fmla="*/ 961 w 138195"/>
                    <a:gd name="connsiteY4" fmla="*/ 206144 h 206143"/>
                    <a:gd name="connsiteX5" fmla="*/ 26602 w 138195"/>
                    <a:gd name="connsiteY5" fmla="*/ 114733 h 206143"/>
                    <a:gd name="connsiteX6" fmla="*/ 108809 w 138195"/>
                    <a:gd name="connsiteY6" fmla="*/ 51128 h 206143"/>
                    <a:gd name="connsiteX7" fmla="*/ 100488 w 138195"/>
                    <a:gd name="connsiteY7" fmla="*/ 31356 h 2061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38195" h="206143">
                      <a:moveTo>
                        <a:pt x="100488" y="31356"/>
                      </a:moveTo>
                      <a:cubicBezTo>
                        <a:pt x="100488" y="31356"/>
                        <a:pt x="120116" y="22347"/>
                        <a:pt x="138195" y="28617"/>
                      </a:cubicBezTo>
                      <a:cubicBezTo>
                        <a:pt x="130767" y="19526"/>
                        <a:pt x="123954" y="10497"/>
                        <a:pt x="112862" y="0"/>
                      </a:cubicBezTo>
                      <a:cubicBezTo>
                        <a:pt x="112862" y="0"/>
                        <a:pt x="253" y="101497"/>
                        <a:pt x="7" y="161757"/>
                      </a:cubicBezTo>
                      <a:cubicBezTo>
                        <a:pt x="-55" y="176481"/>
                        <a:pt x="304" y="191410"/>
                        <a:pt x="961" y="206144"/>
                      </a:cubicBezTo>
                      <a:cubicBezTo>
                        <a:pt x="1330" y="175957"/>
                        <a:pt x="-3030" y="154144"/>
                        <a:pt x="26602" y="114733"/>
                      </a:cubicBezTo>
                      <a:cubicBezTo>
                        <a:pt x="52869" y="79806"/>
                        <a:pt x="108809" y="51128"/>
                        <a:pt x="108809" y="51128"/>
                      </a:cubicBezTo>
                      <a:lnTo>
                        <a:pt x="100488" y="31356"/>
                      </a:lnTo>
                      <a:close/>
                    </a:path>
                  </a:pathLst>
                </a:custGeom>
                <a:solidFill>
                  <a:srgbClr val="3A384D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9" name="Freeform: Shape 328">
                  <a:extLst>
                    <a:ext uri="{FF2B5EF4-FFF2-40B4-BE49-F238E27FC236}">
                      <a16:creationId xmlns:a16="http://schemas.microsoft.com/office/drawing/2014/main" id="{F86AE1F5-60F5-3C94-6060-450B89620F64}"/>
                    </a:ext>
                  </a:extLst>
                </p:cNvPr>
                <p:cNvSpPr/>
                <p:nvPr/>
              </p:nvSpPr>
              <p:spPr>
                <a:xfrm>
                  <a:off x="3069262" y="2291335"/>
                  <a:ext cx="125485" cy="185838"/>
                </a:xfrm>
                <a:custGeom>
                  <a:avLst/>
                  <a:gdLst>
                    <a:gd name="connsiteX0" fmla="*/ 111326 w 125485"/>
                    <a:gd name="connsiteY0" fmla="*/ 0 h 185838"/>
                    <a:gd name="connsiteX1" fmla="*/ 125486 w 125485"/>
                    <a:gd name="connsiteY1" fmla="*/ 27057 h 185838"/>
                    <a:gd name="connsiteX2" fmla="*/ 90477 w 125485"/>
                    <a:gd name="connsiteY2" fmla="*/ 52134 h 185838"/>
                    <a:gd name="connsiteX3" fmla="*/ 99886 w 125485"/>
                    <a:gd name="connsiteY3" fmla="*/ 67740 h 185838"/>
                    <a:gd name="connsiteX4" fmla="*/ 40016 w 125485"/>
                    <a:gd name="connsiteY4" fmla="*/ 108320 h 185838"/>
                    <a:gd name="connsiteX5" fmla="*/ 0 w 125485"/>
                    <a:gd name="connsiteY5" fmla="*/ 185838 h 185838"/>
                    <a:gd name="connsiteX6" fmla="*/ 40016 w 125485"/>
                    <a:gd name="connsiteY6" fmla="*/ 86157 h 185838"/>
                    <a:gd name="connsiteX7" fmla="*/ 111326 w 125485"/>
                    <a:gd name="connsiteY7" fmla="*/ 0 h 185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5485" h="185838">
                      <a:moveTo>
                        <a:pt x="111326" y="0"/>
                      </a:moveTo>
                      <a:lnTo>
                        <a:pt x="125486" y="27057"/>
                      </a:lnTo>
                      <a:lnTo>
                        <a:pt x="90477" y="52134"/>
                      </a:lnTo>
                      <a:lnTo>
                        <a:pt x="99886" y="67740"/>
                      </a:lnTo>
                      <a:cubicBezTo>
                        <a:pt x="99886" y="67740"/>
                        <a:pt x="57685" y="94581"/>
                        <a:pt x="40016" y="108320"/>
                      </a:cubicBezTo>
                      <a:cubicBezTo>
                        <a:pt x="10404" y="131345"/>
                        <a:pt x="0" y="185838"/>
                        <a:pt x="0" y="185838"/>
                      </a:cubicBezTo>
                      <a:cubicBezTo>
                        <a:pt x="0" y="185838"/>
                        <a:pt x="4166" y="131345"/>
                        <a:pt x="40016" y="86157"/>
                      </a:cubicBezTo>
                      <a:cubicBezTo>
                        <a:pt x="72798" y="44828"/>
                        <a:pt x="111326" y="0"/>
                        <a:pt x="111326" y="0"/>
                      </a:cubicBez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0" name="Freeform: Shape 329">
                  <a:extLst>
                    <a:ext uri="{FF2B5EF4-FFF2-40B4-BE49-F238E27FC236}">
                      <a16:creationId xmlns:a16="http://schemas.microsoft.com/office/drawing/2014/main" id="{340F6A46-0B44-AA4B-2D8C-B03997439558}"/>
                    </a:ext>
                  </a:extLst>
                </p:cNvPr>
                <p:cNvSpPr/>
                <p:nvPr/>
              </p:nvSpPr>
              <p:spPr>
                <a:xfrm>
                  <a:off x="3129317" y="2718254"/>
                  <a:ext cx="152953" cy="117585"/>
                </a:xfrm>
                <a:custGeom>
                  <a:avLst/>
                  <a:gdLst>
                    <a:gd name="connsiteX0" fmla="*/ 2832 w 152953"/>
                    <a:gd name="connsiteY0" fmla="*/ 0 h 117585"/>
                    <a:gd name="connsiteX1" fmla="*/ 152953 w 152953"/>
                    <a:gd name="connsiteY1" fmla="*/ 18212 h 117585"/>
                    <a:gd name="connsiteX2" fmla="*/ 142775 w 152953"/>
                    <a:gd name="connsiteY2" fmla="*/ 117585 h 117585"/>
                    <a:gd name="connsiteX3" fmla="*/ 0 w 152953"/>
                    <a:gd name="connsiteY3" fmla="*/ 102954 h 1175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52953" h="117585">
                      <a:moveTo>
                        <a:pt x="2832" y="0"/>
                      </a:moveTo>
                      <a:lnTo>
                        <a:pt x="152953" y="18212"/>
                      </a:lnTo>
                      <a:lnTo>
                        <a:pt x="142775" y="117585"/>
                      </a:lnTo>
                      <a:lnTo>
                        <a:pt x="0" y="102954"/>
                      </a:lnTo>
                      <a:close/>
                    </a:path>
                  </a:pathLst>
                </a:custGeom>
                <a:solidFill>
                  <a:srgbClr val="BDCCD4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1" name="Freeform: Shape 330">
                  <a:extLst>
                    <a:ext uri="{FF2B5EF4-FFF2-40B4-BE49-F238E27FC236}">
                      <a16:creationId xmlns:a16="http://schemas.microsoft.com/office/drawing/2014/main" id="{608D9252-8D92-6C8D-5C10-EE1F3BA82748}"/>
                    </a:ext>
                  </a:extLst>
                </p:cNvPr>
                <p:cNvSpPr/>
                <p:nvPr/>
              </p:nvSpPr>
              <p:spPr>
                <a:xfrm>
                  <a:off x="3180075" y="2650483"/>
                  <a:ext cx="65960" cy="138669"/>
                </a:xfrm>
                <a:custGeom>
                  <a:avLst/>
                  <a:gdLst>
                    <a:gd name="connsiteX0" fmla="*/ 37984 w 65960"/>
                    <a:gd name="connsiteY0" fmla="*/ 3489 h 138669"/>
                    <a:gd name="connsiteX1" fmla="*/ 22891 w 65960"/>
                    <a:gd name="connsiteY1" fmla="*/ 58823 h 138669"/>
                    <a:gd name="connsiteX2" fmla="*/ 0 w 65960"/>
                    <a:gd name="connsiteY2" fmla="*/ 74276 h 138669"/>
                    <a:gd name="connsiteX3" fmla="*/ 18541 w 65960"/>
                    <a:gd name="connsiteY3" fmla="*/ 77262 h 138669"/>
                    <a:gd name="connsiteX4" fmla="*/ 8896 w 65960"/>
                    <a:gd name="connsiteY4" fmla="*/ 125117 h 138669"/>
                    <a:gd name="connsiteX5" fmla="*/ 34865 w 65960"/>
                    <a:gd name="connsiteY5" fmla="*/ 127610 h 138669"/>
                    <a:gd name="connsiteX6" fmla="*/ 65719 w 65960"/>
                    <a:gd name="connsiteY6" fmla="*/ 81253 h 138669"/>
                    <a:gd name="connsiteX7" fmla="*/ 61922 w 65960"/>
                    <a:gd name="connsiteY7" fmla="*/ 41381 h 138669"/>
                    <a:gd name="connsiteX8" fmla="*/ 37471 w 65960"/>
                    <a:gd name="connsiteY8" fmla="*/ 0 h 138669"/>
                    <a:gd name="connsiteX9" fmla="*/ 37984 w 65960"/>
                    <a:gd name="connsiteY9" fmla="*/ 3489 h 138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5960" h="138669">
                      <a:moveTo>
                        <a:pt x="37984" y="3489"/>
                      </a:moveTo>
                      <a:lnTo>
                        <a:pt x="22891" y="58823"/>
                      </a:lnTo>
                      <a:lnTo>
                        <a:pt x="0" y="74276"/>
                      </a:lnTo>
                      <a:lnTo>
                        <a:pt x="18541" y="77262"/>
                      </a:lnTo>
                      <a:cubicBezTo>
                        <a:pt x="18541" y="77262"/>
                        <a:pt x="15186" y="110157"/>
                        <a:pt x="8896" y="125117"/>
                      </a:cubicBezTo>
                      <a:cubicBezTo>
                        <a:pt x="2606" y="140066"/>
                        <a:pt x="9368" y="145053"/>
                        <a:pt x="34865" y="127610"/>
                      </a:cubicBezTo>
                      <a:cubicBezTo>
                        <a:pt x="60362" y="110167"/>
                        <a:pt x="67432" y="101692"/>
                        <a:pt x="65719" y="81253"/>
                      </a:cubicBezTo>
                      <a:cubicBezTo>
                        <a:pt x="64005" y="60814"/>
                        <a:pt x="59326" y="58331"/>
                        <a:pt x="61922" y="41381"/>
                      </a:cubicBezTo>
                      <a:cubicBezTo>
                        <a:pt x="64518" y="24430"/>
                        <a:pt x="37471" y="0"/>
                        <a:pt x="37471" y="0"/>
                      </a:cubicBezTo>
                      <a:lnTo>
                        <a:pt x="37984" y="3489"/>
                      </a:ln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2" name="Freeform: Shape 331">
                  <a:extLst>
                    <a:ext uri="{FF2B5EF4-FFF2-40B4-BE49-F238E27FC236}">
                      <a16:creationId xmlns:a16="http://schemas.microsoft.com/office/drawing/2014/main" id="{AA4F4EF5-F6AE-F8A6-0141-56D9EECAAF4E}"/>
                    </a:ext>
                  </a:extLst>
                </p:cNvPr>
                <p:cNvSpPr/>
                <p:nvPr/>
              </p:nvSpPr>
              <p:spPr>
                <a:xfrm>
                  <a:off x="3196749" y="2681870"/>
                  <a:ext cx="57510" cy="36383"/>
                </a:xfrm>
                <a:custGeom>
                  <a:avLst/>
                  <a:gdLst>
                    <a:gd name="connsiteX0" fmla="*/ 5202 w 57510"/>
                    <a:gd name="connsiteY0" fmla="*/ 0 h 36383"/>
                    <a:gd name="connsiteX1" fmla="*/ 0 w 57510"/>
                    <a:gd name="connsiteY1" fmla="*/ 28411 h 36383"/>
                    <a:gd name="connsiteX2" fmla="*/ 49343 w 57510"/>
                    <a:gd name="connsiteY2" fmla="*/ 36384 h 36383"/>
                    <a:gd name="connsiteX3" fmla="*/ 57510 w 57510"/>
                    <a:gd name="connsiteY3" fmla="*/ 0 h 363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510" h="36383">
                      <a:moveTo>
                        <a:pt x="5202" y="0"/>
                      </a:moveTo>
                      <a:lnTo>
                        <a:pt x="0" y="28411"/>
                      </a:lnTo>
                      <a:lnTo>
                        <a:pt x="49343" y="36384"/>
                      </a:lnTo>
                      <a:lnTo>
                        <a:pt x="57510" y="0"/>
                      </a:lnTo>
                      <a:close/>
                    </a:path>
                  </a:pathLst>
                </a:custGeom>
                <a:solidFill>
                  <a:srgbClr val="F2E5D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3" name="Freeform: Shape 332">
                  <a:extLst>
                    <a:ext uri="{FF2B5EF4-FFF2-40B4-BE49-F238E27FC236}">
                      <a16:creationId xmlns:a16="http://schemas.microsoft.com/office/drawing/2014/main" id="{B576BCFA-04AB-4154-34A2-E6B348D5156B}"/>
                    </a:ext>
                  </a:extLst>
                </p:cNvPr>
                <p:cNvSpPr/>
                <p:nvPr/>
              </p:nvSpPr>
              <p:spPr>
                <a:xfrm>
                  <a:off x="3169219" y="2346730"/>
                  <a:ext cx="124214" cy="359579"/>
                </a:xfrm>
                <a:custGeom>
                  <a:avLst/>
                  <a:gdLst>
                    <a:gd name="connsiteX0" fmla="*/ 46316 w 124214"/>
                    <a:gd name="connsiteY0" fmla="*/ 2043 h 359579"/>
                    <a:gd name="connsiteX1" fmla="*/ 123208 w 124214"/>
                    <a:gd name="connsiteY1" fmla="*/ 198295 h 359579"/>
                    <a:gd name="connsiteX2" fmla="*/ 85039 w 124214"/>
                    <a:gd name="connsiteY2" fmla="*/ 359580 h 359579"/>
                    <a:gd name="connsiteX3" fmla="*/ 24851 w 124214"/>
                    <a:gd name="connsiteY3" fmla="*/ 346252 h 359579"/>
                    <a:gd name="connsiteX4" fmla="*/ 47486 w 124214"/>
                    <a:gd name="connsiteY4" fmla="*/ 225855 h 359579"/>
                    <a:gd name="connsiteX5" fmla="*/ 5900 w 124214"/>
                    <a:gd name="connsiteY5" fmla="*/ 116221 h 359579"/>
                    <a:gd name="connsiteX6" fmla="*/ 46316 w 124214"/>
                    <a:gd name="connsiteY6" fmla="*/ 2043 h 3595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4214" h="359579">
                      <a:moveTo>
                        <a:pt x="46316" y="2043"/>
                      </a:moveTo>
                      <a:cubicBezTo>
                        <a:pt x="64919" y="9687"/>
                        <a:pt x="88590" y="77498"/>
                        <a:pt x="123208" y="198295"/>
                      </a:cubicBezTo>
                      <a:cubicBezTo>
                        <a:pt x="131571" y="227486"/>
                        <a:pt x="85039" y="359580"/>
                        <a:pt x="85039" y="359580"/>
                      </a:cubicBezTo>
                      <a:cubicBezTo>
                        <a:pt x="85039" y="359580"/>
                        <a:pt x="25590" y="355794"/>
                        <a:pt x="24851" y="346252"/>
                      </a:cubicBezTo>
                      <a:cubicBezTo>
                        <a:pt x="24431" y="340783"/>
                        <a:pt x="50995" y="235951"/>
                        <a:pt x="47486" y="225855"/>
                      </a:cubicBezTo>
                      <a:cubicBezTo>
                        <a:pt x="43977" y="215759"/>
                        <a:pt x="23476" y="184967"/>
                        <a:pt x="5900" y="116221"/>
                      </a:cubicBezTo>
                      <a:cubicBezTo>
                        <a:pt x="-11676" y="47476"/>
                        <a:pt x="12436" y="-11881"/>
                        <a:pt x="46316" y="2043"/>
                      </a:cubicBez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4" name="Freeform: Shape 333">
                  <a:extLst>
                    <a:ext uri="{FF2B5EF4-FFF2-40B4-BE49-F238E27FC236}">
                      <a16:creationId xmlns:a16="http://schemas.microsoft.com/office/drawing/2014/main" id="{032FFA09-FF04-7DF1-7FCB-E895051592B9}"/>
                    </a:ext>
                  </a:extLst>
                </p:cNvPr>
                <p:cNvSpPr/>
                <p:nvPr/>
              </p:nvSpPr>
              <p:spPr>
                <a:xfrm>
                  <a:off x="3072561" y="2172703"/>
                  <a:ext cx="93478" cy="94125"/>
                </a:xfrm>
                <a:custGeom>
                  <a:avLst/>
                  <a:gdLst>
                    <a:gd name="connsiteX0" fmla="*/ 4745 w 93478"/>
                    <a:gd name="connsiteY0" fmla="*/ 13564 h 94125"/>
                    <a:gd name="connsiteX1" fmla="*/ 43181 w 93478"/>
                    <a:gd name="connsiteY1" fmla="*/ 40714 h 94125"/>
                    <a:gd name="connsiteX2" fmla="*/ 61855 w 93478"/>
                    <a:gd name="connsiteY2" fmla="*/ 55756 h 94125"/>
                    <a:gd name="connsiteX3" fmla="*/ 66432 w 93478"/>
                    <a:gd name="connsiteY3" fmla="*/ 78021 h 94125"/>
                    <a:gd name="connsiteX4" fmla="*/ 69705 w 93478"/>
                    <a:gd name="connsiteY4" fmla="*/ 90610 h 94125"/>
                    <a:gd name="connsiteX5" fmla="*/ 77451 w 93478"/>
                    <a:gd name="connsiteY5" fmla="*/ 61625 h 94125"/>
                    <a:gd name="connsiteX6" fmla="*/ 84490 w 93478"/>
                    <a:gd name="connsiteY6" fmla="*/ 93083 h 94125"/>
                    <a:gd name="connsiteX7" fmla="*/ 91580 w 93478"/>
                    <a:gd name="connsiteY7" fmla="*/ 90795 h 94125"/>
                    <a:gd name="connsiteX8" fmla="*/ 93478 w 93478"/>
                    <a:gd name="connsiteY8" fmla="*/ 41452 h 94125"/>
                    <a:gd name="connsiteX9" fmla="*/ 56387 w 93478"/>
                    <a:gd name="connsiteY9" fmla="*/ 0 h 94125"/>
                    <a:gd name="connsiteX10" fmla="*/ 8747 w 93478"/>
                    <a:gd name="connsiteY10" fmla="*/ 1837 h 94125"/>
                    <a:gd name="connsiteX11" fmla="*/ 4745 w 93478"/>
                    <a:gd name="connsiteY11" fmla="*/ 13564 h 941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93478" h="94125">
                      <a:moveTo>
                        <a:pt x="4745" y="13564"/>
                      </a:moveTo>
                      <a:cubicBezTo>
                        <a:pt x="-13682" y="59788"/>
                        <a:pt x="26344" y="55017"/>
                        <a:pt x="43181" y="40714"/>
                      </a:cubicBezTo>
                      <a:cubicBezTo>
                        <a:pt x="60019" y="26411"/>
                        <a:pt x="62194" y="38774"/>
                        <a:pt x="61855" y="55756"/>
                      </a:cubicBezTo>
                      <a:cubicBezTo>
                        <a:pt x="61537" y="71700"/>
                        <a:pt x="67899" y="60044"/>
                        <a:pt x="66432" y="78021"/>
                      </a:cubicBezTo>
                      <a:cubicBezTo>
                        <a:pt x="64964" y="95997"/>
                        <a:pt x="63805" y="96849"/>
                        <a:pt x="69705" y="90610"/>
                      </a:cubicBezTo>
                      <a:cubicBezTo>
                        <a:pt x="75605" y="84372"/>
                        <a:pt x="77451" y="61625"/>
                        <a:pt x="77451" y="61625"/>
                      </a:cubicBezTo>
                      <a:cubicBezTo>
                        <a:pt x="77451" y="61625"/>
                        <a:pt x="76076" y="91072"/>
                        <a:pt x="84490" y="93083"/>
                      </a:cubicBezTo>
                      <a:cubicBezTo>
                        <a:pt x="92904" y="95094"/>
                        <a:pt x="91580" y="90795"/>
                        <a:pt x="91580" y="90795"/>
                      </a:cubicBezTo>
                      <a:lnTo>
                        <a:pt x="93478" y="41452"/>
                      </a:lnTo>
                      <a:lnTo>
                        <a:pt x="56387" y="0"/>
                      </a:lnTo>
                      <a:cubicBezTo>
                        <a:pt x="56387" y="0"/>
                        <a:pt x="8798" y="369"/>
                        <a:pt x="8747" y="1837"/>
                      </a:cubicBezTo>
                      <a:cubicBezTo>
                        <a:pt x="8696" y="3283"/>
                        <a:pt x="4745" y="13564"/>
                        <a:pt x="4745" y="13564"/>
                      </a:cubicBezTo>
                      <a:close/>
                    </a:path>
                  </a:pathLst>
                </a:custGeom>
                <a:solidFill>
                  <a:srgbClr val="58556E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35" name="Freeform: Shape 334">
                  <a:extLst>
                    <a:ext uri="{FF2B5EF4-FFF2-40B4-BE49-F238E27FC236}">
                      <a16:creationId xmlns:a16="http://schemas.microsoft.com/office/drawing/2014/main" id="{C2A9CE99-9860-435E-E3D7-6B83A60B88BA}"/>
                    </a:ext>
                  </a:extLst>
                </p:cNvPr>
                <p:cNvSpPr/>
                <p:nvPr/>
              </p:nvSpPr>
              <p:spPr>
                <a:xfrm>
                  <a:off x="3147796" y="2227520"/>
                  <a:ext cx="17715" cy="30868"/>
                </a:xfrm>
                <a:custGeom>
                  <a:avLst/>
                  <a:gdLst>
                    <a:gd name="connsiteX0" fmla="*/ 2216 w 17715"/>
                    <a:gd name="connsiteY0" fmla="*/ 6797 h 30868"/>
                    <a:gd name="connsiteX1" fmla="*/ 17156 w 17715"/>
                    <a:gd name="connsiteY1" fmla="*/ 14872 h 30868"/>
                    <a:gd name="connsiteX2" fmla="*/ 0 w 17715"/>
                    <a:gd name="connsiteY2" fmla="*/ 30868 h 30868"/>
                    <a:gd name="connsiteX3" fmla="*/ 2216 w 17715"/>
                    <a:gd name="connsiteY3" fmla="*/ 6797 h 30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715" h="30868">
                      <a:moveTo>
                        <a:pt x="2216" y="6797"/>
                      </a:moveTo>
                      <a:cubicBezTo>
                        <a:pt x="7931" y="-5680"/>
                        <a:pt x="20511" y="199"/>
                        <a:pt x="17156" y="14872"/>
                      </a:cubicBezTo>
                      <a:cubicBezTo>
                        <a:pt x="13800" y="29544"/>
                        <a:pt x="0" y="30868"/>
                        <a:pt x="0" y="30868"/>
                      </a:cubicBezTo>
                      <a:lnTo>
                        <a:pt x="2216" y="6797"/>
                      </a:lnTo>
                      <a:close/>
                    </a:path>
                  </a:pathLst>
                </a:custGeom>
                <a:solidFill>
                  <a:srgbClr val="F09959"/>
                </a:solidFill>
                <a:ln w="102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32" name="TextBox 131">
            <a:extLst>
              <a:ext uri="{FF2B5EF4-FFF2-40B4-BE49-F238E27FC236}">
                <a16:creationId xmlns:a16="http://schemas.microsoft.com/office/drawing/2014/main" id="{2B0C1006-E49E-4262-E426-A4F511F1DAFC}"/>
              </a:ext>
            </a:extLst>
          </p:cNvPr>
          <p:cNvSpPr txBox="1"/>
          <p:nvPr/>
        </p:nvSpPr>
        <p:spPr>
          <a:xfrm>
            <a:off x="-83427" y="4046226"/>
            <a:ext cx="544499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Jaminan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Kesehatan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adalah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jaminan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berupa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perlindungan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kesehatan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agar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peserta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memperoleh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manfaat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pemeliharaan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kesehatan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dan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perlindungan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dalam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memenuhi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kebutuhan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dasar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kesehatan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yang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diberikan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kepada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setiap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orang yang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telah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membayar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Iuran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Jaminan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Kesehatan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atau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Iuran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Jaminan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Kesehatannya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dibayar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oleh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Pemerintah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Pusat dan </a:t>
            </a:r>
            <a:r>
              <a:rPr kumimoji="0" lang="en-US" sz="1800" b="0" i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Pemerintah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Daerah. </a:t>
            </a:r>
          </a:p>
        </p:txBody>
      </p:sp>
    </p:spTree>
    <p:extLst>
      <p:ext uri="{BB962C8B-B14F-4D97-AF65-F5344CB8AC3E}">
        <p14:creationId xmlns:p14="http://schemas.microsoft.com/office/powerpoint/2010/main" val="2557610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BD0DB3E-1645-D5E3-820A-0FB2599C0F13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1178BDB-EA8E-F2B4-A20B-0A57DB6128DC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62CEFEE3-2DC4-F6F8-2169-B0E476D94D06}"/>
              </a:ext>
            </a:extLst>
          </p:cNvPr>
          <p:cNvSpPr/>
          <p:nvPr/>
        </p:nvSpPr>
        <p:spPr>
          <a:xfrm>
            <a:off x="9613231" y="2372734"/>
            <a:ext cx="1980000" cy="1685005"/>
          </a:xfrm>
          <a:prstGeom prst="ellipse">
            <a:avLst/>
          </a:prstGeom>
          <a:solidFill>
            <a:srgbClr val="FFC9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3E54DB12-C595-7772-EDBD-DEAB325E42BD}"/>
              </a:ext>
            </a:extLst>
          </p:cNvPr>
          <p:cNvSpPr/>
          <p:nvPr/>
        </p:nvSpPr>
        <p:spPr>
          <a:xfrm>
            <a:off x="296191" y="4635791"/>
            <a:ext cx="4658583" cy="1631216"/>
          </a:xfrm>
          <a:prstGeom prst="rect">
            <a:avLst/>
          </a:prstGeom>
          <a:solidFill>
            <a:srgbClr val="1428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282A02-D69A-8348-D2F3-6B95D9CE81C7}"/>
              </a:ext>
            </a:extLst>
          </p:cNvPr>
          <p:cNvSpPr/>
          <p:nvPr/>
        </p:nvSpPr>
        <p:spPr>
          <a:xfrm>
            <a:off x="-11575" y="427810"/>
            <a:ext cx="12203575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24AAE553-0274-8C58-639C-94677454235B}"/>
              </a:ext>
            </a:extLst>
          </p:cNvPr>
          <p:cNvGrpSpPr/>
          <p:nvPr/>
        </p:nvGrpSpPr>
        <p:grpSpPr>
          <a:xfrm>
            <a:off x="8775105" y="4377205"/>
            <a:ext cx="3120770" cy="1903217"/>
            <a:chOff x="6745742" y="2561541"/>
            <a:chExt cx="4116602" cy="2565629"/>
          </a:xfrm>
        </p:grpSpPr>
        <p:pic>
          <p:nvPicPr>
            <p:cNvPr id="136" name="Picture 135">
              <a:extLst>
                <a:ext uri="{FF2B5EF4-FFF2-40B4-BE49-F238E27FC236}">
                  <a16:creationId xmlns:a16="http://schemas.microsoft.com/office/drawing/2014/main" id="{2B59E0D9-8549-E71B-9385-3104020189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45742" y="2561541"/>
              <a:ext cx="4116602" cy="2565629"/>
            </a:xfrm>
            <a:prstGeom prst="rect">
              <a:avLst/>
            </a:prstGeom>
          </p:spPr>
        </p:pic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B403680F-C77D-3E87-FD56-EF4564BB0361}"/>
                </a:ext>
              </a:extLst>
            </p:cNvPr>
            <p:cNvSpPr/>
            <p:nvPr/>
          </p:nvSpPr>
          <p:spPr>
            <a:xfrm>
              <a:off x="6901543" y="3505200"/>
              <a:ext cx="1621971" cy="185057"/>
            </a:xfrm>
            <a:prstGeom prst="rect">
              <a:avLst/>
            </a:prstGeom>
            <a:solidFill>
              <a:srgbClr val="1B191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D9167E33-0613-59B9-602D-08B4C4EDBA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47" t="4266" r="3297" b="3457"/>
          <a:stretch/>
        </p:blipFill>
        <p:spPr>
          <a:xfrm>
            <a:off x="540740" y="1845423"/>
            <a:ext cx="4116602" cy="2617752"/>
          </a:xfrm>
          <a:prstGeom prst="rect">
            <a:avLst/>
          </a:prstGeom>
          <a:ln>
            <a:solidFill>
              <a:srgbClr val="1B191A"/>
            </a:solidFill>
          </a:ln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E69D311-70CF-9DC5-89F8-410E9A365D2D}"/>
              </a:ext>
            </a:extLst>
          </p:cNvPr>
          <p:cNvGrpSpPr/>
          <p:nvPr/>
        </p:nvGrpSpPr>
        <p:grpSpPr>
          <a:xfrm>
            <a:off x="6018240" y="2348382"/>
            <a:ext cx="2874977" cy="1932629"/>
            <a:chOff x="1553256" y="3219450"/>
            <a:chExt cx="4042002" cy="2857500"/>
          </a:xfrm>
        </p:grpSpPr>
        <p:pic>
          <p:nvPicPr>
            <p:cNvPr id="133" name="Picture 132">
              <a:extLst>
                <a:ext uri="{FF2B5EF4-FFF2-40B4-BE49-F238E27FC236}">
                  <a16:creationId xmlns:a16="http://schemas.microsoft.com/office/drawing/2014/main" id="{0111424B-9B1E-68B3-0D7C-6C5B0586DF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179"/>
            <a:stretch/>
          </p:blipFill>
          <p:spPr>
            <a:xfrm>
              <a:off x="1553256" y="3219450"/>
              <a:ext cx="4042002" cy="2857500"/>
            </a:xfrm>
            <a:prstGeom prst="rect">
              <a:avLst/>
            </a:prstGeom>
          </p:spPr>
        </p:pic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B82A901B-BA34-A944-5192-FDB17CC1EBD9}"/>
                </a:ext>
              </a:extLst>
            </p:cNvPr>
            <p:cNvSpPr/>
            <p:nvPr/>
          </p:nvSpPr>
          <p:spPr>
            <a:xfrm>
              <a:off x="3548743" y="4874584"/>
              <a:ext cx="1730828" cy="546499"/>
            </a:xfrm>
            <a:prstGeom prst="rect">
              <a:avLst/>
            </a:prstGeom>
            <a:solidFill>
              <a:srgbClr val="0B0B0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  <a:p>
              <a:pPr algn="ctr"/>
              <a:r>
                <a:rPr lang="en-US" sz="1200" dirty="0"/>
                <a:t>NAMA</a:t>
              </a:r>
            </a:p>
            <a:p>
              <a:pPr algn="ctr"/>
              <a:endParaRPr lang="en-US" dirty="0"/>
            </a:p>
          </p:txBody>
        </p:sp>
      </p:grpSp>
      <p:sp>
        <p:nvSpPr>
          <p:cNvPr id="138" name="Rectangle: Rounded Corners 137">
            <a:extLst>
              <a:ext uri="{FF2B5EF4-FFF2-40B4-BE49-F238E27FC236}">
                <a16:creationId xmlns:a16="http://schemas.microsoft.com/office/drawing/2014/main" id="{4924DCAF-C936-D291-7D2B-0B1CC209D3B1}"/>
              </a:ext>
            </a:extLst>
          </p:cNvPr>
          <p:cNvSpPr/>
          <p:nvPr/>
        </p:nvSpPr>
        <p:spPr>
          <a:xfrm>
            <a:off x="3963815" y="95126"/>
            <a:ext cx="3745679" cy="1127310"/>
          </a:xfrm>
          <a:prstGeom prst="round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Franklin Gothic Medium Cond" panose="020B0606030402020204" pitchFamily="34" charset="0"/>
              </a:rPr>
              <a:t>CONTOH KARTU</a:t>
            </a:r>
          </a:p>
          <a:p>
            <a:pPr algn="ctr"/>
            <a:r>
              <a:rPr lang="en-US" sz="3200" dirty="0">
                <a:latin typeface="Franklin Gothic Medium Cond" panose="020B0606030402020204" pitchFamily="34" charset="0"/>
              </a:rPr>
              <a:t>JAMINAN KESEHATAN</a:t>
            </a:r>
          </a:p>
        </p:txBody>
      </p: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19119882-05E4-3150-2CE3-E32EFA6F2E22}"/>
              </a:ext>
            </a:extLst>
          </p:cNvPr>
          <p:cNvCxnSpPr>
            <a:cxnSpLocks/>
          </p:cNvCxnSpPr>
          <p:nvPr/>
        </p:nvCxnSpPr>
        <p:spPr>
          <a:xfrm flipH="1">
            <a:off x="5816493" y="1339143"/>
            <a:ext cx="0" cy="5040000"/>
          </a:xfrm>
          <a:prstGeom prst="line">
            <a:avLst/>
          </a:prstGeom>
          <a:ln w="76200" cap="rnd">
            <a:solidFill>
              <a:srgbClr val="2749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TextBox 149">
            <a:extLst>
              <a:ext uri="{FF2B5EF4-FFF2-40B4-BE49-F238E27FC236}">
                <a16:creationId xmlns:a16="http://schemas.microsoft.com/office/drawing/2014/main" id="{8ED9D2A9-9950-D593-06D0-FA84EED2A2FD}"/>
              </a:ext>
            </a:extLst>
          </p:cNvPr>
          <p:cNvSpPr txBox="1"/>
          <p:nvPr/>
        </p:nvSpPr>
        <p:spPr>
          <a:xfrm>
            <a:off x="1626336" y="1193956"/>
            <a:ext cx="1892595" cy="510778"/>
          </a:xfrm>
          <a:prstGeom prst="roundRect">
            <a:avLst/>
          </a:prstGeom>
          <a:solidFill>
            <a:srgbClr val="03A1B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Franklin Gothic Medium Cond" panose="020B0606030402020204" pitchFamily="34" charset="0"/>
              </a:rPr>
              <a:t>Kartu</a:t>
            </a:r>
            <a:r>
              <a:rPr lang="en-US" sz="2400" b="1" dirty="0">
                <a:latin typeface="Franklin Gothic Medium Cond" panose="020B0606030402020204" pitchFamily="34" charset="0"/>
              </a:rPr>
              <a:t> JKN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CC85079B-24E2-386D-7113-380255DA4977}"/>
              </a:ext>
            </a:extLst>
          </p:cNvPr>
          <p:cNvSpPr txBox="1"/>
          <p:nvPr/>
        </p:nvSpPr>
        <p:spPr>
          <a:xfrm>
            <a:off x="8134797" y="1193956"/>
            <a:ext cx="2465863" cy="919401"/>
          </a:xfrm>
          <a:prstGeom prst="roundRect">
            <a:avLst/>
          </a:prstGeom>
          <a:solidFill>
            <a:srgbClr val="03A1B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latin typeface="Franklin Gothic Medium Cond" panose="020B0606030402020204" pitchFamily="34" charset="0"/>
              </a:rPr>
              <a:t>Kartu</a:t>
            </a:r>
            <a:r>
              <a:rPr lang="en-US" sz="2400" b="1" dirty="0">
                <a:latin typeface="Franklin Gothic Medium Cond" panose="020B0606030402020204" pitchFamily="34" charset="0"/>
              </a:rPr>
              <a:t> </a:t>
            </a:r>
            <a:r>
              <a:rPr lang="en-US" sz="2400" b="1" dirty="0" err="1">
                <a:latin typeface="Franklin Gothic Medium Cond" panose="020B0606030402020204" pitchFamily="34" charset="0"/>
              </a:rPr>
              <a:t>Jaminan</a:t>
            </a:r>
            <a:r>
              <a:rPr lang="en-US" sz="2400" b="1" dirty="0">
                <a:latin typeface="Franklin Gothic Medium Cond" panose="020B0606030402020204" pitchFamily="34" charset="0"/>
              </a:rPr>
              <a:t> Kesehatan </a:t>
            </a:r>
            <a:r>
              <a:rPr lang="en-US" sz="2400" b="1" dirty="0" err="1">
                <a:latin typeface="Franklin Gothic Medium Cond" panose="020B0606030402020204" pitchFamily="34" charset="0"/>
              </a:rPr>
              <a:t>Lainnya</a:t>
            </a:r>
            <a:endParaRPr lang="en-US" sz="2400" b="1" dirty="0">
              <a:latin typeface="Franklin Gothic Medium Cond" panose="020B0606030402020204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C9C2F587-6E58-5E0B-C061-9D26C542760C}"/>
              </a:ext>
            </a:extLst>
          </p:cNvPr>
          <p:cNvSpPr txBox="1"/>
          <p:nvPr/>
        </p:nvSpPr>
        <p:spPr>
          <a:xfrm>
            <a:off x="296192" y="4699589"/>
            <a:ext cx="46585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Contoh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untuk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kode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pilihan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 1, 2, dan 4.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Kode 1: PBI JKN,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Bantuan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Pemerintah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/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Pensiun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/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Jaminan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Sosial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 (PBI-JKN)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Kode 2: JKN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Mandiri</a:t>
            </a:r>
            <a:endParaRPr lang="en-US" dirty="0">
              <a:solidFill>
                <a:srgbClr val="FFC93C"/>
              </a:solidFill>
              <a:latin typeface="Franklin Gothic Medium Cond" panose="020B06060304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Kode 4: JKN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Pemberi</a:t>
            </a:r>
            <a:r>
              <a:rPr lang="en-US" dirty="0">
                <a:solidFill>
                  <a:srgbClr val="FFC93C"/>
                </a:solidFill>
                <a:latin typeface="Franklin Gothic Medium Cond" panose="020B0606030402020204" pitchFamily="34" charset="0"/>
              </a:rPr>
              <a:t> </a:t>
            </a:r>
            <a:r>
              <a:rPr lang="en-US" dirty="0" err="1">
                <a:solidFill>
                  <a:srgbClr val="FFC93C"/>
                </a:solidFill>
                <a:latin typeface="Franklin Gothic Medium Cond" panose="020B0606030402020204" pitchFamily="34" charset="0"/>
              </a:rPr>
              <a:t>Kerja</a:t>
            </a:r>
            <a:endParaRPr lang="en-US" dirty="0">
              <a:solidFill>
                <a:srgbClr val="FFC93C"/>
              </a:solidFill>
              <a:latin typeface="Franklin Gothic Medium Cond" panose="020B0606030402020204" pitchFamily="34" charset="0"/>
            </a:endParaRP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497D9D5E-7A67-75B5-3DDA-1A45D8F62E88}"/>
              </a:ext>
            </a:extLst>
          </p:cNvPr>
          <p:cNvGrpSpPr/>
          <p:nvPr/>
        </p:nvGrpSpPr>
        <p:grpSpPr>
          <a:xfrm>
            <a:off x="8211042" y="5004144"/>
            <a:ext cx="473108" cy="643183"/>
            <a:chOff x="17171" y="1252256"/>
            <a:chExt cx="499215" cy="475626"/>
          </a:xfrm>
          <a:solidFill>
            <a:srgbClr val="00A8CC"/>
          </a:solidFill>
        </p:grpSpPr>
        <p:sp>
          <p:nvSpPr>
            <p:cNvPr id="155" name="Graphic 52">
              <a:extLst>
                <a:ext uri="{FF2B5EF4-FFF2-40B4-BE49-F238E27FC236}">
                  <a16:creationId xmlns:a16="http://schemas.microsoft.com/office/drawing/2014/main" id="{A5248F54-91CC-00BE-E4C5-748525DBA3A9}"/>
                </a:ext>
              </a:extLst>
            </p:cNvPr>
            <p:cNvSpPr/>
            <p:nvPr/>
          </p:nvSpPr>
          <p:spPr>
            <a:xfrm rot="5400000">
              <a:off x="138081" y="1349577"/>
              <a:ext cx="475626" cy="280984"/>
            </a:xfrm>
            <a:custGeom>
              <a:avLst/>
              <a:gdLst>
                <a:gd name="connsiteX0" fmla="*/ 159797 w 394570"/>
                <a:gd name="connsiteY0" fmla="*/ 14346 h 233099"/>
                <a:gd name="connsiteX1" fmla="*/ 5918 w 394570"/>
                <a:gd name="connsiteY1" fmla="*/ 190097 h 233099"/>
                <a:gd name="connsiteX2" fmla="*/ 43407 w 394570"/>
                <a:gd name="connsiteY2" fmla="*/ 233100 h 233099"/>
                <a:gd name="connsiteX3" fmla="*/ 351164 w 394570"/>
                <a:gd name="connsiteY3" fmla="*/ 233100 h 233099"/>
                <a:gd name="connsiteX4" fmla="*/ 388653 w 394570"/>
                <a:gd name="connsiteY4" fmla="*/ 190097 h 233099"/>
                <a:gd name="connsiteX5" fmla="*/ 234992 w 394570"/>
                <a:gd name="connsiteY5" fmla="*/ 14346 h 233099"/>
                <a:gd name="connsiteX6" fmla="*/ 159797 w 394570"/>
                <a:gd name="connsiteY6" fmla="*/ 14346 h 23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70" h="233099">
                  <a:moveTo>
                    <a:pt x="159797" y="14346"/>
                  </a:moveTo>
                  <a:lnTo>
                    <a:pt x="5918" y="190097"/>
                  </a:lnTo>
                  <a:cubicBezTo>
                    <a:pt x="-10865" y="209225"/>
                    <a:pt x="10059" y="233100"/>
                    <a:pt x="43407" y="233100"/>
                  </a:cubicBezTo>
                  <a:lnTo>
                    <a:pt x="351164" y="233100"/>
                  </a:lnTo>
                  <a:cubicBezTo>
                    <a:pt x="384512" y="233100"/>
                    <a:pt x="405436" y="209225"/>
                    <a:pt x="388653" y="190097"/>
                  </a:cubicBezTo>
                  <a:lnTo>
                    <a:pt x="234992" y="14346"/>
                  </a:lnTo>
                  <a:cubicBezTo>
                    <a:pt x="218210" y="-4782"/>
                    <a:pt x="176361" y="-4782"/>
                    <a:pt x="159797" y="14346"/>
                  </a:cubicBezTo>
                  <a:close/>
                </a:path>
              </a:pathLst>
            </a:custGeom>
            <a:grpFill/>
            <a:ln w="12700" cap="flat">
              <a:solidFill>
                <a:srgbClr val="0C7B93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4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6" name="Graphic 52">
              <a:extLst>
                <a:ext uri="{FF2B5EF4-FFF2-40B4-BE49-F238E27FC236}">
                  <a16:creationId xmlns:a16="http://schemas.microsoft.com/office/drawing/2014/main" id="{F8B12D2B-DBAF-86ED-59D4-FB6611B1E04F}"/>
                </a:ext>
              </a:extLst>
            </p:cNvPr>
            <p:cNvSpPr/>
            <p:nvPr/>
          </p:nvSpPr>
          <p:spPr>
            <a:xfrm rot="5400000">
              <a:off x="-80150" y="1349577"/>
              <a:ext cx="475626" cy="280984"/>
            </a:xfrm>
            <a:custGeom>
              <a:avLst/>
              <a:gdLst>
                <a:gd name="connsiteX0" fmla="*/ 159797 w 394570"/>
                <a:gd name="connsiteY0" fmla="*/ 14346 h 233099"/>
                <a:gd name="connsiteX1" fmla="*/ 5918 w 394570"/>
                <a:gd name="connsiteY1" fmla="*/ 190097 h 233099"/>
                <a:gd name="connsiteX2" fmla="*/ 43407 w 394570"/>
                <a:gd name="connsiteY2" fmla="*/ 233100 h 233099"/>
                <a:gd name="connsiteX3" fmla="*/ 351164 w 394570"/>
                <a:gd name="connsiteY3" fmla="*/ 233100 h 233099"/>
                <a:gd name="connsiteX4" fmla="*/ 388653 w 394570"/>
                <a:gd name="connsiteY4" fmla="*/ 190097 h 233099"/>
                <a:gd name="connsiteX5" fmla="*/ 234992 w 394570"/>
                <a:gd name="connsiteY5" fmla="*/ 14346 h 233099"/>
                <a:gd name="connsiteX6" fmla="*/ 159797 w 394570"/>
                <a:gd name="connsiteY6" fmla="*/ 14346 h 23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70" h="233099">
                  <a:moveTo>
                    <a:pt x="159797" y="14346"/>
                  </a:moveTo>
                  <a:lnTo>
                    <a:pt x="5918" y="190097"/>
                  </a:lnTo>
                  <a:cubicBezTo>
                    <a:pt x="-10865" y="209225"/>
                    <a:pt x="10059" y="233100"/>
                    <a:pt x="43407" y="233100"/>
                  </a:cubicBezTo>
                  <a:lnTo>
                    <a:pt x="351164" y="233100"/>
                  </a:lnTo>
                  <a:cubicBezTo>
                    <a:pt x="384512" y="233100"/>
                    <a:pt x="405436" y="209225"/>
                    <a:pt x="388653" y="190097"/>
                  </a:cubicBezTo>
                  <a:lnTo>
                    <a:pt x="234992" y="14346"/>
                  </a:lnTo>
                  <a:cubicBezTo>
                    <a:pt x="218210" y="-4782"/>
                    <a:pt x="176361" y="-4782"/>
                    <a:pt x="159797" y="14346"/>
                  </a:cubicBezTo>
                  <a:close/>
                </a:path>
              </a:pathLst>
            </a:custGeom>
            <a:grpFill/>
            <a:ln w="12700" cap="flat">
              <a:solidFill>
                <a:srgbClr val="0C7B93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4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F7123C5E-4636-850A-456F-D164D6DF777D}"/>
              </a:ext>
            </a:extLst>
          </p:cNvPr>
          <p:cNvGrpSpPr/>
          <p:nvPr/>
        </p:nvGrpSpPr>
        <p:grpSpPr>
          <a:xfrm flipH="1">
            <a:off x="8865862" y="3006013"/>
            <a:ext cx="473108" cy="643183"/>
            <a:chOff x="17171" y="1252256"/>
            <a:chExt cx="499215" cy="475626"/>
          </a:xfrm>
          <a:solidFill>
            <a:srgbClr val="00A8CC"/>
          </a:solidFill>
        </p:grpSpPr>
        <p:sp>
          <p:nvSpPr>
            <p:cNvPr id="158" name="Graphic 52">
              <a:extLst>
                <a:ext uri="{FF2B5EF4-FFF2-40B4-BE49-F238E27FC236}">
                  <a16:creationId xmlns:a16="http://schemas.microsoft.com/office/drawing/2014/main" id="{4ED75E12-61FD-CE53-9762-4C55D6A505D5}"/>
                </a:ext>
              </a:extLst>
            </p:cNvPr>
            <p:cNvSpPr/>
            <p:nvPr/>
          </p:nvSpPr>
          <p:spPr>
            <a:xfrm rot="5400000">
              <a:off x="138081" y="1349577"/>
              <a:ext cx="475626" cy="280984"/>
            </a:xfrm>
            <a:custGeom>
              <a:avLst/>
              <a:gdLst>
                <a:gd name="connsiteX0" fmla="*/ 159797 w 394570"/>
                <a:gd name="connsiteY0" fmla="*/ 14346 h 233099"/>
                <a:gd name="connsiteX1" fmla="*/ 5918 w 394570"/>
                <a:gd name="connsiteY1" fmla="*/ 190097 h 233099"/>
                <a:gd name="connsiteX2" fmla="*/ 43407 w 394570"/>
                <a:gd name="connsiteY2" fmla="*/ 233100 h 233099"/>
                <a:gd name="connsiteX3" fmla="*/ 351164 w 394570"/>
                <a:gd name="connsiteY3" fmla="*/ 233100 h 233099"/>
                <a:gd name="connsiteX4" fmla="*/ 388653 w 394570"/>
                <a:gd name="connsiteY4" fmla="*/ 190097 h 233099"/>
                <a:gd name="connsiteX5" fmla="*/ 234992 w 394570"/>
                <a:gd name="connsiteY5" fmla="*/ 14346 h 233099"/>
                <a:gd name="connsiteX6" fmla="*/ 159797 w 394570"/>
                <a:gd name="connsiteY6" fmla="*/ 14346 h 23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70" h="233099">
                  <a:moveTo>
                    <a:pt x="159797" y="14346"/>
                  </a:moveTo>
                  <a:lnTo>
                    <a:pt x="5918" y="190097"/>
                  </a:lnTo>
                  <a:cubicBezTo>
                    <a:pt x="-10865" y="209225"/>
                    <a:pt x="10059" y="233100"/>
                    <a:pt x="43407" y="233100"/>
                  </a:cubicBezTo>
                  <a:lnTo>
                    <a:pt x="351164" y="233100"/>
                  </a:lnTo>
                  <a:cubicBezTo>
                    <a:pt x="384512" y="233100"/>
                    <a:pt x="405436" y="209225"/>
                    <a:pt x="388653" y="190097"/>
                  </a:cubicBezTo>
                  <a:lnTo>
                    <a:pt x="234992" y="14346"/>
                  </a:lnTo>
                  <a:cubicBezTo>
                    <a:pt x="218210" y="-4782"/>
                    <a:pt x="176361" y="-4782"/>
                    <a:pt x="159797" y="14346"/>
                  </a:cubicBezTo>
                  <a:close/>
                </a:path>
              </a:pathLst>
            </a:custGeom>
            <a:grpFill/>
            <a:ln w="12700" cap="flat">
              <a:solidFill>
                <a:srgbClr val="0C7B93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4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9" name="Graphic 52">
              <a:extLst>
                <a:ext uri="{FF2B5EF4-FFF2-40B4-BE49-F238E27FC236}">
                  <a16:creationId xmlns:a16="http://schemas.microsoft.com/office/drawing/2014/main" id="{FA864FB2-4358-0318-BE3D-AD0A910BD5AC}"/>
                </a:ext>
              </a:extLst>
            </p:cNvPr>
            <p:cNvSpPr/>
            <p:nvPr/>
          </p:nvSpPr>
          <p:spPr>
            <a:xfrm rot="5400000">
              <a:off x="-80150" y="1349577"/>
              <a:ext cx="475626" cy="280984"/>
            </a:xfrm>
            <a:custGeom>
              <a:avLst/>
              <a:gdLst>
                <a:gd name="connsiteX0" fmla="*/ 159797 w 394570"/>
                <a:gd name="connsiteY0" fmla="*/ 14346 h 233099"/>
                <a:gd name="connsiteX1" fmla="*/ 5918 w 394570"/>
                <a:gd name="connsiteY1" fmla="*/ 190097 h 233099"/>
                <a:gd name="connsiteX2" fmla="*/ 43407 w 394570"/>
                <a:gd name="connsiteY2" fmla="*/ 233100 h 233099"/>
                <a:gd name="connsiteX3" fmla="*/ 351164 w 394570"/>
                <a:gd name="connsiteY3" fmla="*/ 233100 h 233099"/>
                <a:gd name="connsiteX4" fmla="*/ 388653 w 394570"/>
                <a:gd name="connsiteY4" fmla="*/ 190097 h 233099"/>
                <a:gd name="connsiteX5" fmla="*/ 234992 w 394570"/>
                <a:gd name="connsiteY5" fmla="*/ 14346 h 233099"/>
                <a:gd name="connsiteX6" fmla="*/ 159797 w 394570"/>
                <a:gd name="connsiteY6" fmla="*/ 14346 h 23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70" h="233099">
                  <a:moveTo>
                    <a:pt x="159797" y="14346"/>
                  </a:moveTo>
                  <a:lnTo>
                    <a:pt x="5918" y="190097"/>
                  </a:lnTo>
                  <a:cubicBezTo>
                    <a:pt x="-10865" y="209225"/>
                    <a:pt x="10059" y="233100"/>
                    <a:pt x="43407" y="233100"/>
                  </a:cubicBezTo>
                  <a:lnTo>
                    <a:pt x="351164" y="233100"/>
                  </a:lnTo>
                  <a:cubicBezTo>
                    <a:pt x="384512" y="233100"/>
                    <a:pt x="405436" y="209225"/>
                    <a:pt x="388653" y="190097"/>
                  </a:cubicBezTo>
                  <a:lnTo>
                    <a:pt x="234992" y="14346"/>
                  </a:lnTo>
                  <a:cubicBezTo>
                    <a:pt x="218210" y="-4782"/>
                    <a:pt x="176361" y="-4782"/>
                    <a:pt x="159797" y="14346"/>
                  </a:cubicBezTo>
                  <a:close/>
                </a:path>
              </a:pathLst>
            </a:custGeom>
            <a:grpFill/>
            <a:ln w="12700" cap="flat">
              <a:solidFill>
                <a:srgbClr val="0C7B93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4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160" name="TextBox 159">
            <a:extLst>
              <a:ext uri="{FF2B5EF4-FFF2-40B4-BE49-F238E27FC236}">
                <a16:creationId xmlns:a16="http://schemas.microsoft.com/office/drawing/2014/main" id="{D816E0D7-0741-77B8-E52B-3C0CCE5CCEC0}"/>
              </a:ext>
            </a:extLst>
          </p:cNvPr>
          <p:cNvSpPr txBox="1"/>
          <p:nvPr/>
        </p:nvSpPr>
        <p:spPr>
          <a:xfrm>
            <a:off x="9476786" y="2724022"/>
            <a:ext cx="2378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142850"/>
                </a:solidFill>
              </a:rPr>
              <a:t>Kartu</a:t>
            </a:r>
            <a:r>
              <a:rPr lang="en-US" sz="2000" b="1" dirty="0">
                <a:solidFill>
                  <a:srgbClr val="142850"/>
                </a:solidFill>
              </a:rPr>
              <a:t> </a:t>
            </a:r>
            <a:r>
              <a:rPr lang="en-US" sz="2000" b="1" dirty="0" err="1">
                <a:solidFill>
                  <a:srgbClr val="142850"/>
                </a:solidFill>
              </a:rPr>
              <a:t>Jaminan</a:t>
            </a:r>
            <a:r>
              <a:rPr lang="en-US" sz="2000" b="1" dirty="0">
                <a:solidFill>
                  <a:srgbClr val="142850"/>
                </a:solidFill>
              </a:rPr>
              <a:t> Kesehatan Prudential </a:t>
            </a:r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3E74C777-3707-7271-8200-44C923E0232C}"/>
              </a:ext>
            </a:extLst>
          </p:cNvPr>
          <p:cNvSpPr/>
          <p:nvPr/>
        </p:nvSpPr>
        <p:spPr>
          <a:xfrm>
            <a:off x="6058045" y="4527053"/>
            <a:ext cx="1980000" cy="1685005"/>
          </a:xfrm>
          <a:prstGeom prst="ellipse">
            <a:avLst/>
          </a:prstGeom>
          <a:solidFill>
            <a:srgbClr val="FFC9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6A329266-F155-39A1-C75D-6FCFC25BBB4B}"/>
              </a:ext>
            </a:extLst>
          </p:cNvPr>
          <p:cNvSpPr txBox="1"/>
          <p:nvPr/>
        </p:nvSpPr>
        <p:spPr>
          <a:xfrm>
            <a:off x="5921600" y="4878341"/>
            <a:ext cx="23786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rgbClr val="142850"/>
                </a:solidFill>
              </a:rPr>
              <a:t>Kartu</a:t>
            </a:r>
            <a:r>
              <a:rPr lang="en-US" sz="2000" b="1" dirty="0">
                <a:solidFill>
                  <a:srgbClr val="142850"/>
                </a:solidFill>
              </a:rPr>
              <a:t> </a:t>
            </a:r>
            <a:r>
              <a:rPr lang="en-US" sz="2000" b="1" dirty="0" err="1">
                <a:solidFill>
                  <a:srgbClr val="142850"/>
                </a:solidFill>
              </a:rPr>
              <a:t>Jaminan</a:t>
            </a:r>
            <a:r>
              <a:rPr lang="en-US" sz="2000" b="1" dirty="0">
                <a:solidFill>
                  <a:srgbClr val="142850"/>
                </a:solidFill>
              </a:rPr>
              <a:t> Kesehatan AXA </a:t>
            </a:r>
            <a:r>
              <a:rPr lang="en-US" sz="2000" b="1" dirty="0" err="1">
                <a:solidFill>
                  <a:srgbClr val="142850"/>
                </a:solidFill>
              </a:rPr>
              <a:t>Mandiri</a:t>
            </a:r>
            <a:endParaRPr lang="en-US" sz="2000" b="1" dirty="0">
              <a:solidFill>
                <a:srgbClr val="1428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182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3B79DFC-C621-7B5A-860E-BF3E90BB2D2A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04B6847B-ECAD-4423-864D-9E7EC25CE15E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3A1B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15B682-621E-05BB-DCD7-A44FEC34373C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DB219B3-4560-7C73-BCC0-6341CB36C480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8A1D93-E095-BD0F-583B-A2294C2408EE}"/>
              </a:ext>
            </a:extLst>
          </p:cNvPr>
          <p:cNvSpPr/>
          <p:nvPr/>
        </p:nvSpPr>
        <p:spPr>
          <a:xfrm>
            <a:off x="8773628" y="648600"/>
            <a:ext cx="3307574" cy="5797426"/>
          </a:xfrm>
          <a:prstGeom prst="rect">
            <a:avLst/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D8A4-0445-0B8E-64BA-8BF0D58AF543}"/>
              </a:ext>
            </a:extLst>
          </p:cNvPr>
          <p:cNvSpPr txBox="1"/>
          <p:nvPr/>
        </p:nvSpPr>
        <p:spPr>
          <a:xfrm>
            <a:off x="358815" y="130088"/>
            <a:ext cx="42083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431b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115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E4D530-5F34-7C88-D82D-3601998F94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98" t="3070" r="1844" b="56515"/>
          <a:stretch/>
        </p:blipFill>
        <p:spPr>
          <a:xfrm>
            <a:off x="498292" y="1147188"/>
            <a:ext cx="6989885" cy="708365"/>
          </a:xfrm>
          <a:prstGeom prst="rect">
            <a:avLst/>
          </a:prstGeom>
          <a:effectLst>
            <a:outerShdw blurRad="50800" dist="1270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E227F9AE-653D-8E63-2E86-1ECA034C5B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9155" y="2185791"/>
            <a:ext cx="3032301" cy="1434441"/>
          </a:xfrm>
          <a:prstGeom prst="rect">
            <a:avLst/>
          </a:prstGeom>
        </p:spPr>
      </p:pic>
      <p:pic>
        <p:nvPicPr>
          <p:cNvPr id="16" name="Graphic 15">
            <a:extLst>
              <a:ext uri="{FF2B5EF4-FFF2-40B4-BE49-F238E27FC236}">
                <a16:creationId xmlns:a16="http://schemas.microsoft.com/office/drawing/2014/main" id="{5B1223AA-73B4-B3AF-A3E3-ABDC645DB8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12855" y="2258628"/>
            <a:ext cx="2943120" cy="139225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9A9CCE4-FF9D-0A90-8CB3-55A207E8239A}"/>
              </a:ext>
            </a:extLst>
          </p:cNvPr>
          <p:cNvSpPr txBox="1"/>
          <p:nvPr/>
        </p:nvSpPr>
        <p:spPr>
          <a:xfrm>
            <a:off x="311887" y="3913718"/>
            <a:ext cx="365804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fi-FI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Program Kartu Pra-kerja </a:t>
            </a:r>
            <a:r>
              <a:rPr kumimoji="0" lang="fi-FI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adalah program pengembangan kompetensi kerja dan kewirausahaan, berupa </a:t>
            </a:r>
            <a:r>
              <a:rPr kumimoji="0" lang="fi-FI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bantuan biaya </a:t>
            </a:r>
            <a:r>
              <a:rPr kumimoji="0" lang="fi-FI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yang ditujukan </a:t>
            </a:r>
            <a:r>
              <a:rPr kumimoji="0" lang="fi-FI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untuk pencari kerja</a:t>
            </a:r>
            <a:r>
              <a:rPr kumimoji="0" lang="fi-FI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, </a:t>
            </a:r>
            <a:r>
              <a:rPr kumimoji="0" lang="fi-FI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pekerja yang terkena PHK</a:t>
            </a:r>
            <a:r>
              <a:rPr kumimoji="0" lang="fi-FI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, </a:t>
            </a:r>
            <a:r>
              <a:rPr kumimoji="0" lang="fi-FI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atau pekerja yang membutuhkan peningkatan kompetensi</a:t>
            </a:r>
            <a:r>
              <a:rPr kumimoji="0" lang="fi-FI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, termasuk pelaku usaha mikro dan kecil.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D59BB97-8675-B532-1382-50326FDDB694}"/>
              </a:ext>
            </a:extLst>
          </p:cNvPr>
          <p:cNvSpPr/>
          <p:nvPr/>
        </p:nvSpPr>
        <p:spPr>
          <a:xfrm>
            <a:off x="443739" y="3533135"/>
            <a:ext cx="2974635" cy="203548"/>
          </a:xfrm>
          <a:prstGeom prst="ellipse">
            <a:avLst/>
          </a:prstGeom>
          <a:solidFill>
            <a:srgbClr val="F1DF8C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79" name="Connector: Elbow 178">
            <a:extLst>
              <a:ext uri="{FF2B5EF4-FFF2-40B4-BE49-F238E27FC236}">
                <a16:creationId xmlns:a16="http://schemas.microsoft.com/office/drawing/2014/main" id="{E100A781-745D-3B92-7CB5-B45365A05388}"/>
              </a:ext>
            </a:extLst>
          </p:cNvPr>
          <p:cNvCxnSpPr>
            <a:cxnSpLocks/>
            <a:stCxn id="181" idx="1"/>
            <a:endCxn id="181" idx="0"/>
          </p:cNvCxnSpPr>
          <p:nvPr/>
        </p:nvCxnSpPr>
        <p:spPr>
          <a:xfrm rot="10800000" flipH="1">
            <a:off x="5113369" y="4276937"/>
            <a:ext cx="1680752" cy="1081918"/>
          </a:xfrm>
          <a:prstGeom prst="bentConnector4">
            <a:avLst>
              <a:gd name="adj1" fmla="val -13601"/>
              <a:gd name="adj2" fmla="val 121129"/>
            </a:avLst>
          </a:prstGeom>
          <a:noFill/>
          <a:ln w="6350" cap="flat" cmpd="sng" algn="ctr">
            <a:solidFill>
              <a:srgbClr val="00A8CC"/>
            </a:solidFill>
            <a:prstDash val="solid"/>
            <a:miter lim="800000"/>
          </a:ln>
          <a:effectLst/>
        </p:spPr>
      </p:cxnSp>
      <p:cxnSp>
        <p:nvCxnSpPr>
          <p:cNvPr id="180" name="Connector: Elbow 179">
            <a:extLst>
              <a:ext uri="{FF2B5EF4-FFF2-40B4-BE49-F238E27FC236}">
                <a16:creationId xmlns:a16="http://schemas.microsoft.com/office/drawing/2014/main" id="{7DD3724F-2193-2C07-447F-FAB59C12ED96}"/>
              </a:ext>
            </a:extLst>
          </p:cNvPr>
          <p:cNvCxnSpPr>
            <a:cxnSpLocks/>
            <a:stCxn id="21" idx="2"/>
            <a:endCxn id="21" idx="3"/>
          </p:cNvCxnSpPr>
          <p:nvPr/>
        </p:nvCxnSpPr>
        <p:spPr>
          <a:xfrm rot="5400000" flipH="1" flipV="1">
            <a:off x="2539894" y="4545785"/>
            <a:ext cx="1031051" cy="1829022"/>
          </a:xfrm>
          <a:prstGeom prst="bentConnector4">
            <a:avLst>
              <a:gd name="adj1" fmla="val -22172"/>
              <a:gd name="adj2" fmla="val 112498"/>
            </a:avLst>
          </a:prstGeom>
          <a:noFill/>
          <a:ln w="6350" cap="flat" cmpd="sng" algn="ctr">
            <a:solidFill>
              <a:srgbClr val="00A8CC"/>
            </a:solidFill>
            <a:prstDash val="solid"/>
            <a:miter lim="800000"/>
          </a:ln>
          <a:effectLst/>
        </p:spPr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9EB3F0F4-0CA6-FBD7-6899-A20113A9E02E}"/>
              </a:ext>
            </a:extLst>
          </p:cNvPr>
          <p:cNvSpPr txBox="1"/>
          <p:nvPr/>
        </p:nvSpPr>
        <p:spPr>
          <a:xfrm>
            <a:off x="5113369" y="4276937"/>
            <a:ext cx="3361503" cy="2508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fi-FI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Rincian ini hanya ditanyakan kepada responden (anggota keluarga) yang </a:t>
            </a:r>
            <a:r>
              <a:rPr kumimoji="0" lang="fi-FI" sz="1600" b="1" i="0" u="none" strike="noStrike" kern="1200" cap="none" spc="0" normalizeH="0" baseline="0" noProof="0" dirty="0">
                <a:ln>
                  <a:noFill/>
                </a:ln>
                <a:solidFill>
                  <a:srgbClr val="0C7B93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berusia 5 tahun ke atas</a:t>
            </a:r>
          </a:p>
          <a:p>
            <a:pPr marL="285750" marR="0" lvl="0" indent="-28575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fi-FI" sz="16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Pilihan jawaban:</a:t>
            </a:r>
          </a:p>
          <a:p>
            <a:pPr marL="628650" marR="0" lvl="0" indent="-34290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fi-FI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Ya</a:t>
            </a:r>
          </a:p>
          <a:p>
            <a:pPr marL="628650" marR="0" lvl="0" indent="-34290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fi-FI" sz="1600" dirty="0">
                <a:latin typeface="Calibri" panose="020F0502020204030204"/>
                <a:cs typeface="Arial"/>
                <a:sym typeface="Wingdings" panose="05000000000000000000" pitchFamily="2" charset="2"/>
              </a:rPr>
              <a:t>Tidak</a:t>
            </a:r>
          </a:p>
          <a:p>
            <a:pPr marL="628650" marR="0" lvl="0" indent="-34290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 startAt="8"/>
              <a:tabLst/>
              <a:defRPr/>
            </a:pPr>
            <a:r>
              <a:rPr kumimoji="0" lang="fi-FI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Arial"/>
                <a:sym typeface="Wingdings" panose="05000000000000000000" pitchFamily="2" charset="2"/>
              </a:rPr>
              <a:t>Tidak tahu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fi-FI" sz="2400" b="1" i="0" u="none" strike="noStrike" kern="1200" cap="none" spc="0" normalizeH="0" baseline="0" noProof="0" dirty="0">
              <a:ln>
                <a:noFill/>
              </a:ln>
              <a:solidFill>
                <a:srgbClr val="0C7B93"/>
              </a:solidFill>
              <a:effectLst/>
              <a:uLnTx/>
              <a:uFillTx/>
              <a:latin typeface="Calibri" panose="020F0502020204030204"/>
              <a:ea typeface="+mn-ea"/>
              <a:cs typeface="Arial"/>
              <a:sym typeface="Wingdings" panose="05000000000000000000" pitchFamily="2" charset="2"/>
            </a:endParaRPr>
          </a:p>
        </p:txBody>
      </p:sp>
      <p:grpSp>
        <p:nvGrpSpPr>
          <p:cNvPr id="186" name="组合 5">
            <a:extLst>
              <a:ext uri="{FF2B5EF4-FFF2-40B4-BE49-F238E27FC236}">
                <a16:creationId xmlns:a16="http://schemas.microsoft.com/office/drawing/2014/main" id="{F59120C0-C9F1-2E0B-D3CC-58BF1D821922}"/>
              </a:ext>
            </a:extLst>
          </p:cNvPr>
          <p:cNvGrpSpPr/>
          <p:nvPr/>
        </p:nvGrpSpPr>
        <p:grpSpPr>
          <a:xfrm>
            <a:off x="4908786" y="3824644"/>
            <a:ext cx="876850" cy="110431"/>
            <a:chOff x="7325756" y="6126083"/>
            <a:chExt cx="812214" cy="102290"/>
          </a:xfrm>
          <a:solidFill>
            <a:srgbClr val="FFFFFF"/>
          </a:solidFill>
        </p:grpSpPr>
        <p:sp>
          <p:nvSpPr>
            <p:cNvPr id="187" name="椭圆 6">
              <a:extLst>
                <a:ext uri="{FF2B5EF4-FFF2-40B4-BE49-F238E27FC236}">
                  <a16:creationId xmlns:a16="http://schemas.microsoft.com/office/drawing/2014/main" id="{3799314B-E6E5-694B-770D-2F2279A1267A}"/>
                </a:ext>
              </a:extLst>
            </p:cNvPr>
            <p:cNvSpPr/>
            <p:nvPr/>
          </p:nvSpPr>
          <p:spPr>
            <a:xfrm>
              <a:off x="7325756" y="6126083"/>
              <a:ext cx="102290" cy="102290"/>
            </a:xfrm>
            <a:prstGeom prst="ellipse">
              <a:avLst/>
            </a:prstGeom>
            <a:solidFill>
              <a:srgbClr val="14285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8" name="椭圆 7">
              <a:extLst>
                <a:ext uri="{FF2B5EF4-FFF2-40B4-BE49-F238E27FC236}">
                  <a16:creationId xmlns:a16="http://schemas.microsoft.com/office/drawing/2014/main" id="{FD6EF913-76E3-186B-8929-306F021E4FC6}"/>
                </a:ext>
              </a:extLst>
            </p:cNvPr>
            <p:cNvSpPr/>
            <p:nvPr/>
          </p:nvSpPr>
          <p:spPr>
            <a:xfrm>
              <a:off x="8035680" y="6126083"/>
              <a:ext cx="102290" cy="102290"/>
            </a:xfrm>
            <a:prstGeom prst="ellipse">
              <a:avLst/>
            </a:prstGeom>
            <a:solidFill>
              <a:srgbClr val="00CAF2">
                <a:alpha val="20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9" name="椭圆 8">
              <a:extLst>
                <a:ext uri="{FF2B5EF4-FFF2-40B4-BE49-F238E27FC236}">
                  <a16:creationId xmlns:a16="http://schemas.microsoft.com/office/drawing/2014/main" id="{EEDC7EFC-D88D-AACC-8057-05FCC0DF74D7}"/>
                </a:ext>
              </a:extLst>
            </p:cNvPr>
            <p:cNvSpPr/>
            <p:nvPr/>
          </p:nvSpPr>
          <p:spPr>
            <a:xfrm>
              <a:off x="7503237" y="6126083"/>
              <a:ext cx="102290" cy="102290"/>
            </a:xfrm>
            <a:prstGeom prst="ellipse">
              <a:avLst/>
            </a:prstGeom>
            <a:solidFill>
              <a:srgbClr val="27496D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0" name="椭圆 9">
              <a:extLst>
                <a:ext uri="{FF2B5EF4-FFF2-40B4-BE49-F238E27FC236}">
                  <a16:creationId xmlns:a16="http://schemas.microsoft.com/office/drawing/2014/main" id="{738681C7-0DFC-7C3B-8504-32CFDD452A93}"/>
                </a:ext>
              </a:extLst>
            </p:cNvPr>
            <p:cNvSpPr/>
            <p:nvPr/>
          </p:nvSpPr>
          <p:spPr>
            <a:xfrm>
              <a:off x="7680718" y="6126083"/>
              <a:ext cx="102290" cy="102290"/>
            </a:xfrm>
            <a:prstGeom prst="ellipse">
              <a:avLst/>
            </a:prstGeom>
            <a:solidFill>
              <a:srgbClr val="0C7B9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1" name="椭圆 10">
              <a:extLst>
                <a:ext uri="{FF2B5EF4-FFF2-40B4-BE49-F238E27FC236}">
                  <a16:creationId xmlns:a16="http://schemas.microsoft.com/office/drawing/2014/main" id="{93E73CED-2E12-D137-3AAB-90A6954EA390}"/>
                </a:ext>
              </a:extLst>
            </p:cNvPr>
            <p:cNvSpPr/>
            <p:nvPr/>
          </p:nvSpPr>
          <p:spPr>
            <a:xfrm>
              <a:off x="7858199" y="6126083"/>
              <a:ext cx="102290" cy="102290"/>
            </a:xfrm>
            <a:prstGeom prst="ellipse">
              <a:avLst/>
            </a:prstGeom>
            <a:solidFill>
              <a:srgbClr val="00A8CC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99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3BEB1996-2885-C083-3862-2077533A2F35}"/>
              </a:ext>
            </a:extLst>
          </p:cNvPr>
          <p:cNvSpPr/>
          <p:nvPr/>
        </p:nvSpPr>
        <p:spPr>
          <a:xfrm>
            <a:off x="4995457" y="3532947"/>
            <a:ext cx="2974635" cy="203548"/>
          </a:xfrm>
          <a:prstGeom prst="ellipse">
            <a:avLst/>
          </a:prstGeom>
          <a:solidFill>
            <a:srgbClr val="F1DF8C">
              <a:lumMod val="5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0" name="Graphic 49">
            <a:extLst>
              <a:ext uri="{FF2B5EF4-FFF2-40B4-BE49-F238E27FC236}">
                <a16:creationId xmlns:a16="http://schemas.microsoft.com/office/drawing/2014/main" id="{3DA702C8-76C2-02FA-D320-E9742DA66C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0311" y="2274842"/>
            <a:ext cx="2965136" cy="13768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74DF7EF-5C02-C8DF-B1DC-EDC9893131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500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68630" y="934989"/>
            <a:ext cx="2579631" cy="45860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B1F935B-D06B-3C2C-CC6F-7364D04F7803}"/>
              </a:ext>
            </a:extLst>
          </p:cNvPr>
          <p:cNvSpPr txBox="1"/>
          <p:nvPr/>
        </p:nvSpPr>
        <p:spPr>
          <a:xfrm>
            <a:off x="8773628" y="5577740"/>
            <a:ext cx="34036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Tangkapan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Layar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C93C"/>
              </a:solidFill>
              <a:effectLst/>
              <a:uLnTx/>
              <a:uFillTx/>
              <a:latin typeface="Franklin Gothic Medium Cond"/>
              <a:ea typeface="Times New Roman" panose="02020603050405020304" pitchFamily="18" charset="0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Dashboard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Kartu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Prakerja</a:t>
            </a:r>
            <a:r>
              <a:rPr lang="en-US" sz="1400" dirty="0">
                <a:solidFill>
                  <a:srgbClr val="FFC93C"/>
                </a:solidFill>
                <a:latin typeface="Franklin Gothic Medium Cond"/>
                <a:ea typeface="Times New Roman" panose="02020603050405020304" pitchFamily="18" charset="0"/>
              </a:rPr>
              <a:t>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pada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Ponsel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FFC93C"/>
                </a:solidFill>
                <a:effectLst/>
                <a:uLnTx/>
                <a:uFillTx/>
                <a:latin typeface="Franklin Gothic Medium Cond"/>
                <a:ea typeface="Times New Roman" panose="02020603050405020304" pitchFamily="18" charset="0"/>
                <a:cs typeface="+mn-cs"/>
              </a:rPr>
              <a:t>Pintar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C93C"/>
              </a:solidFill>
              <a:effectLst/>
              <a:uLnTx/>
              <a:uFillTx/>
              <a:latin typeface="Franklin Gothic Medium Cond"/>
              <a:ea typeface="Times New Roman" panose="02020603050405020304" pitchFamily="18" charset="0"/>
              <a:cs typeface="+mn-cs"/>
            </a:endParaRPr>
          </a:p>
        </p:txBody>
      </p:sp>
      <p:pic>
        <p:nvPicPr>
          <p:cNvPr id="25" name="Graphic 24">
            <a:extLst>
              <a:ext uri="{FF2B5EF4-FFF2-40B4-BE49-F238E27FC236}">
                <a16:creationId xmlns:a16="http://schemas.microsoft.com/office/drawing/2014/main" id="{D747E21B-55EE-6847-6148-BBB30204ADB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471033" y="1982845"/>
            <a:ext cx="2057719" cy="168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052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61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3819AE6-7F31-95C1-1146-9B811FA88974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03A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6EAC8AE-5BDF-E528-961D-3434A89FDB6B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46" name="Rectangle 1945">
            <a:extLst>
              <a:ext uri="{FF2B5EF4-FFF2-40B4-BE49-F238E27FC236}">
                <a16:creationId xmlns:a16="http://schemas.microsoft.com/office/drawing/2014/main" id="{41E0D5C8-4FCD-928F-B24B-716754A3F44E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03A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48" name="Rectangle 1947">
            <a:extLst>
              <a:ext uri="{FF2B5EF4-FFF2-40B4-BE49-F238E27FC236}">
                <a16:creationId xmlns:a16="http://schemas.microsoft.com/office/drawing/2014/main" id="{FCAAFEF9-AEBC-FAC5-118E-10084797AE02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C7E3E1-3D4C-5861-0A0A-8850109E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769A74-EF9D-3258-8368-B6932DC26572}"/>
              </a:ext>
            </a:extLst>
          </p:cNvPr>
          <p:cNvSpPr txBox="1"/>
          <p:nvPr/>
        </p:nvSpPr>
        <p:spPr>
          <a:xfrm>
            <a:off x="358815" y="130088"/>
            <a:ext cx="44506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431c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39C01B-1B0C-C732-9C1A-A4A772C2B3D2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115</a:t>
            </a:r>
          </a:p>
        </p:txBody>
      </p:sp>
      <p:sp>
        <p:nvSpPr>
          <p:cNvPr id="1477" name="TextBox 1476">
            <a:extLst>
              <a:ext uri="{FF2B5EF4-FFF2-40B4-BE49-F238E27FC236}">
                <a16:creationId xmlns:a16="http://schemas.microsoft.com/office/drawing/2014/main" id="{A8B7B156-1E17-6A5C-450A-4613844B2BB4}"/>
              </a:ext>
            </a:extLst>
          </p:cNvPr>
          <p:cNvSpPr txBox="1"/>
          <p:nvPr/>
        </p:nvSpPr>
        <p:spPr>
          <a:xfrm>
            <a:off x="2100380" y="2618365"/>
            <a:ext cx="3044102" cy="789715"/>
          </a:xfrm>
          <a:prstGeom prst="roundRect">
            <a:avLst>
              <a:gd name="adj" fmla="val 29538"/>
            </a:avLst>
          </a:prstGeom>
          <a:solidFill>
            <a:srgbClr val="EAA824"/>
          </a:solidFill>
        </p:spPr>
        <p:txBody>
          <a:bodyPr wrap="square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Pengertian</a:t>
            </a:r>
            <a:endParaRPr kumimoji="0" lang="en-US" sz="2400" b="1" u="none" strike="noStrike" kern="1200" cap="none" spc="0" normalizeH="0" baseline="0" noProof="0" dirty="0">
              <a:ln>
                <a:noFill/>
              </a:ln>
              <a:solidFill>
                <a:srgbClr val="14285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78" name="TextBox 1477">
            <a:extLst>
              <a:ext uri="{FF2B5EF4-FFF2-40B4-BE49-F238E27FC236}">
                <a16:creationId xmlns:a16="http://schemas.microsoft.com/office/drawing/2014/main" id="{F17EA44D-4D2E-ECB1-4B14-961AB4F56EEA}"/>
              </a:ext>
            </a:extLst>
          </p:cNvPr>
          <p:cNvSpPr txBox="1"/>
          <p:nvPr/>
        </p:nvSpPr>
        <p:spPr>
          <a:xfrm>
            <a:off x="7800083" y="2587371"/>
            <a:ext cx="3375051" cy="789715"/>
          </a:xfrm>
          <a:prstGeom prst="roundRect">
            <a:avLst>
              <a:gd name="adj" fmla="val 29538"/>
            </a:avLst>
          </a:prstGeom>
          <a:solidFill>
            <a:srgbClr val="EAA824"/>
          </a:solidFill>
        </p:spPr>
        <p:txBody>
          <a:bodyPr wrap="square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Cakupan</a:t>
            </a:r>
            <a:r>
              <a:rPr kumimoji="0" lang="en-US" sz="2400" b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 </a:t>
            </a:r>
            <a:r>
              <a:rPr kumimoji="0" lang="en-US" sz="2400" b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Responden</a:t>
            </a:r>
            <a:r>
              <a:rPr kumimoji="0" lang="en-US" sz="2400" b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 dan </a:t>
            </a:r>
            <a:r>
              <a:rPr kumimoji="0" lang="en-US" sz="2400" b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Pilihan</a:t>
            </a:r>
            <a:r>
              <a:rPr kumimoji="0" lang="en-US" sz="2400" b="1" u="none" strike="noStrike" kern="1200" cap="none" spc="0" normalizeH="0" baseline="0" noProof="0" dirty="0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 </a:t>
            </a:r>
            <a:r>
              <a:rPr kumimoji="0" lang="en-US" sz="2400" b="1" u="none" strike="noStrike" kern="1200" cap="none" spc="0" normalizeH="0" baseline="0" noProof="0" dirty="0" err="1">
                <a:ln>
                  <a:noFill/>
                </a:ln>
                <a:solidFill>
                  <a:srgbClr val="142850"/>
                </a:solidFill>
                <a:effectLst/>
                <a:uLnTx/>
                <a:uFillTx/>
                <a:latin typeface="Calibri" panose="020F0502020204030204"/>
                <a:ea typeface="+mn-ea"/>
                <a:cs typeface="Arial" panose="020B0604020202020204" pitchFamily="34" charset="0"/>
              </a:rPr>
              <a:t>Jawaban</a:t>
            </a:r>
            <a:endParaRPr kumimoji="0" lang="en-US" sz="2000" u="none" strike="noStrike" kern="1200" cap="none" spc="0" normalizeH="0" baseline="0" noProof="0" dirty="0">
              <a:ln>
                <a:noFill/>
              </a:ln>
              <a:solidFill>
                <a:srgbClr val="142850"/>
              </a:solidFill>
              <a:effectLst/>
              <a:uLnTx/>
              <a:uFillTx/>
              <a:latin typeface="Calibri" panose="020F0502020204030204"/>
              <a:ea typeface="+mn-ea"/>
              <a:cs typeface="Arial" panose="020B0604020202020204" pitchFamily="34" charset="0"/>
            </a:endParaRPr>
          </a:p>
        </p:txBody>
      </p:sp>
      <p:sp>
        <p:nvSpPr>
          <p:cNvPr id="1479" name="TextBox 1478">
            <a:extLst>
              <a:ext uri="{FF2B5EF4-FFF2-40B4-BE49-F238E27FC236}">
                <a16:creationId xmlns:a16="http://schemas.microsoft.com/office/drawing/2014/main" id="{0C5DE29B-74D5-E4BC-406C-D0F3A5560CE2}"/>
              </a:ext>
            </a:extLst>
          </p:cNvPr>
          <p:cNvSpPr txBox="1"/>
          <p:nvPr/>
        </p:nvSpPr>
        <p:spPr>
          <a:xfrm>
            <a:off x="543877" y="3519997"/>
            <a:ext cx="5467815" cy="298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6700" marR="0" lvl="0" indent="-26035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kern="0" dirty="0" err="1">
                <a:solidFill>
                  <a:srgbClr val="FFC93C"/>
                </a:solidFill>
                <a:latin typeface="Calibri" panose="020F0502020204030204"/>
              </a:rPr>
              <a:t>Kredit</a:t>
            </a:r>
            <a:r>
              <a:rPr lang="en-US" b="1" kern="0" dirty="0">
                <a:solidFill>
                  <a:srgbClr val="FFC93C"/>
                </a:solidFill>
                <a:latin typeface="Calibri" panose="020F0502020204030204"/>
              </a:rPr>
              <a:t> Usaha Rakyat (KUR)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adalah</a:t>
            </a:r>
            <a:r>
              <a:rPr lang="en-US" b="1" kern="0" dirty="0">
                <a:solidFill>
                  <a:srgbClr val="FFC93C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kredit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/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pembiayaan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modal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kerja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dan/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atau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investasi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kepada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debitur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individu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/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perseorangan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, badan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usaha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dan/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atau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kelompok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usaha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yang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produktif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dan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layak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namun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belum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memiliki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agunan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tambahan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atau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agunan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tambahan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belum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cukup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. </a:t>
            </a:r>
          </a:p>
          <a:p>
            <a:pPr marL="266700" marR="0" lvl="0" indent="-26035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1" kern="0" dirty="0">
                <a:solidFill>
                  <a:srgbClr val="FFC93C"/>
                </a:solidFill>
                <a:latin typeface="Calibri" panose="020F0502020204030204"/>
              </a:rPr>
              <a:t>UMKM dan </a:t>
            </a:r>
            <a:r>
              <a:rPr lang="en-US" b="1" kern="0" dirty="0" err="1">
                <a:solidFill>
                  <a:srgbClr val="FFC93C"/>
                </a:solidFill>
                <a:latin typeface="Calibri" panose="020F0502020204030204"/>
              </a:rPr>
              <a:t>Koperasi</a:t>
            </a:r>
            <a:r>
              <a:rPr lang="en-US" b="1" kern="0" dirty="0">
                <a:solidFill>
                  <a:srgbClr val="FFC93C"/>
                </a:solidFill>
                <a:latin typeface="Calibri" panose="020F0502020204030204"/>
              </a:rPr>
              <a:t> yang </a:t>
            </a:r>
            <a:r>
              <a:rPr lang="en-US" b="1" kern="0" dirty="0" err="1">
                <a:solidFill>
                  <a:srgbClr val="FFC93C"/>
                </a:solidFill>
                <a:latin typeface="Calibri" panose="020F0502020204030204"/>
              </a:rPr>
              <a:t>diharapkan</a:t>
            </a:r>
            <a:r>
              <a:rPr lang="en-US" b="1" kern="0" dirty="0">
                <a:solidFill>
                  <a:srgbClr val="FFC93C"/>
                </a:solidFill>
                <a:latin typeface="Calibri" panose="020F0502020204030204"/>
              </a:rPr>
              <a:t> </a:t>
            </a:r>
            <a:r>
              <a:rPr lang="en-US" b="1" kern="0" dirty="0" err="1">
                <a:solidFill>
                  <a:srgbClr val="FFC93C"/>
                </a:solidFill>
                <a:latin typeface="Calibri" panose="020F0502020204030204"/>
              </a:rPr>
              <a:t>dapat</a:t>
            </a:r>
            <a:r>
              <a:rPr lang="en-US" b="1" kern="0" dirty="0">
                <a:solidFill>
                  <a:srgbClr val="FFC93C"/>
                </a:solidFill>
                <a:latin typeface="Calibri" panose="020F0502020204030204"/>
              </a:rPr>
              <a:t> </a:t>
            </a:r>
            <a:r>
              <a:rPr lang="en-US" b="1" kern="0" dirty="0" err="1">
                <a:solidFill>
                  <a:srgbClr val="FFC93C"/>
                </a:solidFill>
                <a:latin typeface="Calibri" panose="020F0502020204030204"/>
              </a:rPr>
              <a:t>mengakses</a:t>
            </a:r>
            <a:r>
              <a:rPr lang="en-US" b="1" kern="0" dirty="0">
                <a:solidFill>
                  <a:srgbClr val="FFC93C"/>
                </a:solidFill>
                <a:latin typeface="Calibri" panose="020F0502020204030204"/>
              </a:rPr>
              <a:t> KUR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adalah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yang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bergerak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di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sektor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usaha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produktif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antara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lain: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pertanian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,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perikanan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dan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kelautan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,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perindustrian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,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kehutanan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, dan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jasa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keuangan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simpan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kern="0" dirty="0" err="1">
                <a:solidFill>
                  <a:schemeClr val="bg1"/>
                </a:solidFill>
                <a:latin typeface="Calibri" panose="020F0502020204030204"/>
              </a:rPr>
              <a:t>pinjam</a:t>
            </a:r>
            <a:r>
              <a:rPr lang="en-US" kern="0" dirty="0">
                <a:solidFill>
                  <a:schemeClr val="bg1"/>
                </a:solidFill>
                <a:latin typeface="Calibri" panose="020F0502020204030204"/>
              </a:rPr>
              <a:t>. </a:t>
            </a:r>
            <a:endParaRPr lang="en-US" b="1" kern="0" dirty="0">
              <a:solidFill>
                <a:srgbClr val="FFC93C"/>
              </a:solidFill>
              <a:latin typeface="Calibri" panose="020F0502020204030204"/>
            </a:endParaRPr>
          </a:p>
        </p:txBody>
      </p:sp>
      <p:sp>
        <p:nvSpPr>
          <p:cNvPr id="1730" name="Oval 1729">
            <a:extLst>
              <a:ext uri="{FF2B5EF4-FFF2-40B4-BE49-F238E27FC236}">
                <a16:creationId xmlns:a16="http://schemas.microsoft.com/office/drawing/2014/main" id="{9E419836-94E5-1398-0387-E1F3A1B5A4E0}"/>
              </a:ext>
            </a:extLst>
          </p:cNvPr>
          <p:cNvSpPr/>
          <p:nvPr/>
        </p:nvSpPr>
        <p:spPr>
          <a:xfrm flipH="1">
            <a:off x="6390394" y="1707229"/>
            <a:ext cx="1705070" cy="1705071"/>
          </a:xfrm>
          <a:prstGeom prst="ellipse">
            <a:avLst/>
          </a:prstGeom>
          <a:solidFill>
            <a:srgbClr val="03A1B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58" name="Straight Connector 1957">
            <a:extLst>
              <a:ext uri="{FF2B5EF4-FFF2-40B4-BE49-F238E27FC236}">
                <a16:creationId xmlns:a16="http://schemas.microsoft.com/office/drawing/2014/main" id="{8A56C54D-DBE8-B920-FD52-03D67288EC01}"/>
              </a:ext>
            </a:extLst>
          </p:cNvPr>
          <p:cNvCxnSpPr>
            <a:cxnSpLocks/>
          </p:cNvCxnSpPr>
          <p:nvPr/>
        </p:nvCxnSpPr>
        <p:spPr>
          <a:xfrm>
            <a:off x="6096000" y="1881070"/>
            <a:ext cx="0" cy="4680000"/>
          </a:xfrm>
          <a:prstGeom prst="line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59" name="TextBox 1958">
            <a:extLst>
              <a:ext uri="{FF2B5EF4-FFF2-40B4-BE49-F238E27FC236}">
                <a16:creationId xmlns:a16="http://schemas.microsoft.com/office/drawing/2014/main" id="{274C2315-27F8-4F1A-B7DE-4DE5431242E3}"/>
              </a:ext>
            </a:extLst>
          </p:cNvPr>
          <p:cNvSpPr txBox="1"/>
          <p:nvPr/>
        </p:nvSpPr>
        <p:spPr>
          <a:xfrm>
            <a:off x="6573537" y="3530054"/>
            <a:ext cx="4686113" cy="235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925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Rincian</a:t>
            </a:r>
            <a:r>
              <a:rPr lang="en-US" sz="2000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ini</a:t>
            </a:r>
            <a:r>
              <a:rPr lang="en-US" sz="2000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hanya</a:t>
            </a:r>
            <a:r>
              <a:rPr lang="en-US" sz="2000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ditanyakan</a:t>
            </a:r>
            <a:r>
              <a:rPr lang="en-US" sz="2000" kern="0" dirty="0">
                <a:solidFill>
                  <a:schemeClr val="bg1"/>
                </a:solidFill>
                <a:latin typeface="Calibri" panose="020F0502020204030204"/>
              </a:rPr>
              <a:t> pada </a:t>
            </a: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responden</a:t>
            </a:r>
            <a:r>
              <a:rPr lang="en-US" sz="2000" kern="0" dirty="0">
                <a:solidFill>
                  <a:schemeClr val="bg1"/>
                </a:solidFill>
                <a:latin typeface="Calibri" panose="020F0502020204030204"/>
              </a:rPr>
              <a:t> (</a:t>
            </a: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anggota</a:t>
            </a:r>
            <a:r>
              <a:rPr lang="en-US" sz="2000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keluarga</a:t>
            </a:r>
            <a:r>
              <a:rPr lang="en-US" sz="2000" kern="0" dirty="0">
                <a:solidFill>
                  <a:schemeClr val="bg1"/>
                </a:solidFill>
                <a:latin typeface="Calibri" panose="020F0502020204030204"/>
              </a:rPr>
              <a:t>) yang </a:t>
            </a:r>
            <a:r>
              <a:rPr lang="en-US" sz="3200" b="1" kern="0" dirty="0" err="1">
                <a:solidFill>
                  <a:srgbClr val="FFC000"/>
                </a:solidFill>
                <a:latin typeface="Calibri" panose="020F0502020204030204"/>
              </a:rPr>
              <a:t>berusia</a:t>
            </a:r>
            <a:r>
              <a:rPr lang="en-US" sz="3200" b="1" kern="0" dirty="0">
                <a:solidFill>
                  <a:srgbClr val="FFC000"/>
                </a:solidFill>
                <a:latin typeface="Calibri" panose="020F0502020204030204"/>
              </a:rPr>
              <a:t> 5 </a:t>
            </a:r>
            <a:r>
              <a:rPr lang="en-US" sz="3200" b="1" kern="0" dirty="0" err="1">
                <a:solidFill>
                  <a:srgbClr val="FFC000"/>
                </a:solidFill>
                <a:latin typeface="Calibri" panose="020F0502020204030204"/>
              </a:rPr>
              <a:t>tahun</a:t>
            </a:r>
            <a:r>
              <a:rPr lang="en-US" sz="3200" b="1" kern="0" dirty="0">
                <a:solidFill>
                  <a:srgbClr val="FFC000"/>
                </a:solidFill>
                <a:latin typeface="Calibri" panose="020F0502020204030204"/>
              </a:rPr>
              <a:t> </a:t>
            </a:r>
            <a:r>
              <a:rPr lang="en-US" sz="3200" b="1" kern="0" dirty="0" err="1">
                <a:solidFill>
                  <a:srgbClr val="FFC000"/>
                </a:solidFill>
                <a:latin typeface="Calibri" panose="020F0502020204030204"/>
              </a:rPr>
              <a:t>ke</a:t>
            </a:r>
            <a:r>
              <a:rPr lang="en-US" sz="3200" b="1" kern="0" dirty="0">
                <a:solidFill>
                  <a:srgbClr val="FFC000"/>
                </a:solidFill>
                <a:latin typeface="Calibri" panose="020F0502020204030204"/>
              </a:rPr>
              <a:t> </a:t>
            </a:r>
            <a:r>
              <a:rPr lang="en-US" sz="3200" b="1" kern="0" dirty="0" err="1">
                <a:solidFill>
                  <a:srgbClr val="FFC000"/>
                </a:solidFill>
                <a:latin typeface="Calibri" panose="020F0502020204030204"/>
              </a:rPr>
              <a:t>atas</a:t>
            </a:r>
            <a:endParaRPr lang="en-US" sz="3200" b="1" kern="0" dirty="0">
              <a:solidFill>
                <a:srgbClr val="FFC000"/>
              </a:solidFill>
              <a:latin typeface="Calibri" panose="020F0502020204030204"/>
            </a:endParaRPr>
          </a:p>
          <a:p>
            <a:pPr marL="349250" indent="-342900">
              <a:lnSpc>
                <a:spcPct val="90000"/>
              </a:lnSpc>
              <a:buClr>
                <a:schemeClr val="bg1"/>
              </a:buClr>
              <a:buFont typeface="Wingdings" panose="05000000000000000000" pitchFamily="2" charset="2"/>
              <a:buChar char="v"/>
              <a:defRPr/>
            </a:pPr>
            <a:r>
              <a:rPr lang="en-US" sz="2000" b="1" kern="0" dirty="0" err="1">
                <a:solidFill>
                  <a:srgbClr val="FFC000"/>
                </a:solidFill>
                <a:latin typeface="Calibri" panose="020F0502020204030204"/>
              </a:rPr>
              <a:t>Pilihan</a:t>
            </a:r>
            <a:r>
              <a:rPr lang="en-US" sz="2000" b="1" kern="0" dirty="0">
                <a:solidFill>
                  <a:srgbClr val="FFC000"/>
                </a:solidFill>
                <a:latin typeface="Calibri" panose="020F0502020204030204"/>
              </a:rPr>
              <a:t> </a:t>
            </a:r>
            <a:r>
              <a:rPr lang="en-US" sz="2000" b="1" kern="0" dirty="0" err="1">
                <a:solidFill>
                  <a:srgbClr val="FFC000"/>
                </a:solidFill>
                <a:latin typeface="Calibri" panose="020F0502020204030204"/>
              </a:rPr>
              <a:t>jawaban</a:t>
            </a:r>
            <a:endParaRPr lang="en-US" sz="2000" b="1" kern="0" dirty="0">
              <a:solidFill>
                <a:srgbClr val="FFC000"/>
              </a:solidFill>
              <a:latin typeface="Calibri" panose="020F0502020204030204"/>
            </a:endParaRPr>
          </a:p>
          <a:p>
            <a:pPr marL="803275" indent="-457200">
              <a:lnSpc>
                <a:spcPct val="90000"/>
              </a:lnSpc>
              <a:buClr>
                <a:schemeClr val="bg1"/>
              </a:buClr>
              <a:buFont typeface="+mj-lt"/>
              <a:buAutoNum type="arabicPeriod"/>
              <a:defRPr/>
            </a:pP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Ya</a:t>
            </a:r>
            <a:endParaRPr lang="en-US" sz="2000" kern="0" dirty="0">
              <a:solidFill>
                <a:schemeClr val="bg1"/>
              </a:solidFill>
              <a:latin typeface="Calibri" panose="020F0502020204030204"/>
            </a:endParaRPr>
          </a:p>
          <a:p>
            <a:pPr marL="803275" indent="-457200">
              <a:lnSpc>
                <a:spcPct val="90000"/>
              </a:lnSpc>
              <a:buClr>
                <a:schemeClr val="bg1"/>
              </a:buClr>
              <a:buFont typeface="+mj-lt"/>
              <a:buAutoNum type="arabicPeriod"/>
              <a:defRPr/>
            </a:pP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Tidak</a:t>
            </a:r>
            <a:endParaRPr lang="en-US" sz="2000" kern="0" dirty="0">
              <a:solidFill>
                <a:schemeClr val="bg1"/>
              </a:solidFill>
              <a:latin typeface="Calibri" panose="020F0502020204030204"/>
            </a:endParaRPr>
          </a:p>
          <a:p>
            <a:pPr marL="803275" indent="-457200">
              <a:lnSpc>
                <a:spcPct val="90000"/>
              </a:lnSpc>
              <a:buClr>
                <a:schemeClr val="bg1"/>
              </a:buClr>
              <a:buFont typeface="+mj-lt"/>
              <a:buAutoNum type="arabicPeriod" startAt="8"/>
              <a:defRPr/>
            </a:pP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Tidak</a:t>
            </a:r>
            <a:r>
              <a:rPr lang="en-US" sz="2000" kern="0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kern="0" dirty="0" err="1">
                <a:solidFill>
                  <a:schemeClr val="bg1"/>
                </a:solidFill>
                <a:latin typeface="Calibri" panose="020F0502020204030204"/>
              </a:rPr>
              <a:t>tahu</a:t>
            </a:r>
            <a:endParaRPr lang="en-US" sz="2000" kern="0" dirty="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1481" name="Oval 1480">
            <a:extLst>
              <a:ext uri="{FF2B5EF4-FFF2-40B4-BE49-F238E27FC236}">
                <a16:creationId xmlns:a16="http://schemas.microsoft.com/office/drawing/2014/main" id="{6D0E4E26-E979-6CB7-2C5F-FFDE764E54E3}"/>
              </a:ext>
            </a:extLst>
          </p:cNvPr>
          <p:cNvSpPr/>
          <p:nvPr/>
        </p:nvSpPr>
        <p:spPr>
          <a:xfrm flipH="1">
            <a:off x="687828" y="1696514"/>
            <a:ext cx="1705070" cy="1705071"/>
          </a:xfrm>
          <a:prstGeom prst="ellipse">
            <a:avLst/>
          </a:prstGeom>
          <a:solidFill>
            <a:srgbClr val="03A1B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D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0106459-A178-7A56-6434-41664F976C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" t="42416" r="1844" b="29879"/>
          <a:stretch/>
        </p:blipFill>
        <p:spPr>
          <a:xfrm>
            <a:off x="1650378" y="1029927"/>
            <a:ext cx="8724617" cy="60611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159C8E9-15AA-B3AE-953C-BEEE2907897B}"/>
              </a:ext>
            </a:extLst>
          </p:cNvPr>
          <p:cNvGrpSpPr/>
          <p:nvPr/>
        </p:nvGrpSpPr>
        <p:grpSpPr>
          <a:xfrm>
            <a:off x="6390394" y="1690566"/>
            <a:ext cx="1705070" cy="1654310"/>
            <a:chOff x="7491548" y="-3634181"/>
            <a:chExt cx="3772841" cy="3744195"/>
          </a:xfrm>
        </p:grpSpPr>
        <p:grpSp>
          <p:nvGrpSpPr>
            <p:cNvPr id="20" name="Graphic 2">
              <a:extLst>
                <a:ext uri="{FF2B5EF4-FFF2-40B4-BE49-F238E27FC236}">
                  <a16:creationId xmlns:a16="http://schemas.microsoft.com/office/drawing/2014/main" id="{195A95FF-81F6-B1D2-4BE6-5C3277C23EB6}"/>
                </a:ext>
              </a:extLst>
            </p:cNvPr>
            <p:cNvGrpSpPr/>
            <p:nvPr/>
          </p:nvGrpSpPr>
          <p:grpSpPr>
            <a:xfrm>
              <a:off x="7555365" y="-995096"/>
              <a:ext cx="569499" cy="803338"/>
              <a:chOff x="8483917" y="-717937"/>
              <a:chExt cx="569499" cy="803338"/>
            </a:xfrm>
          </p:grpSpPr>
          <p:sp>
            <p:nvSpPr>
              <p:cNvPr id="1944" name="Freeform: Shape 1943">
                <a:extLst>
                  <a:ext uri="{FF2B5EF4-FFF2-40B4-BE49-F238E27FC236}">
                    <a16:creationId xmlns:a16="http://schemas.microsoft.com/office/drawing/2014/main" id="{0E2E1F3A-6546-61CC-7ACE-3FADF9B042D6}"/>
                  </a:ext>
                </a:extLst>
              </p:cNvPr>
              <p:cNvSpPr/>
              <p:nvPr/>
            </p:nvSpPr>
            <p:spPr>
              <a:xfrm>
                <a:off x="8483917" y="-717937"/>
                <a:ext cx="569499" cy="803243"/>
              </a:xfrm>
              <a:custGeom>
                <a:avLst/>
                <a:gdLst>
                  <a:gd name="connsiteX0" fmla="*/ 569500 w 569499"/>
                  <a:gd name="connsiteY0" fmla="*/ 803243 h 803243"/>
                  <a:gd name="connsiteX1" fmla="*/ 368903 w 569499"/>
                  <a:gd name="connsiteY1" fmla="*/ 337185 h 803243"/>
                  <a:gd name="connsiteX2" fmla="*/ 0 w 569499"/>
                  <a:gd name="connsiteY2" fmla="*/ 0 h 803243"/>
                  <a:gd name="connsiteX3" fmla="*/ 244031 w 569499"/>
                  <a:gd name="connsiteY3" fmla="*/ 576834 h 803243"/>
                  <a:gd name="connsiteX4" fmla="*/ 569500 w 569499"/>
                  <a:gd name="connsiteY4" fmla="*/ 803243 h 803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9499" h="803243">
                    <a:moveTo>
                      <a:pt x="569500" y="803243"/>
                    </a:moveTo>
                    <a:cubicBezTo>
                      <a:pt x="513683" y="643223"/>
                      <a:pt x="457200" y="481870"/>
                      <a:pt x="368903" y="337185"/>
                    </a:cubicBezTo>
                    <a:cubicBezTo>
                      <a:pt x="280607" y="192500"/>
                      <a:pt x="156972" y="63913"/>
                      <a:pt x="0" y="0"/>
                    </a:cubicBezTo>
                    <a:cubicBezTo>
                      <a:pt x="53531" y="203454"/>
                      <a:pt x="106204" y="417957"/>
                      <a:pt x="244031" y="576834"/>
                    </a:cubicBezTo>
                    <a:cubicBezTo>
                      <a:pt x="332518" y="678656"/>
                      <a:pt x="449104" y="742379"/>
                      <a:pt x="569500" y="803243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5" name="Freeform: Shape 1944">
                <a:extLst>
                  <a:ext uri="{FF2B5EF4-FFF2-40B4-BE49-F238E27FC236}">
                    <a16:creationId xmlns:a16="http://schemas.microsoft.com/office/drawing/2014/main" id="{7EE9D7D1-6F4E-04AA-4C62-C48A12B90332}"/>
                  </a:ext>
                </a:extLst>
              </p:cNvPr>
              <p:cNvSpPr/>
              <p:nvPr/>
            </p:nvSpPr>
            <p:spPr>
              <a:xfrm>
                <a:off x="8634603" y="-538676"/>
                <a:ext cx="418719" cy="624077"/>
              </a:xfrm>
              <a:custGeom>
                <a:avLst/>
                <a:gdLst>
                  <a:gd name="connsiteX0" fmla="*/ 362903 w 418719"/>
                  <a:gd name="connsiteY0" fmla="*/ 491871 h 624077"/>
                  <a:gd name="connsiteX1" fmla="*/ 252127 w 418719"/>
                  <a:gd name="connsiteY1" fmla="*/ 295561 h 624077"/>
                  <a:gd name="connsiteX2" fmla="*/ 185166 w 418719"/>
                  <a:gd name="connsiteY2" fmla="*/ 190024 h 624077"/>
                  <a:gd name="connsiteX3" fmla="*/ 0 w 418719"/>
                  <a:gd name="connsiteY3" fmla="*/ 0 h 624077"/>
                  <a:gd name="connsiteX4" fmla="*/ 97250 w 418719"/>
                  <a:gd name="connsiteY4" fmla="*/ 246412 h 624077"/>
                  <a:gd name="connsiteX5" fmla="*/ 194977 w 418719"/>
                  <a:gd name="connsiteY5" fmla="*/ 429196 h 624077"/>
                  <a:gd name="connsiteX6" fmla="*/ 312896 w 418719"/>
                  <a:gd name="connsiteY6" fmla="*/ 551593 h 624077"/>
                  <a:gd name="connsiteX7" fmla="*/ 380524 w 418719"/>
                  <a:gd name="connsiteY7" fmla="*/ 604266 h 624077"/>
                  <a:gd name="connsiteX8" fmla="*/ 381476 w 418719"/>
                  <a:gd name="connsiteY8" fmla="*/ 605028 h 624077"/>
                  <a:gd name="connsiteX9" fmla="*/ 418719 w 418719"/>
                  <a:gd name="connsiteY9" fmla="*/ 624078 h 624077"/>
                  <a:gd name="connsiteX10" fmla="*/ 391001 w 418719"/>
                  <a:gd name="connsiteY10" fmla="*/ 545306 h 624077"/>
                  <a:gd name="connsiteX11" fmla="*/ 362903 w 418719"/>
                  <a:gd name="connsiteY11" fmla="*/ 491871 h 624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18719" h="624077">
                    <a:moveTo>
                      <a:pt x="362903" y="491871"/>
                    </a:moveTo>
                    <a:cubicBezTo>
                      <a:pt x="327470" y="425577"/>
                      <a:pt x="290989" y="359855"/>
                      <a:pt x="252127" y="295561"/>
                    </a:cubicBezTo>
                    <a:cubicBezTo>
                      <a:pt x="230600" y="259842"/>
                      <a:pt x="208312" y="224599"/>
                      <a:pt x="185166" y="190024"/>
                    </a:cubicBezTo>
                    <a:cubicBezTo>
                      <a:pt x="135446" y="115729"/>
                      <a:pt x="78867" y="42005"/>
                      <a:pt x="0" y="0"/>
                    </a:cubicBezTo>
                    <a:cubicBezTo>
                      <a:pt x="31242" y="82582"/>
                      <a:pt x="62579" y="165163"/>
                      <a:pt x="97250" y="246412"/>
                    </a:cubicBezTo>
                    <a:cubicBezTo>
                      <a:pt x="124492" y="310134"/>
                      <a:pt x="154115" y="373380"/>
                      <a:pt x="194977" y="429196"/>
                    </a:cubicBezTo>
                    <a:cubicBezTo>
                      <a:pt x="228600" y="475107"/>
                      <a:pt x="269367" y="515112"/>
                      <a:pt x="312896" y="551593"/>
                    </a:cubicBezTo>
                    <a:cubicBezTo>
                      <a:pt x="334804" y="569881"/>
                      <a:pt x="357473" y="587311"/>
                      <a:pt x="380524" y="604266"/>
                    </a:cubicBezTo>
                    <a:cubicBezTo>
                      <a:pt x="380810" y="604456"/>
                      <a:pt x="381191" y="604742"/>
                      <a:pt x="381476" y="605028"/>
                    </a:cubicBezTo>
                    <a:cubicBezTo>
                      <a:pt x="393859" y="611410"/>
                      <a:pt x="406241" y="617791"/>
                      <a:pt x="418719" y="624078"/>
                    </a:cubicBezTo>
                    <a:cubicBezTo>
                      <a:pt x="409575" y="597884"/>
                      <a:pt x="400336" y="571595"/>
                      <a:pt x="391001" y="545306"/>
                    </a:cubicBezTo>
                    <a:cubicBezTo>
                      <a:pt x="381762" y="527399"/>
                      <a:pt x="372428" y="509588"/>
                      <a:pt x="362903" y="491871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1" name="Graphic 2">
              <a:extLst>
                <a:ext uri="{FF2B5EF4-FFF2-40B4-BE49-F238E27FC236}">
                  <a16:creationId xmlns:a16="http://schemas.microsoft.com/office/drawing/2014/main" id="{87A1F3E5-508C-403F-557F-B1F27CBB7E18}"/>
                </a:ext>
              </a:extLst>
            </p:cNvPr>
            <p:cNvGrpSpPr/>
            <p:nvPr/>
          </p:nvGrpSpPr>
          <p:grpSpPr>
            <a:xfrm>
              <a:off x="7491548" y="-514285"/>
              <a:ext cx="573881" cy="282820"/>
              <a:chOff x="8420100" y="-237126"/>
              <a:chExt cx="573881" cy="282820"/>
            </a:xfrm>
          </p:grpSpPr>
          <p:sp>
            <p:nvSpPr>
              <p:cNvPr id="1942" name="Freeform: Shape 1941">
                <a:extLst>
                  <a:ext uri="{FF2B5EF4-FFF2-40B4-BE49-F238E27FC236}">
                    <a16:creationId xmlns:a16="http://schemas.microsoft.com/office/drawing/2014/main" id="{264F8B98-D16E-A98F-1E85-818B24B1407D}"/>
                  </a:ext>
                </a:extLst>
              </p:cNvPr>
              <p:cNvSpPr/>
              <p:nvPr/>
            </p:nvSpPr>
            <p:spPr>
              <a:xfrm>
                <a:off x="8420100" y="-237126"/>
                <a:ext cx="573690" cy="282820"/>
              </a:xfrm>
              <a:custGeom>
                <a:avLst/>
                <a:gdLst>
                  <a:gd name="connsiteX0" fmla="*/ 573691 w 573690"/>
                  <a:gd name="connsiteY0" fmla="*/ 281570 h 282820"/>
                  <a:gd name="connsiteX1" fmla="*/ 314611 w 573690"/>
                  <a:gd name="connsiteY1" fmla="*/ 79259 h 282820"/>
                  <a:gd name="connsiteX2" fmla="*/ 0 w 573690"/>
                  <a:gd name="connsiteY2" fmla="*/ 2583 h 282820"/>
                  <a:gd name="connsiteX3" fmla="*/ 318230 w 573690"/>
                  <a:gd name="connsiteY3" fmla="*/ 254233 h 282820"/>
                  <a:gd name="connsiteX4" fmla="*/ 573691 w 573690"/>
                  <a:gd name="connsiteY4" fmla="*/ 281570 h 28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3690" h="282820">
                    <a:moveTo>
                      <a:pt x="573691" y="281570"/>
                    </a:moveTo>
                    <a:cubicBezTo>
                      <a:pt x="492157" y="208037"/>
                      <a:pt x="409766" y="133932"/>
                      <a:pt x="314611" y="79259"/>
                    </a:cubicBezTo>
                    <a:cubicBezTo>
                      <a:pt x="219456" y="24585"/>
                      <a:pt x="109061" y="-9990"/>
                      <a:pt x="0" y="2583"/>
                    </a:cubicBezTo>
                    <a:cubicBezTo>
                      <a:pt x="93726" y="101452"/>
                      <a:pt x="190500" y="206894"/>
                      <a:pt x="318230" y="254233"/>
                    </a:cubicBezTo>
                    <a:cubicBezTo>
                      <a:pt x="400241" y="284618"/>
                      <a:pt x="486347" y="284523"/>
                      <a:pt x="573691" y="281570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3" name="Freeform: Shape 1942">
                <a:extLst>
                  <a:ext uri="{FF2B5EF4-FFF2-40B4-BE49-F238E27FC236}">
                    <a16:creationId xmlns:a16="http://schemas.microsoft.com/office/drawing/2014/main" id="{E9A234B3-31AA-8FC4-318F-1C8199C7444F}"/>
                  </a:ext>
                </a:extLst>
              </p:cNvPr>
              <p:cNvSpPr/>
              <p:nvPr/>
            </p:nvSpPr>
            <p:spPr>
              <a:xfrm>
                <a:off x="8561546" y="-179693"/>
                <a:ext cx="432434" cy="224898"/>
              </a:xfrm>
              <a:custGeom>
                <a:avLst/>
                <a:gdLst>
                  <a:gd name="connsiteX0" fmla="*/ 359283 w 432434"/>
                  <a:gd name="connsiteY0" fmla="*/ 166511 h 224898"/>
                  <a:gd name="connsiteX1" fmla="*/ 235267 w 432434"/>
                  <a:gd name="connsiteY1" fmla="*/ 89453 h 224898"/>
                  <a:gd name="connsiteX2" fmla="*/ 164402 w 432434"/>
                  <a:gd name="connsiteY2" fmla="*/ 50305 h 224898"/>
                  <a:gd name="connsiteX3" fmla="*/ 0 w 432434"/>
                  <a:gd name="connsiteY3" fmla="*/ 13 h 224898"/>
                  <a:gd name="connsiteX4" fmla="*/ 132016 w 432434"/>
                  <a:gd name="connsiteY4" fmla="*/ 109742 h 224898"/>
                  <a:gd name="connsiteX5" fmla="*/ 244507 w 432434"/>
                  <a:gd name="connsiteY5" fmla="*/ 183179 h 224898"/>
                  <a:gd name="connsiteX6" fmla="*/ 349663 w 432434"/>
                  <a:gd name="connsiteY6" fmla="*/ 215945 h 224898"/>
                  <a:gd name="connsiteX7" fmla="*/ 404527 w 432434"/>
                  <a:gd name="connsiteY7" fmla="*/ 224803 h 224898"/>
                  <a:gd name="connsiteX8" fmla="*/ 405289 w 432434"/>
                  <a:gd name="connsiteY8" fmla="*/ 224899 h 224898"/>
                  <a:gd name="connsiteX9" fmla="*/ 432435 w 432434"/>
                  <a:gd name="connsiteY9" fmla="*/ 224137 h 224898"/>
                  <a:gd name="connsiteX10" fmla="*/ 392240 w 432434"/>
                  <a:gd name="connsiteY10" fmla="*/ 188037 h 224898"/>
                  <a:gd name="connsiteX11" fmla="*/ 359283 w 432434"/>
                  <a:gd name="connsiteY11" fmla="*/ 166511 h 22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2434" h="224898">
                    <a:moveTo>
                      <a:pt x="359283" y="166511"/>
                    </a:moveTo>
                    <a:cubicBezTo>
                      <a:pt x="318516" y="139936"/>
                      <a:pt x="277273" y="113933"/>
                      <a:pt x="235267" y="89453"/>
                    </a:cubicBezTo>
                    <a:cubicBezTo>
                      <a:pt x="211931" y="75928"/>
                      <a:pt x="188309" y="62783"/>
                      <a:pt x="164402" y="50305"/>
                    </a:cubicBezTo>
                    <a:cubicBezTo>
                      <a:pt x="113062" y="23636"/>
                      <a:pt x="57912" y="-653"/>
                      <a:pt x="0" y="13"/>
                    </a:cubicBezTo>
                    <a:cubicBezTo>
                      <a:pt x="43434" y="37161"/>
                      <a:pt x="86963" y="74404"/>
                      <a:pt x="132016" y="109742"/>
                    </a:cubicBezTo>
                    <a:cubicBezTo>
                      <a:pt x="167354" y="137459"/>
                      <a:pt x="203835" y="164129"/>
                      <a:pt x="244507" y="183179"/>
                    </a:cubicBezTo>
                    <a:cubicBezTo>
                      <a:pt x="277940" y="198800"/>
                      <a:pt x="313563" y="208802"/>
                      <a:pt x="349663" y="215945"/>
                    </a:cubicBezTo>
                    <a:cubicBezTo>
                      <a:pt x="367856" y="219565"/>
                      <a:pt x="386144" y="222327"/>
                      <a:pt x="404527" y="224803"/>
                    </a:cubicBezTo>
                    <a:cubicBezTo>
                      <a:pt x="404812" y="224803"/>
                      <a:pt x="405098" y="224899"/>
                      <a:pt x="405289" y="224899"/>
                    </a:cubicBezTo>
                    <a:cubicBezTo>
                      <a:pt x="414337" y="224708"/>
                      <a:pt x="423386" y="224423"/>
                      <a:pt x="432435" y="224137"/>
                    </a:cubicBezTo>
                    <a:cubicBezTo>
                      <a:pt x="419100" y="212040"/>
                      <a:pt x="405670" y="200038"/>
                      <a:pt x="392240" y="188037"/>
                    </a:cubicBezTo>
                    <a:cubicBezTo>
                      <a:pt x="381095" y="180798"/>
                      <a:pt x="370237" y="173654"/>
                      <a:pt x="359283" y="166511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2" name="Graphic 2">
              <a:extLst>
                <a:ext uri="{FF2B5EF4-FFF2-40B4-BE49-F238E27FC236}">
                  <a16:creationId xmlns:a16="http://schemas.microsoft.com/office/drawing/2014/main" id="{0B94BB2F-CD5C-C3FF-0D8D-876F9DAD07A0}"/>
                </a:ext>
              </a:extLst>
            </p:cNvPr>
            <p:cNvGrpSpPr/>
            <p:nvPr/>
          </p:nvGrpSpPr>
          <p:grpSpPr>
            <a:xfrm>
              <a:off x="7813904" y="-1198359"/>
              <a:ext cx="203327" cy="606075"/>
              <a:chOff x="8742456" y="-921200"/>
              <a:chExt cx="203327" cy="606075"/>
            </a:xfrm>
          </p:grpSpPr>
          <p:sp>
            <p:nvSpPr>
              <p:cNvPr id="1940" name="Freeform: Shape 1939">
                <a:extLst>
                  <a:ext uri="{FF2B5EF4-FFF2-40B4-BE49-F238E27FC236}">
                    <a16:creationId xmlns:a16="http://schemas.microsoft.com/office/drawing/2014/main" id="{F55A344E-3034-EE74-E87E-EDE755F288C7}"/>
                  </a:ext>
                </a:extLst>
              </p:cNvPr>
              <p:cNvSpPr/>
              <p:nvPr/>
            </p:nvSpPr>
            <p:spPr>
              <a:xfrm>
                <a:off x="8742456" y="-921200"/>
                <a:ext cx="203137" cy="606075"/>
              </a:xfrm>
              <a:custGeom>
                <a:avLst/>
                <a:gdLst>
                  <a:gd name="connsiteX0" fmla="*/ 203137 w 203137"/>
                  <a:gd name="connsiteY0" fmla="*/ 606076 h 606075"/>
                  <a:gd name="connsiteX1" fmla="*/ 168086 w 203137"/>
                  <a:gd name="connsiteY1" fmla="*/ 279273 h 606075"/>
                  <a:gd name="connsiteX2" fmla="*/ 4160 w 203137"/>
                  <a:gd name="connsiteY2" fmla="*/ 0 h 606075"/>
                  <a:gd name="connsiteX3" fmla="*/ 45022 w 203137"/>
                  <a:gd name="connsiteY3" fmla="*/ 403669 h 606075"/>
                  <a:gd name="connsiteX4" fmla="*/ 203137 w 203137"/>
                  <a:gd name="connsiteY4" fmla="*/ 606076 h 606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137" h="606075">
                    <a:moveTo>
                      <a:pt x="203137" y="606076"/>
                    </a:moveTo>
                    <a:cubicBezTo>
                      <a:pt x="199137" y="496348"/>
                      <a:pt x="195041" y="385667"/>
                      <a:pt x="168086" y="279273"/>
                    </a:cubicBezTo>
                    <a:cubicBezTo>
                      <a:pt x="141130" y="172879"/>
                      <a:pt x="89123" y="69628"/>
                      <a:pt x="4160" y="0"/>
                    </a:cubicBezTo>
                    <a:cubicBezTo>
                      <a:pt x="-1555" y="136112"/>
                      <a:pt x="-9937" y="278987"/>
                      <a:pt x="45022" y="403669"/>
                    </a:cubicBezTo>
                    <a:cubicBezTo>
                      <a:pt x="80265" y="483680"/>
                      <a:pt x="140272" y="545401"/>
                      <a:pt x="203137" y="606076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1" name="Freeform: Shape 1940">
                <a:extLst>
                  <a:ext uri="{FF2B5EF4-FFF2-40B4-BE49-F238E27FC236}">
                    <a16:creationId xmlns:a16="http://schemas.microsoft.com/office/drawing/2014/main" id="{4338378B-2BC8-6B2A-6D8F-74AEC19D767A}"/>
                  </a:ext>
                </a:extLst>
              </p:cNvPr>
              <p:cNvSpPr/>
              <p:nvPr/>
            </p:nvSpPr>
            <p:spPr>
              <a:xfrm>
                <a:off x="8805671" y="-781469"/>
                <a:ext cx="140112" cy="466343"/>
              </a:xfrm>
              <a:custGeom>
                <a:avLst/>
                <a:gdLst>
                  <a:gd name="connsiteX0" fmla="*/ 130588 w 140112"/>
                  <a:gd name="connsiteY0" fmla="*/ 373856 h 466343"/>
                  <a:gd name="connsiteX1" fmla="*/ 99536 w 140112"/>
                  <a:gd name="connsiteY1" fmla="*/ 231172 h 466343"/>
                  <a:gd name="connsiteX2" fmla="*/ 78296 w 140112"/>
                  <a:gd name="connsiteY2" fmla="*/ 153067 h 466343"/>
                  <a:gd name="connsiteX3" fmla="*/ 0 w 140112"/>
                  <a:gd name="connsiteY3" fmla="*/ 0 h 466343"/>
                  <a:gd name="connsiteX4" fmla="*/ 13145 w 140112"/>
                  <a:gd name="connsiteY4" fmla="*/ 171069 h 466343"/>
                  <a:gd name="connsiteX5" fmla="*/ 38767 w 140112"/>
                  <a:gd name="connsiteY5" fmla="*/ 302895 h 466343"/>
                  <a:gd name="connsiteX6" fmla="*/ 88392 w 140112"/>
                  <a:gd name="connsiteY6" fmla="*/ 401193 h 466343"/>
                  <a:gd name="connsiteX7" fmla="*/ 120205 w 140112"/>
                  <a:gd name="connsiteY7" fmla="*/ 446722 h 466343"/>
                  <a:gd name="connsiteX8" fmla="*/ 120682 w 140112"/>
                  <a:gd name="connsiteY8" fmla="*/ 447389 h 466343"/>
                  <a:gd name="connsiteX9" fmla="*/ 140113 w 140112"/>
                  <a:gd name="connsiteY9" fmla="*/ 466344 h 466343"/>
                  <a:gd name="connsiteX10" fmla="*/ 138017 w 140112"/>
                  <a:gd name="connsiteY10" fmla="*/ 412337 h 466343"/>
                  <a:gd name="connsiteX11" fmla="*/ 130588 w 140112"/>
                  <a:gd name="connsiteY11" fmla="*/ 373856 h 466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0112" h="466343">
                    <a:moveTo>
                      <a:pt x="130588" y="373856"/>
                    </a:moveTo>
                    <a:cubicBezTo>
                      <a:pt x="121253" y="326041"/>
                      <a:pt x="111252" y="278416"/>
                      <a:pt x="99536" y="231172"/>
                    </a:cubicBezTo>
                    <a:cubicBezTo>
                      <a:pt x="93059" y="204978"/>
                      <a:pt x="86011" y="178879"/>
                      <a:pt x="78296" y="153067"/>
                    </a:cubicBezTo>
                    <a:cubicBezTo>
                      <a:pt x="61722" y="97631"/>
                      <a:pt x="40767" y="41148"/>
                      <a:pt x="0" y="0"/>
                    </a:cubicBezTo>
                    <a:cubicBezTo>
                      <a:pt x="3524" y="57055"/>
                      <a:pt x="7144" y="114205"/>
                      <a:pt x="13145" y="171069"/>
                    </a:cubicBezTo>
                    <a:cubicBezTo>
                      <a:pt x="17812" y="215741"/>
                      <a:pt x="24098" y="260509"/>
                      <a:pt x="38767" y="302895"/>
                    </a:cubicBezTo>
                    <a:cubicBezTo>
                      <a:pt x="50864" y="337756"/>
                      <a:pt x="68390" y="370332"/>
                      <a:pt x="88392" y="401193"/>
                    </a:cubicBezTo>
                    <a:cubicBezTo>
                      <a:pt x="98489" y="416719"/>
                      <a:pt x="109156" y="431863"/>
                      <a:pt x="120205" y="446722"/>
                    </a:cubicBezTo>
                    <a:cubicBezTo>
                      <a:pt x="120396" y="446913"/>
                      <a:pt x="120491" y="447199"/>
                      <a:pt x="120682" y="447389"/>
                    </a:cubicBezTo>
                    <a:cubicBezTo>
                      <a:pt x="127159" y="453676"/>
                      <a:pt x="133636" y="460058"/>
                      <a:pt x="140113" y="466344"/>
                    </a:cubicBezTo>
                    <a:cubicBezTo>
                      <a:pt x="139446" y="448342"/>
                      <a:pt x="138779" y="430339"/>
                      <a:pt x="138017" y="412337"/>
                    </a:cubicBezTo>
                    <a:cubicBezTo>
                      <a:pt x="135446" y="399479"/>
                      <a:pt x="133064" y="386715"/>
                      <a:pt x="130588" y="373856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3" name="Graphic 2">
              <a:extLst>
                <a:ext uri="{FF2B5EF4-FFF2-40B4-BE49-F238E27FC236}">
                  <a16:creationId xmlns:a16="http://schemas.microsoft.com/office/drawing/2014/main" id="{C0A5E28D-163E-848D-E236-98BBD44AE01A}"/>
                </a:ext>
              </a:extLst>
            </p:cNvPr>
            <p:cNvGrpSpPr/>
            <p:nvPr/>
          </p:nvGrpSpPr>
          <p:grpSpPr>
            <a:xfrm>
              <a:off x="9932133" y="-1007002"/>
              <a:ext cx="243781" cy="597408"/>
              <a:chOff x="10860685" y="-729843"/>
              <a:chExt cx="243781" cy="597408"/>
            </a:xfrm>
          </p:grpSpPr>
          <p:sp>
            <p:nvSpPr>
              <p:cNvPr id="1938" name="Freeform: Shape 1937">
                <a:extLst>
                  <a:ext uri="{FF2B5EF4-FFF2-40B4-BE49-F238E27FC236}">
                    <a16:creationId xmlns:a16="http://schemas.microsoft.com/office/drawing/2014/main" id="{92E6CFA8-CA0F-3A08-BF01-63F2E97A28DC}"/>
                  </a:ext>
                </a:extLst>
              </p:cNvPr>
              <p:cNvSpPr/>
              <p:nvPr/>
            </p:nvSpPr>
            <p:spPr>
              <a:xfrm>
                <a:off x="10860685" y="-729843"/>
                <a:ext cx="243781" cy="597312"/>
              </a:xfrm>
              <a:custGeom>
                <a:avLst/>
                <a:gdLst>
                  <a:gd name="connsiteX0" fmla="*/ 11054 w 243781"/>
                  <a:gd name="connsiteY0" fmla="*/ 597313 h 597312"/>
                  <a:gd name="connsiteX1" fmla="*/ 188219 w 243781"/>
                  <a:gd name="connsiteY1" fmla="*/ 320421 h 597312"/>
                  <a:gd name="connsiteX2" fmla="*/ 235082 w 243781"/>
                  <a:gd name="connsiteY2" fmla="*/ 0 h 597312"/>
                  <a:gd name="connsiteX3" fmla="*/ 14293 w 243781"/>
                  <a:gd name="connsiteY3" fmla="*/ 340423 h 597312"/>
                  <a:gd name="connsiteX4" fmla="*/ 11054 w 243781"/>
                  <a:gd name="connsiteY4" fmla="*/ 597313 h 597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781" h="597312">
                    <a:moveTo>
                      <a:pt x="11054" y="597313"/>
                    </a:moveTo>
                    <a:cubicBezTo>
                      <a:pt x="76586" y="509206"/>
                      <a:pt x="142689" y="420338"/>
                      <a:pt x="188219" y="320421"/>
                    </a:cubicBezTo>
                    <a:cubicBezTo>
                      <a:pt x="233748" y="220504"/>
                      <a:pt x="257847" y="107442"/>
                      <a:pt x="235082" y="0"/>
                    </a:cubicBezTo>
                    <a:cubicBezTo>
                      <a:pt x="145356" y="102584"/>
                      <a:pt x="49440" y="208788"/>
                      <a:pt x="14293" y="340423"/>
                    </a:cubicBezTo>
                    <a:cubicBezTo>
                      <a:pt x="-8187" y="425005"/>
                      <a:pt x="-90" y="510635"/>
                      <a:pt x="11054" y="597313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9" name="Freeform: Shape 1938">
                <a:extLst>
                  <a:ext uri="{FF2B5EF4-FFF2-40B4-BE49-F238E27FC236}">
                    <a16:creationId xmlns:a16="http://schemas.microsoft.com/office/drawing/2014/main" id="{D66CFE0A-6995-4AE7-F668-4D62E333047A}"/>
                  </a:ext>
                </a:extLst>
              </p:cNvPr>
              <p:cNvSpPr/>
              <p:nvPr/>
            </p:nvSpPr>
            <p:spPr>
              <a:xfrm>
                <a:off x="10868310" y="-583825"/>
                <a:ext cx="187179" cy="451389"/>
              </a:xfrm>
              <a:custGeom>
                <a:avLst/>
                <a:gdLst>
                  <a:gd name="connsiteX0" fmla="*/ 54007 w 187179"/>
                  <a:gd name="connsiteY0" fmla="*/ 373285 h 451389"/>
                  <a:gd name="connsiteX1" fmla="*/ 119063 w 187179"/>
                  <a:gd name="connsiteY1" fmla="*/ 242602 h 451389"/>
                  <a:gd name="connsiteX2" fmla="*/ 151352 w 187179"/>
                  <a:gd name="connsiteY2" fmla="*/ 168402 h 451389"/>
                  <a:gd name="connsiteX3" fmla="*/ 186023 w 187179"/>
                  <a:gd name="connsiteY3" fmla="*/ 0 h 451389"/>
                  <a:gd name="connsiteX4" fmla="*/ 89154 w 187179"/>
                  <a:gd name="connsiteY4" fmla="*/ 141637 h 451389"/>
                  <a:gd name="connsiteX5" fmla="*/ 26575 w 187179"/>
                  <a:gd name="connsiteY5" fmla="*/ 260509 h 451389"/>
                  <a:gd name="connsiteX6" fmla="*/ 3810 w 187179"/>
                  <a:gd name="connsiteY6" fmla="*/ 368237 h 451389"/>
                  <a:gd name="connsiteX7" fmla="*/ 95 w 187179"/>
                  <a:gd name="connsiteY7" fmla="*/ 423672 h 451389"/>
                  <a:gd name="connsiteX8" fmla="*/ 0 w 187179"/>
                  <a:gd name="connsiteY8" fmla="*/ 424434 h 451389"/>
                  <a:gd name="connsiteX9" fmla="*/ 3334 w 187179"/>
                  <a:gd name="connsiteY9" fmla="*/ 451390 h 451389"/>
                  <a:gd name="connsiteX10" fmla="*/ 35528 w 187179"/>
                  <a:gd name="connsiteY10" fmla="*/ 407956 h 451389"/>
                  <a:gd name="connsiteX11" fmla="*/ 54007 w 187179"/>
                  <a:gd name="connsiteY11" fmla="*/ 373285 h 451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7179" h="451389">
                    <a:moveTo>
                      <a:pt x="54007" y="373285"/>
                    </a:moveTo>
                    <a:cubicBezTo>
                      <a:pt x="76676" y="330232"/>
                      <a:pt x="98679" y="286798"/>
                      <a:pt x="119063" y="242602"/>
                    </a:cubicBezTo>
                    <a:cubicBezTo>
                      <a:pt x="130397" y="218122"/>
                      <a:pt x="141161" y="193358"/>
                      <a:pt x="151352" y="168402"/>
                    </a:cubicBezTo>
                    <a:cubicBezTo>
                      <a:pt x="173164" y="114776"/>
                      <a:pt x="192119" y="57626"/>
                      <a:pt x="186023" y="0"/>
                    </a:cubicBezTo>
                    <a:cubicBezTo>
                      <a:pt x="153067" y="46768"/>
                      <a:pt x="120110" y="93536"/>
                      <a:pt x="89154" y="141637"/>
                    </a:cubicBezTo>
                    <a:cubicBezTo>
                      <a:pt x="64865" y="179356"/>
                      <a:pt x="41720" y="218218"/>
                      <a:pt x="26575" y="260509"/>
                    </a:cubicBezTo>
                    <a:cubicBezTo>
                      <a:pt x="14192" y="295180"/>
                      <a:pt x="7525" y="331661"/>
                      <a:pt x="3810" y="368237"/>
                    </a:cubicBezTo>
                    <a:cubicBezTo>
                      <a:pt x="1905" y="386620"/>
                      <a:pt x="857" y="405194"/>
                      <a:pt x="95" y="423672"/>
                    </a:cubicBezTo>
                    <a:cubicBezTo>
                      <a:pt x="95" y="423958"/>
                      <a:pt x="95" y="424244"/>
                      <a:pt x="0" y="424434"/>
                    </a:cubicBezTo>
                    <a:cubicBezTo>
                      <a:pt x="1048" y="433388"/>
                      <a:pt x="2191" y="442341"/>
                      <a:pt x="3334" y="451390"/>
                    </a:cubicBezTo>
                    <a:cubicBezTo>
                      <a:pt x="14097" y="436912"/>
                      <a:pt x="24860" y="422434"/>
                      <a:pt x="35528" y="407956"/>
                    </a:cubicBezTo>
                    <a:cubicBezTo>
                      <a:pt x="41815" y="396335"/>
                      <a:pt x="47911" y="384905"/>
                      <a:pt x="54007" y="373285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4" name="Graphic 2">
              <a:extLst>
                <a:ext uri="{FF2B5EF4-FFF2-40B4-BE49-F238E27FC236}">
                  <a16:creationId xmlns:a16="http://schemas.microsoft.com/office/drawing/2014/main" id="{68C3FE3D-5A1E-41E3-2016-17BDD3E5EF15}"/>
                </a:ext>
              </a:extLst>
            </p:cNvPr>
            <p:cNvGrpSpPr/>
            <p:nvPr/>
          </p:nvGrpSpPr>
          <p:grpSpPr>
            <a:xfrm>
              <a:off x="9932544" y="-1179595"/>
              <a:ext cx="145551" cy="547496"/>
              <a:chOff x="10861096" y="-902436"/>
              <a:chExt cx="145551" cy="547496"/>
            </a:xfrm>
          </p:grpSpPr>
          <p:sp>
            <p:nvSpPr>
              <p:cNvPr id="1936" name="Freeform: Shape 1935">
                <a:extLst>
                  <a:ext uri="{FF2B5EF4-FFF2-40B4-BE49-F238E27FC236}">
                    <a16:creationId xmlns:a16="http://schemas.microsoft.com/office/drawing/2014/main" id="{5BD1B043-648F-C719-DFA7-E685A2ECB138}"/>
                  </a:ext>
                </a:extLst>
              </p:cNvPr>
              <p:cNvSpPr/>
              <p:nvPr/>
            </p:nvSpPr>
            <p:spPr>
              <a:xfrm>
                <a:off x="10861096" y="-902436"/>
                <a:ext cx="145551" cy="547496"/>
              </a:xfrm>
              <a:custGeom>
                <a:avLst/>
                <a:gdLst>
                  <a:gd name="connsiteX0" fmla="*/ 58554 w 145551"/>
                  <a:gd name="connsiteY0" fmla="*/ 547497 h 547496"/>
                  <a:gd name="connsiteX1" fmla="*/ 139135 w 145551"/>
                  <a:gd name="connsiteY1" fmla="*/ 276225 h 547496"/>
                  <a:gd name="connsiteX2" fmla="*/ 101607 w 145551"/>
                  <a:gd name="connsiteY2" fmla="*/ 0 h 547496"/>
                  <a:gd name="connsiteX3" fmla="*/ 70 w 145551"/>
                  <a:gd name="connsiteY3" fmla="*/ 334232 h 547496"/>
                  <a:gd name="connsiteX4" fmla="*/ 58554 w 145551"/>
                  <a:gd name="connsiteY4" fmla="*/ 547497 h 547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551" h="547496">
                    <a:moveTo>
                      <a:pt x="58554" y="547497"/>
                    </a:moveTo>
                    <a:cubicBezTo>
                      <a:pt x="91796" y="459010"/>
                      <a:pt x="125324" y="369760"/>
                      <a:pt x="139135" y="276225"/>
                    </a:cubicBezTo>
                    <a:cubicBezTo>
                      <a:pt x="153042" y="182785"/>
                      <a:pt x="145993" y="83439"/>
                      <a:pt x="101607" y="0"/>
                    </a:cubicBezTo>
                    <a:cubicBezTo>
                      <a:pt x="51886" y="106204"/>
                      <a:pt x="-2216" y="216884"/>
                      <a:pt x="70" y="334232"/>
                    </a:cubicBezTo>
                    <a:cubicBezTo>
                      <a:pt x="1594" y="409480"/>
                      <a:pt x="28740" y="478346"/>
                      <a:pt x="58554" y="547497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7" name="Freeform: Shape 1936">
                <a:extLst>
                  <a:ext uri="{FF2B5EF4-FFF2-40B4-BE49-F238E27FC236}">
                    <a16:creationId xmlns:a16="http://schemas.microsoft.com/office/drawing/2014/main" id="{D6044BD0-07A1-9597-F6D1-9895322C3682}"/>
                  </a:ext>
                </a:extLst>
              </p:cNvPr>
              <p:cNvSpPr/>
              <p:nvPr/>
            </p:nvSpPr>
            <p:spPr>
              <a:xfrm>
                <a:off x="10892852" y="-771848"/>
                <a:ext cx="85497" cy="416814"/>
              </a:xfrm>
              <a:custGeom>
                <a:avLst/>
                <a:gdLst>
                  <a:gd name="connsiteX0" fmla="*/ 50135 w 85497"/>
                  <a:gd name="connsiteY0" fmla="*/ 340328 h 416814"/>
                  <a:gd name="connsiteX1" fmla="*/ 72804 w 85497"/>
                  <a:gd name="connsiteY1" fmla="*/ 216694 h 416814"/>
                  <a:gd name="connsiteX2" fmla="*/ 81853 w 85497"/>
                  <a:gd name="connsiteY2" fmla="*/ 147542 h 416814"/>
                  <a:gd name="connsiteX3" fmla="*/ 70423 w 85497"/>
                  <a:gd name="connsiteY3" fmla="*/ 0 h 416814"/>
                  <a:gd name="connsiteX4" fmla="*/ 24036 w 85497"/>
                  <a:gd name="connsiteY4" fmla="*/ 140208 h 416814"/>
                  <a:gd name="connsiteX5" fmla="*/ 605 w 85497"/>
                  <a:gd name="connsiteY5" fmla="*/ 253460 h 416814"/>
                  <a:gd name="connsiteX6" fmla="*/ 7367 w 85497"/>
                  <a:gd name="connsiteY6" fmla="*/ 347948 h 416814"/>
                  <a:gd name="connsiteX7" fmla="*/ 17464 w 85497"/>
                  <a:gd name="connsiteY7" fmla="*/ 394716 h 416814"/>
                  <a:gd name="connsiteX8" fmla="*/ 17654 w 85497"/>
                  <a:gd name="connsiteY8" fmla="*/ 395383 h 416814"/>
                  <a:gd name="connsiteX9" fmla="*/ 26799 w 85497"/>
                  <a:gd name="connsiteY9" fmla="*/ 416814 h 416814"/>
                  <a:gd name="connsiteX10" fmla="*/ 43086 w 85497"/>
                  <a:gd name="connsiteY10" fmla="*/ 373189 h 416814"/>
                  <a:gd name="connsiteX11" fmla="*/ 50135 w 85497"/>
                  <a:gd name="connsiteY11" fmla="*/ 340328 h 416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5497" h="416814">
                    <a:moveTo>
                      <a:pt x="50135" y="340328"/>
                    </a:moveTo>
                    <a:cubicBezTo>
                      <a:pt x="58612" y="299275"/>
                      <a:pt x="66518" y="258128"/>
                      <a:pt x="72804" y="216694"/>
                    </a:cubicBezTo>
                    <a:cubicBezTo>
                      <a:pt x="76328" y="193738"/>
                      <a:pt x="79376" y="170688"/>
                      <a:pt x="81853" y="147542"/>
                    </a:cubicBezTo>
                    <a:cubicBezTo>
                      <a:pt x="87092" y="98012"/>
                      <a:pt x="89187" y="46196"/>
                      <a:pt x="70423" y="0"/>
                    </a:cubicBezTo>
                    <a:cubicBezTo>
                      <a:pt x="54326" y="46577"/>
                      <a:pt x="38228" y="93059"/>
                      <a:pt x="24036" y="140208"/>
                    </a:cubicBezTo>
                    <a:cubicBezTo>
                      <a:pt x="12892" y="177165"/>
                      <a:pt x="2986" y="214884"/>
                      <a:pt x="605" y="253460"/>
                    </a:cubicBezTo>
                    <a:cubicBezTo>
                      <a:pt x="-1396" y="285083"/>
                      <a:pt x="1748" y="316897"/>
                      <a:pt x="7367" y="347948"/>
                    </a:cubicBezTo>
                    <a:cubicBezTo>
                      <a:pt x="10225" y="363664"/>
                      <a:pt x="13654" y="379190"/>
                      <a:pt x="17464" y="394716"/>
                    </a:cubicBezTo>
                    <a:cubicBezTo>
                      <a:pt x="17559" y="394906"/>
                      <a:pt x="17559" y="395192"/>
                      <a:pt x="17654" y="395383"/>
                    </a:cubicBezTo>
                    <a:cubicBezTo>
                      <a:pt x="20702" y="402527"/>
                      <a:pt x="23750" y="409670"/>
                      <a:pt x="26799" y="416814"/>
                    </a:cubicBezTo>
                    <a:cubicBezTo>
                      <a:pt x="32228" y="402336"/>
                      <a:pt x="37657" y="387763"/>
                      <a:pt x="43086" y="373189"/>
                    </a:cubicBezTo>
                    <a:cubicBezTo>
                      <a:pt x="45467" y="362236"/>
                      <a:pt x="47849" y="351282"/>
                      <a:pt x="50135" y="340328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31AC3DE-AEBE-5A7A-6FAD-4AB230A11A2D}"/>
                </a:ext>
              </a:extLst>
            </p:cNvPr>
            <p:cNvSpPr/>
            <p:nvPr/>
          </p:nvSpPr>
          <p:spPr>
            <a:xfrm>
              <a:off x="9692384" y="-2717883"/>
              <a:ext cx="345758" cy="808482"/>
            </a:xfrm>
            <a:custGeom>
              <a:avLst/>
              <a:gdLst>
                <a:gd name="connsiteX0" fmla="*/ 292999 w 345758"/>
                <a:gd name="connsiteY0" fmla="*/ 218885 h 808482"/>
                <a:gd name="connsiteX1" fmla="*/ 26108 w 345758"/>
                <a:gd name="connsiteY1" fmla="*/ 0 h 808482"/>
                <a:gd name="connsiteX2" fmla="*/ 1629 w 345758"/>
                <a:gd name="connsiteY2" fmla="*/ 808482 h 808482"/>
                <a:gd name="connsiteX3" fmla="*/ 205178 w 345758"/>
                <a:gd name="connsiteY3" fmla="*/ 674084 h 808482"/>
                <a:gd name="connsiteX4" fmla="*/ 335480 w 345758"/>
                <a:gd name="connsiteY4" fmla="*/ 471011 h 808482"/>
                <a:gd name="connsiteX5" fmla="*/ 292999 w 345758"/>
                <a:gd name="connsiteY5" fmla="*/ 218885 h 80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5758" h="808482">
                  <a:moveTo>
                    <a:pt x="292999" y="218885"/>
                  </a:moveTo>
                  <a:cubicBezTo>
                    <a:pt x="222990" y="126206"/>
                    <a:pt x="130693" y="50483"/>
                    <a:pt x="26108" y="0"/>
                  </a:cubicBezTo>
                  <a:cubicBezTo>
                    <a:pt x="5915" y="268700"/>
                    <a:pt x="-4181" y="539115"/>
                    <a:pt x="1629" y="808482"/>
                  </a:cubicBezTo>
                  <a:cubicBezTo>
                    <a:pt x="73924" y="770763"/>
                    <a:pt x="144980" y="729044"/>
                    <a:pt x="205178" y="674084"/>
                  </a:cubicBezTo>
                  <a:cubicBezTo>
                    <a:pt x="265472" y="619125"/>
                    <a:pt x="315478" y="550069"/>
                    <a:pt x="335480" y="471011"/>
                  </a:cubicBezTo>
                  <a:cubicBezTo>
                    <a:pt x="358531" y="380714"/>
                    <a:pt x="342148" y="284036"/>
                    <a:pt x="292999" y="218885"/>
                  </a:cubicBezTo>
                  <a:close/>
                </a:path>
              </a:pathLst>
            </a:custGeom>
            <a:solidFill>
              <a:srgbClr val="86ABD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5D23141-F6E5-919D-611E-A8F011953F47}"/>
                </a:ext>
              </a:extLst>
            </p:cNvPr>
            <p:cNvSpPr/>
            <p:nvPr/>
          </p:nvSpPr>
          <p:spPr>
            <a:xfrm>
              <a:off x="9707253" y="-2711025"/>
              <a:ext cx="179756" cy="715657"/>
            </a:xfrm>
            <a:custGeom>
              <a:avLst/>
              <a:gdLst>
                <a:gd name="connsiteX0" fmla="*/ 24955 w 179756"/>
                <a:gd name="connsiteY0" fmla="*/ 0 h 715657"/>
                <a:gd name="connsiteX1" fmla="*/ 8763 w 179756"/>
                <a:gd name="connsiteY1" fmla="*/ 30385 h 715657"/>
                <a:gd name="connsiteX2" fmla="*/ 8572 w 179756"/>
                <a:gd name="connsiteY2" fmla="*/ 31052 h 715657"/>
                <a:gd name="connsiteX3" fmla="*/ 2476 w 179756"/>
                <a:gd name="connsiteY3" fmla="*/ 122396 h 715657"/>
                <a:gd name="connsiteX4" fmla="*/ 95 w 179756"/>
                <a:gd name="connsiteY4" fmla="*/ 441960 h 715657"/>
                <a:gd name="connsiteX5" fmla="*/ 19526 w 179756"/>
                <a:gd name="connsiteY5" fmla="*/ 602361 h 715657"/>
                <a:gd name="connsiteX6" fmla="*/ 59721 w 179756"/>
                <a:gd name="connsiteY6" fmla="*/ 670274 h 715657"/>
                <a:gd name="connsiteX7" fmla="*/ 111252 w 179756"/>
                <a:gd name="connsiteY7" fmla="*/ 715232 h 715657"/>
                <a:gd name="connsiteX8" fmla="*/ 138112 w 179756"/>
                <a:gd name="connsiteY8" fmla="*/ 642842 h 715657"/>
                <a:gd name="connsiteX9" fmla="*/ 167735 w 179756"/>
                <a:gd name="connsiteY9" fmla="*/ 555593 h 715657"/>
                <a:gd name="connsiteX10" fmla="*/ 179737 w 179756"/>
                <a:gd name="connsiteY10" fmla="*/ 509302 h 715657"/>
                <a:gd name="connsiteX11" fmla="*/ 170116 w 179756"/>
                <a:gd name="connsiteY11" fmla="*/ 463772 h 715657"/>
                <a:gd name="connsiteX12" fmla="*/ 105632 w 179756"/>
                <a:gd name="connsiteY12" fmla="*/ 201454 h 715657"/>
                <a:gd name="connsiteX13" fmla="*/ 105346 w 179756"/>
                <a:gd name="connsiteY13" fmla="*/ 47530 h 715657"/>
                <a:gd name="connsiteX14" fmla="*/ 24955 w 179756"/>
                <a:gd name="connsiteY14" fmla="*/ 0 h 71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756" h="715657">
                  <a:moveTo>
                    <a:pt x="24955" y="0"/>
                  </a:moveTo>
                  <a:cubicBezTo>
                    <a:pt x="17526" y="8763"/>
                    <a:pt x="12001" y="19431"/>
                    <a:pt x="8763" y="30385"/>
                  </a:cubicBezTo>
                  <a:cubicBezTo>
                    <a:pt x="8667" y="30575"/>
                    <a:pt x="8667" y="30861"/>
                    <a:pt x="8572" y="31052"/>
                  </a:cubicBezTo>
                  <a:cubicBezTo>
                    <a:pt x="6381" y="61436"/>
                    <a:pt x="4381" y="91916"/>
                    <a:pt x="2476" y="122396"/>
                  </a:cubicBezTo>
                  <a:cubicBezTo>
                    <a:pt x="1714" y="228886"/>
                    <a:pt x="857" y="335471"/>
                    <a:pt x="95" y="441960"/>
                  </a:cubicBezTo>
                  <a:cubicBezTo>
                    <a:pt x="-286" y="496157"/>
                    <a:pt x="-476" y="551974"/>
                    <a:pt x="19526" y="602361"/>
                  </a:cubicBezTo>
                  <a:cubicBezTo>
                    <a:pt x="29241" y="626936"/>
                    <a:pt x="43624" y="649415"/>
                    <a:pt x="59721" y="670274"/>
                  </a:cubicBezTo>
                  <a:cubicBezTo>
                    <a:pt x="68770" y="681990"/>
                    <a:pt x="92202" y="720090"/>
                    <a:pt x="111252" y="715232"/>
                  </a:cubicBezTo>
                  <a:cubicBezTo>
                    <a:pt x="127921" y="710946"/>
                    <a:pt x="133540" y="658082"/>
                    <a:pt x="138112" y="642842"/>
                  </a:cubicBezTo>
                  <a:cubicBezTo>
                    <a:pt x="147066" y="613410"/>
                    <a:pt x="156876" y="584359"/>
                    <a:pt x="167735" y="555593"/>
                  </a:cubicBezTo>
                  <a:cubicBezTo>
                    <a:pt x="173355" y="540639"/>
                    <a:pt x="179355" y="525304"/>
                    <a:pt x="179737" y="509302"/>
                  </a:cubicBezTo>
                  <a:cubicBezTo>
                    <a:pt x="180117" y="493681"/>
                    <a:pt x="175069" y="478536"/>
                    <a:pt x="170116" y="463772"/>
                  </a:cubicBezTo>
                  <a:cubicBezTo>
                    <a:pt x="141637" y="378142"/>
                    <a:pt x="114014" y="291275"/>
                    <a:pt x="105632" y="201454"/>
                  </a:cubicBezTo>
                  <a:cubicBezTo>
                    <a:pt x="100870" y="150304"/>
                    <a:pt x="102489" y="98870"/>
                    <a:pt x="105346" y="47530"/>
                  </a:cubicBezTo>
                  <a:cubicBezTo>
                    <a:pt x="79629" y="30004"/>
                    <a:pt x="52768" y="14192"/>
                    <a:pt x="24955" y="0"/>
                  </a:cubicBezTo>
                  <a:close/>
                </a:path>
              </a:pathLst>
            </a:custGeom>
            <a:solidFill>
              <a:srgbClr val="155F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7" name="Graphic 2">
              <a:extLst>
                <a:ext uri="{FF2B5EF4-FFF2-40B4-BE49-F238E27FC236}">
                  <a16:creationId xmlns:a16="http://schemas.microsoft.com/office/drawing/2014/main" id="{67FE3833-C7D6-2FC8-27A5-543374B44593}"/>
                </a:ext>
              </a:extLst>
            </p:cNvPr>
            <p:cNvGrpSpPr/>
            <p:nvPr/>
          </p:nvGrpSpPr>
          <p:grpSpPr>
            <a:xfrm>
              <a:off x="7736816" y="-3634181"/>
              <a:ext cx="2317241" cy="3497382"/>
              <a:chOff x="8665368" y="-3357022"/>
              <a:chExt cx="2317241" cy="3497382"/>
            </a:xfrm>
          </p:grpSpPr>
          <p:sp>
            <p:nvSpPr>
              <p:cNvPr id="1516" name="Freeform: Shape 1515">
                <a:extLst>
                  <a:ext uri="{FF2B5EF4-FFF2-40B4-BE49-F238E27FC236}">
                    <a16:creationId xmlns:a16="http://schemas.microsoft.com/office/drawing/2014/main" id="{3C2C77D0-F93A-050A-403A-72DC522721F2}"/>
                  </a:ext>
                </a:extLst>
              </p:cNvPr>
              <p:cNvSpPr/>
              <p:nvPr/>
            </p:nvSpPr>
            <p:spPr>
              <a:xfrm>
                <a:off x="9117615" y="-2956713"/>
                <a:ext cx="329850" cy="119177"/>
              </a:xfrm>
              <a:custGeom>
                <a:avLst/>
                <a:gdLst>
                  <a:gd name="connsiteX0" fmla="*/ 172021 w 329850"/>
                  <a:gd name="connsiteY0" fmla="*/ 211 h 119177"/>
                  <a:gd name="connsiteX1" fmla="*/ 0 w 329850"/>
                  <a:gd name="connsiteY1" fmla="*/ 119178 h 119177"/>
                  <a:gd name="connsiteX2" fmla="*/ 329851 w 329850"/>
                  <a:gd name="connsiteY2" fmla="*/ 110796 h 119177"/>
                  <a:gd name="connsiteX3" fmla="*/ 172021 w 329850"/>
                  <a:gd name="connsiteY3" fmla="*/ 211 h 11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850" h="119177">
                    <a:moveTo>
                      <a:pt x="172021" y="211"/>
                    </a:moveTo>
                    <a:cubicBezTo>
                      <a:pt x="172021" y="211"/>
                      <a:pt x="82201" y="-7028"/>
                      <a:pt x="0" y="119178"/>
                    </a:cubicBezTo>
                    <a:cubicBezTo>
                      <a:pt x="214313" y="70410"/>
                      <a:pt x="329851" y="110796"/>
                      <a:pt x="329851" y="110796"/>
                    </a:cubicBezTo>
                    <a:cubicBezTo>
                      <a:pt x="329851" y="110796"/>
                      <a:pt x="268986" y="-5600"/>
                      <a:pt x="172021" y="211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17" name="Freeform: Shape 1516">
                <a:extLst>
                  <a:ext uri="{FF2B5EF4-FFF2-40B4-BE49-F238E27FC236}">
                    <a16:creationId xmlns:a16="http://schemas.microsoft.com/office/drawing/2014/main" id="{B075DCCC-E741-891F-5690-479B520D3CF6}"/>
                  </a:ext>
                </a:extLst>
              </p:cNvPr>
              <p:cNvSpPr/>
              <p:nvPr/>
            </p:nvSpPr>
            <p:spPr>
              <a:xfrm>
                <a:off x="9320307" y="-3357022"/>
                <a:ext cx="538114" cy="493927"/>
              </a:xfrm>
              <a:custGeom>
                <a:avLst/>
                <a:gdLst>
                  <a:gd name="connsiteX0" fmla="*/ 528161 w 538114"/>
                  <a:gd name="connsiteY0" fmla="*/ 414997 h 493927"/>
                  <a:gd name="connsiteX1" fmla="*/ 433769 w 538114"/>
                  <a:gd name="connsiteY1" fmla="*/ 271646 h 493927"/>
                  <a:gd name="connsiteX2" fmla="*/ 460819 w 538114"/>
                  <a:gd name="connsiteY2" fmla="*/ 121627 h 493927"/>
                  <a:gd name="connsiteX3" fmla="*/ 357187 w 538114"/>
                  <a:gd name="connsiteY3" fmla="*/ 14947 h 493927"/>
                  <a:gd name="connsiteX4" fmla="*/ 206121 w 538114"/>
                  <a:gd name="connsiteY4" fmla="*/ 9042 h 493927"/>
                  <a:gd name="connsiteX5" fmla="*/ 64198 w 538114"/>
                  <a:gd name="connsiteY5" fmla="*/ 119722 h 493927"/>
                  <a:gd name="connsiteX6" fmla="*/ 117824 w 538114"/>
                  <a:gd name="connsiteY6" fmla="*/ 279457 h 493927"/>
                  <a:gd name="connsiteX7" fmla="*/ 0 w 538114"/>
                  <a:gd name="connsiteY7" fmla="*/ 492721 h 493927"/>
                  <a:gd name="connsiteX8" fmla="*/ 449770 w 538114"/>
                  <a:gd name="connsiteY8" fmla="*/ 490912 h 493927"/>
                  <a:gd name="connsiteX9" fmla="*/ 520351 w 538114"/>
                  <a:gd name="connsiteY9" fmla="*/ 475195 h 493927"/>
                  <a:gd name="connsiteX10" fmla="*/ 528161 w 538114"/>
                  <a:gd name="connsiteY10" fmla="*/ 414997 h 493927"/>
                  <a:gd name="connsiteX11" fmla="*/ 352330 w 538114"/>
                  <a:gd name="connsiteY11" fmla="*/ 208495 h 493927"/>
                  <a:gd name="connsiteX12" fmla="*/ 257270 w 538114"/>
                  <a:gd name="connsiteY12" fmla="*/ 218211 h 493927"/>
                  <a:gd name="connsiteX13" fmla="*/ 214122 w 538114"/>
                  <a:gd name="connsiteY13" fmla="*/ 180206 h 493927"/>
                  <a:gd name="connsiteX14" fmla="*/ 211931 w 538114"/>
                  <a:gd name="connsiteY14" fmla="*/ 125628 h 493927"/>
                  <a:gd name="connsiteX15" fmla="*/ 244316 w 538114"/>
                  <a:gd name="connsiteY15" fmla="*/ 78955 h 493927"/>
                  <a:gd name="connsiteX16" fmla="*/ 391573 w 538114"/>
                  <a:gd name="connsiteY16" fmla="*/ 119532 h 493927"/>
                  <a:gd name="connsiteX17" fmla="*/ 352330 w 538114"/>
                  <a:gd name="connsiteY17" fmla="*/ 208495 h 493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8114" h="493927">
                    <a:moveTo>
                      <a:pt x="528161" y="414997"/>
                    </a:moveTo>
                    <a:cubicBezTo>
                      <a:pt x="491014" y="371278"/>
                      <a:pt x="459295" y="322986"/>
                      <a:pt x="433769" y="271646"/>
                    </a:cubicBezTo>
                    <a:cubicBezTo>
                      <a:pt x="472249" y="237737"/>
                      <a:pt x="476155" y="170491"/>
                      <a:pt x="460819" y="121627"/>
                    </a:cubicBezTo>
                    <a:cubicBezTo>
                      <a:pt x="445484" y="72764"/>
                      <a:pt x="404908" y="33807"/>
                      <a:pt x="357187" y="14947"/>
                    </a:cubicBezTo>
                    <a:cubicBezTo>
                      <a:pt x="309563" y="-3912"/>
                      <a:pt x="255746" y="-3817"/>
                      <a:pt x="206121" y="9042"/>
                    </a:cubicBezTo>
                    <a:cubicBezTo>
                      <a:pt x="145923" y="24663"/>
                      <a:pt x="88106" y="62287"/>
                      <a:pt x="64198" y="119722"/>
                    </a:cubicBezTo>
                    <a:cubicBezTo>
                      <a:pt x="40291" y="177158"/>
                      <a:pt x="61055" y="254120"/>
                      <a:pt x="117824" y="279457"/>
                    </a:cubicBezTo>
                    <a:cubicBezTo>
                      <a:pt x="89916" y="355657"/>
                      <a:pt x="52388" y="430809"/>
                      <a:pt x="0" y="492721"/>
                    </a:cubicBezTo>
                    <a:cubicBezTo>
                      <a:pt x="149923" y="493960"/>
                      <a:pt x="299847" y="495293"/>
                      <a:pt x="449770" y="490912"/>
                    </a:cubicBezTo>
                    <a:cubicBezTo>
                      <a:pt x="474250" y="490245"/>
                      <a:pt x="500062" y="488912"/>
                      <a:pt x="520351" y="475195"/>
                    </a:cubicBezTo>
                    <a:cubicBezTo>
                      <a:pt x="540639" y="461575"/>
                      <a:pt x="543973" y="433666"/>
                      <a:pt x="528161" y="414997"/>
                    </a:cubicBezTo>
                    <a:close/>
                    <a:moveTo>
                      <a:pt x="352330" y="208495"/>
                    </a:moveTo>
                    <a:cubicBezTo>
                      <a:pt x="324898" y="227736"/>
                      <a:pt x="288226" y="230593"/>
                      <a:pt x="257270" y="218211"/>
                    </a:cubicBezTo>
                    <a:cubicBezTo>
                      <a:pt x="239268" y="211067"/>
                      <a:pt x="222504" y="198304"/>
                      <a:pt x="214122" y="180206"/>
                    </a:cubicBezTo>
                    <a:cubicBezTo>
                      <a:pt x="206311" y="163347"/>
                      <a:pt x="206597" y="143440"/>
                      <a:pt x="211931" y="125628"/>
                    </a:cubicBezTo>
                    <a:cubicBezTo>
                      <a:pt x="217551" y="106959"/>
                      <a:pt x="229457" y="90671"/>
                      <a:pt x="244316" y="78955"/>
                    </a:cubicBezTo>
                    <a:cubicBezTo>
                      <a:pt x="264795" y="62763"/>
                      <a:pt x="367951" y="35331"/>
                      <a:pt x="391573" y="119532"/>
                    </a:cubicBezTo>
                    <a:cubicBezTo>
                      <a:pt x="400907" y="152679"/>
                      <a:pt x="379762" y="189350"/>
                      <a:pt x="352330" y="208495"/>
                    </a:cubicBez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18" name="Freeform: Shape 1517">
                <a:extLst>
                  <a:ext uri="{FF2B5EF4-FFF2-40B4-BE49-F238E27FC236}">
                    <a16:creationId xmlns:a16="http://schemas.microsoft.com/office/drawing/2014/main" id="{679DE946-6D31-A31C-C3F2-04D8522727EB}"/>
                  </a:ext>
                </a:extLst>
              </p:cNvPr>
              <p:cNvSpPr/>
              <p:nvPr/>
            </p:nvSpPr>
            <p:spPr>
              <a:xfrm>
                <a:off x="9320307" y="-3332359"/>
                <a:ext cx="203739" cy="468915"/>
              </a:xfrm>
              <a:custGeom>
                <a:avLst/>
                <a:gdLst>
                  <a:gd name="connsiteX0" fmla="*/ 124777 w 203739"/>
                  <a:gd name="connsiteY0" fmla="*/ 468916 h 468915"/>
                  <a:gd name="connsiteX1" fmla="*/ 203740 w 203739"/>
                  <a:gd name="connsiteY1" fmla="*/ 255746 h 468915"/>
                  <a:gd name="connsiteX2" fmla="*/ 101251 w 203739"/>
                  <a:gd name="connsiteY2" fmla="*/ 120015 h 468915"/>
                  <a:gd name="connsiteX3" fmla="*/ 162306 w 203739"/>
                  <a:gd name="connsiteY3" fmla="*/ 0 h 468915"/>
                  <a:gd name="connsiteX4" fmla="*/ 64198 w 203739"/>
                  <a:gd name="connsiteY4" fmla="*/ 94964 h 468915"/>
                  <a:gd name="connsiteX5" fmla="*/ 117824 w 203739"/>
                  <a:gd name="connsiteY5" fmla="*/ 254699 h 468915"/>
                  <a:gd name="connsiteX6" fmla="*/ 0 w 203739"/>
                  <a:gd name="connsiteY6" fmla="*/ 467963 h 468915"/>
                  <a:gd name="connsiteX7" fmla="*/ 124777 w 203739"/>
                  <a:gd name="connsiteY7" fmla="*/ 468916 h 468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3739" h="468915">
                    <a:moveTo>
                      <a:pt x="124777" y="468916"/>
                    </a:moveTo>
                    <a:cubicBezTo>
                      <a:pt x="144875" y="395669"/>
                      <a:pt x="170593" y="323945"/>
                      <a:pt x="203740" y="255746"/>
                    </a:cubicBezTo>
                    <a:cubicBezTo>
                      <a:pt x="145732" y="238125"/>
                      <a:pt x="102394" y="180594"/>
                      <a:pt x="101251" y="120015"/>
                    </a:cubicBezTo>
                    <a:cubicBezTo>
                      <a:pt x="100394" y="73247"/>
                      <a:pt x="124873" y="27622"/>
                      <a:pt x="162306" y="0"/>
                    </a:cubicBezTo>
                    <a:cubicBezTo>
                      <a:pt x="119348" y="19907"/>
                      <a:pt x="82201" y="51816"/>
                      <a:pt x="64198" y="94964"/>
                    </a:cubicBezTo>
                    <a:cubicBezTo>
                      <a:pt x="40291" y="152400"/>
                      <a:pt x="61055" y="229362"/>
                      <a:pt x="117824" y="254699"/>
                    </a:cubicBezTo>
                    <a:cubicBezTo>
                      <a:pt x="89916" y="330899"/>
                      <a:pt x="52388" y="406051"/>
                      <a:pt x="0" y="467963"/>
                    </a:cubicBezTo>
                    <a:cubicBezTo>
                      <a:pt x="41624" y="468440"/>
                      <a:pt x="83153" y="468725"/>
                      <a:pt x="124777" y="468916"/>
                    </a:cubicBezTo>
                    <a:close/>
                  </a:path>
                </a:pathLst>
              </a:custGeom>
              <a:solidFill>
                <a:srgbClr val="D1D3D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519" name="Graphic 2">
                <a:extLst>
                  <a:ext uri="{FF2B5EF4-FFF2-40B4-BE49-F238E27FC236}">
                    <a16:creationId xmlns:a16="http://schemas.microsoft.com/office/drawing/2014/main" id="{05739A5F-28C2-586A-4261-960E7BDC3C68}"/>
                  </a:ext>
                </a:extLst>
              </p:cNvPr>
              <p:cNvGrpSpPr/>
              <p:nvPr/>
            </p:nvGrpSpPr>
            <p:grpSpPr>
              <a:xfrm>
                <a:off x="8665368" y="-2908782"/>
                <a:ext cx="2253519" cy="3049142"/>
                <a:chOff x="8665368" y="-2908782"/>
                <a:chExt cx="2253519" cy="3049142"/>
              </a:xfrm>
            </p:grpSpPr>
            <p:sp>
              <p:nvSpPr>
                <p:cNvPr id="1932" name="Freeform: Shape 1931">
                  <a:extLst>
                    <a:ext uri="{FF2B5EF4-FFF2-40B4-BE49-F238E27FC236}">
                      <a16:creationId xmlns:a16="http://schemas.microsoft.com/office/drawing/2014/main" id="{F14C3298-6AF3-E969-1F05-6C78A57124CD}"/>
                    </a:ext>
                  </a:extLst>
                </p:cNvPr>
                <p:cNvSpPr/>
                <p:nvPr/>
              </p:nvSpPr>
              <p:spPr>
                <a:xfrm>
                  <a:off x="8737949" y="-2908782"/>
                  <a:ext cx="2180939" cy="3049142"/>
                </a:xfrm>
                <a:custGeom>
                  <a:avLst/>
                  <a:gdLst>
                    <a:gd name="connsiteX0" fmla="*/ 0 w 2180939"/>
                    <a:gd name="connsiteY0" fmla="*/ 0 h 3049142"/>
                    <a:gd name="connsiteX1" fmla="*/ 1933766 w 2180939"/>
                    <a:gd name="connsiteY1" fmla="*/ 0 h 3049142"/>
                    <a:gd name="connsiteX2" fmla="*/ 2180939 w 2180939"/>
                    <a:gd name="connsiteY2" fmla="*/ 2818829 h 3049142"/>
                    <a:gd name="connsiteX3" fmla="*/ 270605 w 2180939"/>
                    <a:gd name="connsiteY3" fmla="*/ 3049143 h 304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80939" h="3049142">
                      <a:moveTo>
                        <a:pt x="0" y="0"/>
                      </a:moveTo>
                      <a:lnTo>
                        <a:pt x="1933766" y="0"/>
                      </a:lnTo>
                      <a:lnTo>
                        <a:pt x="2180939" y="2818829"/>
                      </a:lnTo>
                      <a:lnTo>
                        <a:pt x="270605" y="3049143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33" name="Freeform: Shape 1932">
                  <a:extLst>
                    <a:ext uri="{FF2B5EF4-FFF2-40B4-BE49-F238E27FC236}">
                      <a16:creationId xmlns:a16="http://schemas.microsoft.com/office/drawing/2014/main" id="{BD485461-BC7B-F1B0-561A-D1D43301A8AD}"/>
                    </a:ext>
                  </a:extLst>
                </p:cNvPr>
                <p:cNvSpPr/>
                <p:nvPr/>
              </p:nvSpPr>
              <p:spPr>
                <a:xfrm>
                  <a:off x="10051446" y="-2908687"/>
                  <a:ext cx="253128" cy="294417"/>
                </a:xfrm>
                <a:custGeom>
                  <a:avLst/>
                  <a:gdLst>
                    <a:gd name="connsiteX0" fmla="*/ 123920 w 253128"/>
                    <a:gd name="connsiteY0" fmla="*/ 294418 h 294417"/>
                    <a:gd name="connsiteX1" fmla="*/ 241840 w 253128"/>
                    <a:gd name="connsiteY1" fmla="*/ 0 h 294417"/>
                    <a:gd name="connsiteX2" fmla="*/ 0 w 253128"/>
                    <a:gd name="connsiteY2" fmla="*/ 0 h 294417"/>
                    <a:gd name="connsiteX3" fmla="*/ 123920 w 253128"/>
                    <a:gd name="connsiteY3" fmla="*/ 294418 h 294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3128" h="294417">
                      <a:moveTo>
                        <a:pt x="123920" y="294418"/>
                      </a:moveTo>
                      <a:cubicBezTo>
                        <a:pt x="123920" y="294418"/>
                        <a:pt x="298418" y="229743"/>
                        <a:pt x="241840" y="0"/>
                      </a:cubicBezTo>
                      <a:lnTo>
                        <a:pt x="0" y="0"/>
                      </a:lnTo>
                      <a:lnTo>
                        <a:pt x="123920" y="294418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34" name="Freeform: Shape 1933">
                  <a:extLst>
                    <a:ext uri="{FF2B5EF4-FFF2-40B4-BE49-F238E27FC236}">
                      <a16:creationId xmlns:a16="http://schemas.microsoft.com/office/drawing/2014/main" id="{AA63F4E2-47A5-4358-D2E5-BD34A6EE84A4}"/>
                    </a:ext>
                  </a:extLst>
                </p:cNvPr>
                <p:cNvSpPr/>
                <p:nvPr/>
              </p:nvSpPr>
              <p:spPr>
                <a:xfrm>
                  <a:off x="8665368" y="-2908782"/>
                  <a:ext cx="343185" cy="3049142"/>
                </a:xfrm>
                <a:custGeom>
                  <a:avLst/>
                  <a:gdLst>
                    <a:gd name="connsiteX0" fmla="*/ 72580 w 343185"/>
                    <a:gd name="connsiteY0" fmla="*/ 0 h 3049142"/>
                    <a:gd name="connsiteX1" fmla="*/ 0 w 343185"/>
                    <a:gd name="connsiteY1" fmla="*/ 52959 h 3049142"/>
                    <a:gd name="connsiteX2" fmla="*/ 272225 w 343185"/>
                    <a:gd name="connsiteY2" fmla="*/ 3021140 h 3049142"/>
                    <a:gd name="connsiteX3" fmla="*/ 343186 w 343185"/>
                    <a:gd name="connsiteY3" fmla="*/ 3049143 h 304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3185" h="3049142">
                      <a:moveTo>
                        <a:pt x="72580" y="0"/>
                      </a:moveTo>
                      <a:lnTo>
                        <a:pt x="0" y="52959"/>
                      </a:lnTo>
                      <a:lnTo>
                        <a:pt x="272225" y="3021140"/>
                      </a:lnTo>
                      <a:lnTo>
                        <a:pt x="343186" y="3049143"/>
                      </a:lnTo>
                      <a:close/>
                    </a:path>
                  </a:pathLst>
                </a:custGeom>
                <a:solidFill>
                  <a:srgbClr val="5888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35" name="Freeform: Shape 1934">
                  <a:extLst>
                    <a:ext uri="{FF2B5EF4-FFF2-40B4-BE49-F238E27FC236}">
                      <a16:creationId xmlns:a16="http://schemas.microsoft.com/office/drawing/2014/main" id="{E102AD91-DE0D-2AF1-4EFD-02EA31A214CF}"/>
                    </a:ext>
                  </a:extLst>
                </p:cNvPr>
                <p:cNvSpPr/>
                <p:nvPr/>
              </p:nvSpPr>
              <p:spPr>
                <a:xfrm>
                  <a:off x="8901990" y="-2823724"/>
                  <a:ext cx="2016897" cy="2937129"/>
                </a:xfrm>
                <a:custGeom>
                  <a:avLst/>
                  <a:gdLst>
                    <a:gd name="connsiteX0" fmla="*/ 2016898 w 2016897"/>
                    <a:gd name="connsiteY0" fmla="*/ 2733770 h 2937129"/>
                    <a:gd name="connsiteX1" fmla="*/ 1846591 w 2016897"/>
                    <a:gd name="connsiteY1" fmla="*/ 790670 h 2937129"/>
                    <a:gd name="connsiteX2" fmla="*/ 1710384 w 2016897"/>
                    <a:gd name="connsiteY2" fmla="*/ 33814 h 2937129"/>
                    <a:gd name="connsiteX3" fmla="*/ 170 w 2016897"/>
                    <a:gd name="connsiteY3" fmla="*/ 0 h 2937129"/>
                    <a:gd name="connsiteX4" fmla="*/ 330401 w 2016897"/>
                    <a:gd name="connsiteY4" fmla="*/ 2937129 h 2937129"/>
                    <a:gd name="connsiteX5" fmla="*/ 2016898 w 2016897"/>
                    <a:gd name="connsiteY5" fmla="*/ 2733770 h 2937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16897" h="2937129">
                      <a:moveTo>
                        <a:pt x="2016898" y="2733770"/>
                      </a:moveTo>
                      <a:lnTo>
                        <a:pt x="1846591" y="790670"/>
                      </a:lnTo>
                      <a:lnTo>
                        <a:pt x="1710384" y="33814"/>
                      </a:lnTo>
                      <a:lnTo>
                        <a:pt x="170" y="0"/>
                      </a:lnTo>
                      <a:cubicBezTo>
                        <a:pt x="170" y="0"/>
                        <a:pt x="-18309" y="2226088"/>
                        <a:pt x="330401" y="2937129"/>
                      </a:cubicBezTo>
                      <a:lnTo>
                        <a:pt x="2016898" y="2733770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520" name="Freeform: Shape 1519">
                <a:extLst>
                  <a:ext uri="{FF2B5EF4-FFF2-40B4-BE49-F238E27FC236}">
                    <a16:creationId xmlns:a16="http://schemas.microsoft.com/office/drawing/2014/main" id="{040370D5-0003-618C-CA24-8AA87BB9D59C}"/>
                  </a:ext>
                </a:extLst>
              </p:cNvPr>
              <p:cNvSpPr/>
              <p:nvPr/>
            </p:nvSpPr>
            <p:spPr>
              <a:xfrm>
                <a:off x="8935878" y="-2800197"/>
                <a:ext cx="2046731" cy="2736627"/>
              </a:xfrm>
              <a:custGeom>
                <a:avLst/>
                <a:gdLst>
                  <a:gd name="connsiteX0" fmla="*/ 0 w 2046731"/>
                  <a:gd name="connsiteY0" fmla="*/ 30956 h 2736627"/>
                  <a:gd name="connsiteX1" fmla="*/ 1724692 w 2046731"/>
                  <a:gd name="connsiteY1" fmla="*/ 0 h 2736627"/>
                  <a:gd name="connsiteX2" fmla="*/ 2046732 w 2046731"/>
                  <a:gd name="connsiteY2" fmla="*/ 2531078 h 2736627"/>
                  <a:gd name="connsiteX3" fmla="*/ 332042 w 2046731"/>
                  <a:gd name="connsiteY3" fmla="*/ 2736628 h 2736627"/>
                  <a:gd name="connsiteX4" fmla="*/ 0 w 2046731"/>
                  <a:gd name="connsiteY4" fmla="*/ 30956 h 273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6731" h="2736627">
                    <a:moveTo>
                      <a:pt x="0" y="30956"/>
                    </a:moveTo>
                    <a:cubicBezTo>
                      <a:pt x="574929" y="20669"/>
                      <a:pt x="1149763" y="10287"/>
                      <a:pt x="1724692" y="0"/>
                    </a:cubicBezTo>
                    <a:cubicBezTo>
                      <a:pt x="1782223" y="849440"/>
                      <a:pt x="1881854" y="1695831"/>
                      <a:pt x="2046732" y="2531078"/>
                    </a:cubicBezTo>
                    <a:cubicBezTo>
                      <a:pt x="1472756" y="2548604"/>
                      <a:pt x="896017" y="2628805"/>
                      <a:pt x="332042" y="2736628"/>
                    </a:cubicBezTo>
                    <a:cubicBezTo>
                      <a:pt x="174593" y="2164937"/>
                      <a:pt x="0" y="538163"/>
                      <a:pt x="0" y="309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21" name="Freeform: Shape 1520">
                <a:extLst>
                  <a:ext uri="{FF2B5EF4-FFF2-40B4-BE49-F238E27FC236}">
                    <a16:creationId xmlns:a16="http://schemas.microsoft.com/office/drawing/2014/main" id="{364B2C11-BA4B-FD75-7451-8D7DD85D06E7}"/>
                  </a:ext>
                </a:extLst>
              </p:cNvPr>
              <p:cNvSpPr/>
              <p:nvPr/>
            </p:nvSpPr>
            <p:spPr>
              <a:xfrm>
                <a:off x="9475089" y="-3044323"/>
                <a:ext cx="365378" cy="109346"/>
              </a:xfrm>
              <a:custGeom>
                <a:avLst/>
                <a:gdLst>
                  <a:gd name="connsiteX0" fmla="*/ 0 w 365378"/>
                  <a:gd name="connsiteY0" fmla="*/ 109347 h 109346"/>
                  <a:gd name="connsiteX1" fmla="*/ 365379 w 365378"/>
                  <a:gd name="connsiteY1" fmla="*/ 92678 h 109346"/>
                  <a:gd name="connsiteX2" fmla="*/ 301085 w 365378"/>
                  <a:gd name="connsiteY2" fmla="*/ 0 h 109346"/>
                  <a:gd name="connsiteX3" fmla="*/ 178689 w 365378"/>
                  <a:gd name="connsiteY3" fmla="*/ 25241 h 109346"/>
                  <a:gd name="connsiteX4" fmla="*/ 0 w 365378"/>
                  <a:gd name="connsiteY4" fmla="*/ 109347 h 109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378" h="109346">
                    <a:moveTo>
                      <a:pt x="0" y="109347"/>
                    </a:moveTo>
                    <a:cubicBezTo>
                      <a:pt x="121825" y="103822"/>
                      <a:pt x="243649" y="98203"/>
                      <a:pt x="365379" y="92678"/>
                    </a:cubicBezTo>
                    <a:cubicBezTo>
                      <a:pt x="341566" y="63532"/>
                      <a:pt x="320040" y="32575"/>
                      <a:pt x="301085" y="0"/>
                    </a:cubicBezTo>
                    <a:cubicBezTo>
                      <a:pt x="259461" y="3334"/>
                      <a:pt x="218503" y="12097"/>
                      <a:pt x="178689" y="25241"/>
                    </a:cubicBezTo>
                    <a:cubicBezTo>
                      <a:pt x="116015" y="45815"/>
                      <a:pt x="56959" y="76200"/>
                      <a:pt x="0" y="109347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522" name="Graphic 2">
                <a:extLst>
                  <a:ext uri="{FF2B5EF4-FFF2-40B4-BE49-F238E27FC236}">
                    <a16:creationId xmlns:a16="http://schemas.microsoft.com/office/drawing/2014/main" id="{050CE481-F79F-1079-9156-EEA078A89E5A}"/>
                  </a:ext>
                </a:extLst>
              </p:cNvPr>
              <p:cNvGrpSpPr/>
              <p:nvPr/>
            </p:nvGrpSpPr>
            <p:grpSpPr>
              <a:xfrm>
                <a:off x="9289541" y="-2985838"/>
                <a:ext cx="910018" cy="371569"/>
                <a:chOff x="9289541" y="-2985838"/>
                <a:chExt cx="910018" cy="371569"/>
              </a:xfrm>
            </p:grpSpPr>
            <p:sp>
              <p:nvSpPr>
                <p:cNvPr id="1928" name="Freeform: Shape 1927">
                  <a:extLst>
                    <a:ext uri="{FF2B5EF4-FFF2-40B4-BE49-F238E27FC236}">
                      <a16:creationId xmlns:a16="http://schemas.microsoft.com/office/drawing/2014/main" id="{A09A1A6A-E2DC-057E-D393-55282C01F8F1}"/>
                    </a:ext>
                  </a:extLst>
                </p:cNvPr>
                <p:cNvSpPr/>
                <p:nvPr/>
              </p:nvSpPr>
              <p:spPr>
                <a:xfrm>
                  <a:off x="9289541" y="-2985838"/>
                  <a:ext cx="910018" cy="371569"/>
                </a:xfrm>
                <a:custGeom>
                  <a:avLst/>
                  <a:gdLst>
                    <a:gd name="connsiteX0" fmla="*/ 94298 w 910018"/>
                    <a:gd name="connsiteY0" fmla="*/ 370998 h 371569"/>
                    <a:gd name="connsiteX1" fmla="*/ 885825 w 910018"/>
                    <a:gd name="connsiteY1" fmla="*/ 371569 h 371569"/>
                    <a:gd name="connsiteX2" fmla="*/ 876109 w 910018"/>
                    <a:gd name="connsiteY2" fmla="*/ 74961 h 371569"/>
                    <a:gd name="connsiteX3" fmla="*/ 803053 w 910018"/>
                    <a:gd name="connsiteY3" fmla="*/ 17049 h 371569"/>
                    <a:gd name="connsiteX4" fmla="*/ 0 w 910018"/>
                    <a:gd name="connsiteY4" fmla="*/ 29527 h 371569"/>
                    <a:gd name="connsiteX5" fmla="*/ 94298 w 910018"/>
                    <a:gd name="connsiteY5" fmla="*/ 370998 h 371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10018" h="371569">
                      <a:moveTo>
                        <a:pt x="94298" y="370998"/>
                      </a:moveTo>
                      <a:lnTo>
                        <a:pt x="885825" y="371569"/>
                      </a:lnTo>
                      <a:cubicBezTo>
                        <a:pt x="927545" y="281368"/>
                        <a:pt x="909352" y="172878"/>
                        <a:pt x="876109" y="74961"/>
                      </a:cubicBezTo>
                      <a:cubicBezTo>
                        <a:pt x="865251" y="42862"/>
                        <a:pt x="836771" y="20192"/>
                        <a:pt x="803053" y="17049"/>
                      </a:cubicBezTo>
                      <a:cubicBezTo>
                        <a:pt x="545973" y="-6668"/>
                        <a:pt x="282893" y="-8383"/>
                        <a:pt x="0" y="29527"/>
                      </a:cubicBezTo>
                      <a:cubicBezTo>
                        <a:pt x="88202" y="75818"/>
                        <a:pt x="102108" y="243934"/>
                        <a:pt x="94298" y="370998"/>
                      </a:cubicBezTo>
                      <a:close/>
                    </a:path>
                  </a:pathLst>
                </a:custGeom>
                <a:solidFill>
                  <a:srgbClr val="BCBEC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29" name="Freeform: Shape 1928">
                  <a:extLst>
                    <a:ext uri="{FF2B5EF4-FFF2-40B4-BE49-F238E27FC236}">
                      <a16:creationId xmlns:a16="http://schemas.microsoft.com/office/drawing/2014/main" id="{861C2AAF-0B94-10DC-75F1-31013316D2A6}"/>
                    </a:ext>
                  </a:extLst>
                </p:cNvPr>
                <p:cNvSpPr/>
                <p:nvPr/>
              </p:nvSpPr>
              <p:spPr>
                <a:xfrm>
                  <a:off x="9368408" y="-2836297"/>
                  <a:ext cx="831109" cy="156972"/>
                </a:xfrm>
                <a:custGeom>
                  <a:avLst/>
                  <a:gdLst>
                    <a:gd name="connsiteX0" fmla="*/ 818579 w 831109"/>
                    <a:gd name="connsiteY0" fmla="*/ 0 h 156972"/>
                    <a:gd name="connsiteX1" fmla="*/ 0 w 831109"/>
                    <a:gd name="connsiteY1" fmla="*/ 2286 h 156972"/>
                    <a:gd name="connsiteX2" fmla="*/ 17240 w 831109"/>
                    <a:gd name="connsiteY2" fmla="*/ 156972 h 156972"/>
                    <a:gd name="connsiteX3" fmla="*/ 827437 w 831109"/>
                    <a:gd name="connsiteY3" fmla="*/ 152686 h 156972"/>
                    <a:gd name="connsiteX4" fmla="*/ 818579 w 831109"/>
                    <a:gd name="connsiteY4" fmla="*/ 0 h 156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109" h="156972">
                      <a:moveTo>
                        <a:pt x="818579" y="0"/>
                      </a:moveTo>
                      <a:lnTo>
                        <a:pt x="0" y="2286"/>
                      </a:lnTo>
                      <a:cubicBezTo>
                        <a:pt x="12287" y="49816"/>
                        <a:pt x="17050" y="104489"/>
                        <a:pt x="17240" y="156972"/>
                      </a:cubicBezTo>
                      <a:lnTo>
                        <a:pt x="827437" y="152686"/>
                      </a:lnTo>
                      <a:cubicBezTo>
                        <a:pt x="835057" y="103442"/>
                        <a:pt x="830199" y="51340"/>
                        <a:pt x="818579" y="0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30" name="Freeform: Shape 1929">
                  <a:extLst>
                    <a:ext uri="{FF2B5EF4-FFF2-40B4-BE49-F238E27FC236}">
                      <a16:creationId xmlns:a16="http://schemas.microsoft.com/office/drawing/2014/main" id="{3DF46D35-CDA9-959E-1197-608656EA52DC}"/>
                    </a:ext>
                  </a:extLst>
                </p:cNvPr>
                <p:cNvSpPr/>
                <p:nvPr/>
              </p:nvSpPr>
              <p:spPr>
                <a:xfrm>
                  <a:off x="9586913" y="-2968059"/>
                  <a:ext cx="492210" cy="79949"/>
                </a:xfrm>
                <a:custGeom>
                  <a:avLst/>
                  <a:gdLst>
                    <a:gd name="connsiteX0" fmla="*/ 157924 w 492210"/>
                    <a:gd name="connsiteY0" fmla="*/ 412 h 79949"/>
                    <a:gd name="connsiteX1" fmla="*/ 15525 w 492210"/>
                    <a:gd name="connsiteY1" fmla="*/ 24129 h 79949"/>
                    <a:gd name="connsiteX2" fmla="*/ 190 w 492210"/>
                    <a:gd name="connsiteY2" fmla="*/ 42513 h 79949"/>
                    <a:gd name="connsiteX3" fmla="*/ 17335 w 492210"/>
                    <a:gd name="connsiteY3" fmla="*/ 55181 h 79949"/>
                    <a:gd name="connsiteX4" fmla="*/ 359473 w 492210"/>
                    <a:gd name="connsiteY4" fmla="*/ 74707 h 79949"/>
                    <a:gd name="connsiteX5" fmla="*/ 492061 w 492210"/>
                    <a:gd name="connsiteY5" fmla="*/ 45751 h 79949"/>
                    <a:gd name="connsiteX6" fmla="*/ 357473 w 492210"/>
                    <a:gd name="connsiteY6" fmla="*/ 7270 h 79949"/>
                    <a:gd name="connsiteX7" fmla="*/ 157924 w 492210"/>
                    <a:gd name="connsiteY7" fmla="*/ 412 h 799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2210" h="79949">
                      <a:moveTo>
                        <a:pt x="157924" y="412"/>
                      </a:moveTo>
                      <a:cubicBezTo>
                        <a:pt x="109537" y="1460"/>
                        <a:pt x="59912" y="4698"/>
                        <a:pt x="15525" y="24129"/>
                      </a:cubicBezTo>
                      <a:cubicBezTo>
                        <a:pt x="7619" y="27558"/>
                        <a:pt x="-1429" y="34035"/>
                        <a:pt x="190" y="42513"/>
                      </a:cubicBezTo>
                      <a:cubicBezTo>
                        <a:pt x="1523" y="49942"/>
                        <a:pt x="10096" y="53276"/>
                        <a:pt x="17335" y="55181"/>
                      </a:cubicBezTo>
                      <a:cubicBezTo>
                        <a:pt x="128777" y="84518"/>
                        <a:pt x="245363" y="83089"/>
                        <a:pt x="359473" y="74707"/>
                      </a:cubicBezTo>
                      <a:cubicBezTo>
                        <a:pt x="381857" y="73088"/>
                        <a:pt x="496919" y="76326"/>
                        <a:pt x="492061" y="45751"/>
                      </a:cubicBezTo>
                      <a:cubicBezTo>
                        <a:pt x="485584" y="4889"/>
                        <a:pt x="385571" y="9842"/>
                        <a:pt x="357473" y="7270"/>
                      </a:cubicBezTo>
                      <a:cubicBezTo>
                        <a:pt x="291083" y="1269"/>
                        <a:pt x="224504" y="-1017"/>
                        <a:pt x="157924" y="412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31" name="Freeform: Shape 1930">
                  <a:extLst>
                    <a:ext uri="{FF2B5EF4-FFF2-40B4-BE49-F238E27FC236}">
                      <a16:creationId xmlns:a16="http://schemas.microsoft.com/office/drawing/2014/main" id="{0189C69F-EBE3-5C83-012C-C12841FEC4B6}"/>
                    </a:ext>
                  </a:extLst>
                </p:cNvPr>
                <p:cNvSpPr/>
                <p:nvPr/>
              </p:nvSpPr>
              <p:spPr>
                <a:xfrm>
                  <a:off x="9442704" y="-2946501"/>
                  <a:ext cx="110680" cy="42862"/>
                </a:xfrm>
                <a:custGeom>
                  <a:avLst/>
                  <a:gdLst>
                    <a:gd name="connsiteX0" fmla="*/ 110681 w 110680"/>
                    <a:gd name="connsiteY0" fmla="*/ 21431 h 42862"/>
                    <a:gd name="connsiteX1" fmla="*/ 55340 w 110680"/>
                    <a:gd name="connsiteY1" fmla="*/ 42862 h 42862"/>
                    <a:gd name="connsiteX2" fmla="*/ 0 w 110680"/>
                    <a:gd name="connsiteY2" fmla="*/ 21431 h 42862"/>
                    <a:gd name="connsiteX3" fmla="*/ 55340 w 110680"/>
                    <a:gd name="connsiteY3" fmla="*/ 0 h 42862"/>
                    <a:gd name="connsiteX4" fmla="*/ 110681 w 110680"/>
                    <a:gd name="connsiteY4" fmla="*/ 21431 h 42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680" h="42862">
                      <a:moveTo>
                        <a:pt x="110681" y="21431"/>
                      </a:moveTo>
                      <a:cubicBezTo>
                        <a:pt x="110681" y="33267"/>
                        <a:pt x="85904" y="42862"/>
                        <a:pt x="55340" y="42862"/>
                      </a:cubicBezTo>
                      <a:cubicBezTo>
                        <a:pt x="24777" y="42862"/>
                        <a:pt x="0" y="33267"/>
                        <a:pt x="0" y="21431"/>
                      </a:cubicBezTo>
                      <a:cubicBezTo>
                        <a:pt x="0" y="9595"/>
                        <a:pt x="24777" y="0"/>
                        <a:pt x="55340" y="0"/>
                      </a:cubicBezTo>
                      <a:cubicBezTo>
                        <a:pt x="85904" y="0"/>
                        <a:pt x="110681" y="9595"/>
                        <a:pt x="110681" y="21431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523" name="Freeform: Shape 1522">
                <a:extLst>
                  <a:ext uri="{FF2B5EF4-FFF2-40B4-BE49-F238E27FC236}">
                    <a16:creationId xmlns:a16="http://schemas.microsoft.com/office/drawing/2014/main" id="{37F38992-8078-D157-2B1F-7BACAD53436B}"/>
                  </a:ext>
                </a:extLst>
              </p:cNvPr>
              <p:cNvSpPr/>
              <p:nvPr/>
            </p:nvSpPr>
            <p:spPr>
              <a:xfrm>
                <a:off x="10215657" y="-2364238"/>
                <a:ext cx="373189" cy="395763"/>
              </a:xfrm>
              <a:custGeom>
                <a:avLst/>
                <a:gdLst>
                  <a:gd name="connsiteX0" fmla="*/ 373190 w 373189"/>
                  <a:gd name="connsiteY0" fmla="*/ 379857 h 395763"/>
                  <a:gd name="connsiteX1" fmla="*/ 59912 w 373189"/>
                  <a:gd name="connsiteY1" fmla="*/ 395764 h 395763"/>
                  <a:gd name="connsiteX2" fmla="*/ 0 w 373189"/>
                  <a:gd name="connsiteY2" fmla="*/ 15907 h 395763"/>
                  <a:gd name="connsiteX3" fmla="*/ 313182 w 373189"/>
                  <a:gd name="connsiteY3" fmla="*/ 0 h 395763"/>
                  <a:gd name="connsiteX4" fmla="*/ 373190 w 373189"/>
                  <a:gd name="connsiteY4" fmla="*/ 379857 h 395763"/>
                  <a:gd name="connsiteX5" fmla="*/ 92297 w 373189"/>
                  <a:gd name="connsiteY5" fmla="*/ 355949 h 395763"/>
                  <a:gd name="connsiteX6" fmla="*/ 328994 w 373189"/>
                  <a:gd name="connsiteY6" fmla="*/ 343948 h 395763"/>
                  <a:gd name="connsiteX7" fmla="*/ 281083 w 373189"/>
                  <a:gd name="connsiteY7" fmla="*/ 39815 h 395763"/>
                  <a:gd name="connsiteX8" fmla="*/ 44387 w 373189"/>
                  <a:gd name="connsiteY8" fmla="*/ 51816 h 395763"/>
                  <a:gd name="connsiteX9" fmla="*/ 92297 w 373189"/>
                  <a:gd name="connsiteY9" fmla="*/ 355949 h 395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3189" h="395763">
                    <a:moveTo>
                      <a:pt x="373190" y="379857"/>
                    </a:moveTo>
                    <a:lnTo>
                      <a:pt x="59912" y="395764"/>
                    </a:lnTo>
                    <a:lnTo>
                      <a:pt x="0" y="15907"/>
                    </a:lnTo>
                    <a:lnTo>
                      <a:pt x="313182" y="0"/>
                    </a:lnTo>
                    <a:lnTo>
                      <a:pt x="373190" y="379857"/>
                    </a:lnTo>
                    <a:close/>
                    <a:moveTo>
                      <a:pt x="92297" y="355949"/>
                    </a:moveTo>
                    <a:lnTo>
                      <a:pt x="328994" y="343948"/>
                    </a:lnTo>
                    <a:lnTo>
                      <a:pt x="281083" y="39815"/>
                    </a:lnTo>
                    <a:lnTo>
                      <a:pt x="44387" y="51816"/>
                    </a:lnTo>
                    <a:lnTo>
                      <a:pt x="92297" y="355949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24" name="Freeform: Shape 1523">
                <a:extLst>
                  <a:ext uri="{FF2B5EF4-FFF2-40B4-BE49-F238E27FC236}">
                    <a16:creationId xmlns:a16="http://schemas.microsoft.com/office/drawing/2014/main" id="{6E58904D-805D-4102-4D2A-E85322839BA4}"/>
                  </a:ext>
                </a:extLst>
              </p:cNvPr>
              <p:cNvSpPr/>
              <p:nvPr/>
            </p:nvSpPr>
            <p:spPr>
              <a:xfrm>
                <a:off x="10313098" y="-1701965"/>
                <a:ext cx="371379" cy="394525"/>
              </a:xfrm>
              <a:custGeom>
                <a:avLst/>
                <a:gdLst>
                  <a:gd name="connsiteX0" fmla="*/ 371380 w 371379"/>
                  <a:gd name="connsiteY0" fmla="*/ 380048 h 394525"/>
                  <a:gd name="connsiteX1" fmla="*/ 58102 w 371379"/>
                  <a:gd name="connsiteY1" fmla="*/ 394525 h 394525"/>
                  <a:gd name="connsiteX2" fmla="*/ 0 w 371379"/>
                  <a:gd name="connsiteY2" fmla="*/ 14478 h 394525"/>
                  <a:gd name="connsiteX3" fmla="*/ 313277 w 371379"/>
                  <a:gd name="connsiteY3" fmla="*/ 0 h 394525"/>
                  <a:gd name="connsiteX4" fmla="*/ 371380 w 371379"/>
                  <a:gd name="connsiteY4" fmla="*/ 380048 h 394525"/>
                  <a:gd name="connsiteX5" fmla="*/ 90583 w 371379"/>
                  <a:gd name="connsiteY5" fmla="*/ 354902 h 394525"/>
                  <a:gd name="connsiteX6" fmla="*/ 327374 w 371379"/>
                  <a:gd name="connsiteY6" fmla="*/ 343948 h 394525"/>
                  <a:gd name="connsiteX7" fmla="*/ 280797 w 371379"/>
                  <a:gd name="connsiteY7" fmla="*/ 39624 h 394525"/>
                  <a:gd name="connsiteX8" fmla="*/ 44005 w 371379"/>
                  <a:gd name="connsiteY8" fmla="*/ 50578 h 394525"/>
                  <a:gd name="connsiteX9" fmla="*/ 90583 w 371379"/>
                  <a:gd name="connsiteY9" fmla="*/ 354902 h 39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1379" h="394525">
                    <a:moveTo>
                      <a:pt x="371380" y="380048"/>
                    </a:moveTo>
                    <a:lnTo>
                      <a:pt x="58102" y="394525"/>
                    </a:lnTo>
                    <a:lnTo>
                      <a:pt x="0" y="14478"/>
                    </a:lnTo>
                    <a:lnTo>
                      <a:pt x="313277" y="0"/>
                    </a:lnTo>
                    <a:lnTo>
                      <a:pt x="371380" y="380048"/>
                    </a:lnTo>
                    <a:close/>
                    <a:moveTo>
                      <a:pt x="90583" y="354902"/>
                    </a:moveTo>
                    <a:lnTo>
                      <a:pt x="327374" y="343948"/>
                    </a:lnTo>
                    <a:lnTo>
                      <a:pt x="280797" y="39624"/>
                    </a:lnTo>
                    <a:lnTo>
                      <a:pt x="44005" y="50578"/>
                    </a:lnTo>
                    <a:lnTo>
                      <a:pt x="90583" y="354902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25" name="Freeform: Shape 1524">
                <a:extLst>
                  <a:ext uri="{FF2B5EF4-FFF2-40B4-BE49-F238E27FC236}">
                    <a16:creationId xmlns:a16="http://schemas.microsoft.com/office/drawing/2014/main" id="{586D67A3-EAB0-32C5-DD5B-0E10F059874E}"/>
                  </a:ext>
                </a:extLst>
              </p:cNvPr>
              <p:cNvSpPr/>
              <p:nvPr/>
            </p:nvSpPr>
            <p:spPr>
              <a:xfrm>
                <a:off x="10429398" y="-1040929"/>
                <a:ext cx="377856" cy="399002"/>
              </a:xfrm>
              <a:custGeom>
                <a:avLst/>
                <a:gdLst>
                  <a:gd name="connsiteX0" fmla="*/ 64865 w 377856"/>
                  <a:gd name="connsiteY0" fmla="*/ 399002 h 399002"/>
                  <a:gd name="connsiteX1" fmla="*/ 0 w 377856"/>
                  <a:gd name="connsiteY1" fmla="*/ 20002 h 399002"/>
                  <a:gd name="connsiteX2" fmla="*/ 312992 w 377856"/>
                  <a:gd name="connsiteY2" fmla="*/ 0 h 399002"/>
                  <a:gd name="connsiteX3" fmla="*/ 377857 w 377856"/>
                  <a:gd name="connsiteY3" fmla="*/ 379000 h 399002"/>
                  <a:gd name="connsiteX4" fmla="*/ 64865 w 377856"/>
                  <a:gd name="connsiteY4" fmla="*/ 399002 h 399002"/>
                  <a:gd name="connsiteX5" fmla="*/ 44672 w 377856"/>
                  <a:gd name="connsiteY5" fmla="*/ 55340 h 399002"/>
                  <a:gd name="connsiteX6" fmla="*/ 96583 w 377856"/>
                  <a:gd name="connsiteY6" fmla="*/ 358807 h 399002"/>
                  <a:gd name="connsiteX7" fmla="*/ 333089 w 377856"/>
                  <a:gd name="connsiteY7" fmla="*/ 343757 h 399002"/>
                  <a:gd name="connsiteX8" fmla="*/ 281178 w 377856"/>
                  <a:gd name="connsiteY8" fmla="*/ 40291 h 399002"/>
                  <a:gd name="connsiteX9" fmla="*/ 44672 w 377856"/>
                  <a:gd name="connsiteY9" fmla="*/ 55340 h 399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7856" h="399002">
                    <a:moveTo>
                      <a:pt x="64865" y="399002"/>
                    </a:moveTo>
                    <a:lnTo>
                      <a:pt x="0" y="20002"/>
                    </a:lnTo>
                    <a:lnTo>
                      <a:pt x="312992" y="0"/>
                    </a:lnTo>
                    <a:lnTo>
                      <a:pt x="377857" y="379000"/>
                    </a:lnTo>
                    <a:lnTo>
                      <a:pt x="64865" y="399002"/>
                    </a:lnTo>
                    <a:close/>
                    <a:moveTo>
                      <a:pt x="44672" y="55340"/>
                    </a:moveTo>
                    <a:lnTo>
                      <a:pt x="96583" y="358807"/>
                    </a:lnTo>
                    <a:lnTo>
                      <a:pt x="333089" y="343757"/>
                    </a:lnTo>
                    <a:lnTo>
                      <a:pt x="281178" y="40291"/>
                    </a:lnTo>
                    <a:lnTo>
                      <a:pt x="44672" y="55340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526" name="Graphic 2">
                <a:extLst>
                  <a:ext uri="{FF2B5EF4-FFF2-40B4-BE49-F238E27FC236}">
                    <a16:creationId xmlns:a16="http://schemas.microsoft.com/office/drawing/2014/main" id="{436EE797-BAD7-831E-0449-516056C01FA2}"/>
                  </a:ext>
                </a:extLst>
              </p:cNvPr>
              <p:cNvGrpSpPr/>
              <p:nvPr/>
            </p:nvGrpSpPr>
            <p:grpSpPr>
              <a:xfrm>
                <a:off x="9072075" y="-2297097"/>
                <a:ext cx="1075583" cy="362627"/>
                <a:chOff x="9072075" y="-2297097"/>
                <a:chExt cx="1075583" cy="362627"/>
              </a:xfrm>
            </p:grpSpPr>
            <p:sp>
              <p:nvSpPr>
                <p:cNvPr id="1924" name="Freeform: Shape 1923">
                  <a:extLst>
                    <a:ext uri="{FF2B5EF4-FFF2-40B4-BE49-F238E27FC236}">
                      <a16:creationId xmlns:a16="http://schemas.microsoft.com/office/drawing/2014/main" id="{513687EF-8E60-FBAA-98F7-7A4EB4D8589A}"/>
                    </a:ext>
                  </a:extLst>
                </p:cNvPr>
                <p:cNvSpPr/>
                <p:nvPr/>
              </p:nvSpPr>
              <p:spPr>
                <a:xfrm>
                  <a:off x="9093983" y="-2213467"/>
                  <a:ext cx="1034530" cy="79162"/>
                </a:xfrm>
                <a:custGeom>
                  <a:avLst/>
                  <a:gdLst>
                    <a:gd name="connsiteX0" fmla="*/ 23823 w 1034530"/>
                    <a:gd name="connsiteY0" fmla="*/ 79163 h 79162"/>
                    <a:gd name="connsiteX1" fmla="*/ 10 w 1034530"/>
                    <a:gd name="connsiteY1" fmla="*/ 56112 h 79162"/>
                    <a:gd name="connsiteX2" fmla="*/ 23061 w 1034530"/>
                    <a:gd name="connsiteY2" fmla="*/ 31538 h 79162"/>
                    <a:gd name="connsiteX3" fmla="*/ 1009946 w 1034530"/>
                    <a:gd name="connsiteY3" fmla="*/ 10 h 79162"/>
                    <a:gd name="connsiteX4" fmla="*/ 1034521 w 1034530"/>
                    <a:gd name="connsiteY4" fmla="*/ 23061 h 79162"/>
                    <a:gd name="connsiteX5" fmla="*/ 1011470 w 1034530"/>
                    <a:gd name="connsiteY5" fmla="*/ 47635 h 79162"/>
                    <a:gd name="connsiteX6" fmla="*/ 24585 w 1034530"/>
                    <a:gd name="connsiteY6" fmla="*/ 79163 h 79162"/>
                    <a:gd name="connsiteX7" fmla="*/ 23823 w 1034530"/>
                    <a:gd name="connsiteY7" fmla="*/ 79163 h 7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4530" h="79162">
                      <a:moveTo>
                        <a:pt x="23823" y="79163"/>
                      </a:moveTo>
                      <a:cubicBezTo>
                        <a:pt x="11059" y="79163"/>
                        <a:pt x="487" y="68971"/>
                        <a:pt x="10" y="56112"/>
                      </a:cubicBezTo>
                      <a:cubicBezTo>
                        <a:pt x="-371" y="42968"/>
                        <a:pt x="9916" y="32014"/>
                        <a:pt x="23061" y="31538"/>
                      </a:cubicBezTo>
                      <a:lnTo>
                        <a:pt x="1009946" y="10"/>
                      </a:lnTo>
                      <a:cubicBezTo>
                        <a:pt x="1023281" y="-371"/>
                        <a:pt x="1034140" y="9916"/>
                        <a:pt x="1034521" y="23061"/>
                      </a:cubicBezTo>
                      <a:cubicBezTo>
                        <a:pt x="1034901" y="36205"/>
                        <a:pt x="1024615" y="47159"/>
                        <a:pt x="1011470" y="47635"/>
                      </a:cubicBezTo>
                      <a:lnTo>
                        <a:pt x="24585" y="79163"/>
                      </a:lnTo>
                      <a:cubicBezTo>
                        <a:pt x="24394" y="79163"/>
                        <a:pt x="24108" y="79163"/>
                        <a:pt x="23823" y="79163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25" name="Freeform: Shape 1924">
                  <a:extLst>
                    <a:ext uri="{FF2B5EF4-FFF2-40B4-BE49-F238E27FC236}">
                      <a16:creationId xmlns:a16="http://schemas.microsoft.com/office/drawing/2014/main" id="{79ED14C2-7820-1F81-1817-11CB166C271C}"/>
                    </a:ext>
                  </a:extLst>
                </p:cNvPr>
                <p:cNvSpPr/>
                <p:nvPr/>
              </p:nvSpPr>
              <p:spPr>
                <a:xfrm>
                  <a:off x="9113128" y="-2113550"/>
                  <a:ext cx="1034530" cy="79162"/>
                </a:xfrm>
                <a:custGeom>
                  <a:avLst/>
                  <a:gdLst>
                    <a:gd name="connsiteX0" fmla="*/ 23823 w 1034530"/>
                    <a:gd name="connsiteY0" fmla="*/ 79163 h 79162"/>
                    <a:gd name="connsiteX1" fmla="*/ 10 w 1034530"/>
                    <a:gd name="connsiteY1" fmla="*/ 56113 h 79162"/>
                    <a:gd name="connsiteX2" fmla="*/ 23061 w 1034530"/>
                    <a:gd name="connsiteY2" fmla="*/ 31538 h 79162"/>
                    <a:gd name="connsiteX3" fmla="*/ 1009946 w 1034530"/>
                    <a:gd name="connsiteY3" fmla="*/ 10 h 79162"/>
                    <a:gd name="connsiteX4" fmla="*/ 1034520 w 1034530"/>
                    <a:gd name="connsiteY4" fmla="*/ 23061 h 79162"/>
                    <a:gd name="connsiteX5" fmla="*/ 1011470 w 1034530"/>
                    <a:gd name="connsiteY5" fmla="*/ 47635 h 79162"/>
                    <a:gd name="connsiteX6" fmla="*/ 24585 w 1034530"/>
                    <a:gd name="connsiteY6" fmla="*/ 79163 h 79162"/>
                    <a:gd name="connsiteX7" fmla="*/ 23823 w 1034530"/>
                    <a:gd name="connsiteY7" fmla="*/ 79163 h 7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4530" h="79162">
                      <a:moveTo>
                        <a:pt x="23823" y="79163"/>
                      </a:moveTo>
                      <a:cubicBezTo>
                        <a:pt x="11059" y="79163"/>
                        <a:pt x="486" y="68971"/>
                        <a:pt x="10" y="56113"/>
                      </a:cubicBezTo>
                      <a:cubicBezTo>
                        <a:pt x="-371" y="42968"/>
                        <a:pt x="9916" y="32014"/>
                        <a:pt x="23061" y="31538"/>
                      </a:cubicBezTo>
                      <a:lnTo>
                        <a:pt x="1009946" y="10"/>
                      </a:lnTo>
                      <a:cubicBezTo>
                        <a:pt x="1023376" y="-371"/>
                        <a:pt x="1034044" y="9916"/>
                        <a:pt x="1034520" y="23061"/>
                      </a:cubicBezTo>
                      <a:cubicBezTo>
                        <a:pt x="1034902" y="36205"/>
                        <a:pt x="1024615" y="47159"/>
                        <a:pt x="1011470" y="47635"/>
                      </a:cubicBezTo>
                      <a:lnTo>
                        <a:pt x="24585" y="79163"/>
                      </a:lnTo>
                      <a:cubicBezTo>
                        <a:pt x="24299" y="79163"/>
                        <a:pt x="24013" y="79163"/>
                        <a:pt x="23823" y="79163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26" name="Freeform: Shape 1925">
                  <a:extLst>
                    <a:ext uri="{FF2B5EF4-FFF2-40B4-BE49-F238E27FC236}">
                      <a16:creationId xmlns:a16="http://schemas.microsoft.com/office/drawing/2014/main" id="{76C46A15-AA76-F033-7A47-8CEA06D142A9}"/>
                    </a:ext>
                  </a:extLst>
                </p:cNvPr>
                <p:cNvSpPr/>
                <p:nvPr/>
              </p:nvSpPr>
              <p:spPr>
                <a:xfrm>
                  <a:off x="9132178" y="-1997922"/>
                  <a:ext cx="541135" cy="63452"/>
                </a:xfrm>
                <a:custGeom>
                  <a:avLst/>
                  <a:gdLst>
                    <a:gd name="connsiteX0" fmla="*/ 23823 w 541135"/>
                    <a:gd name="connsiteY0" fmla="*/ 63452 h 63452"/>
                    <a:gd name="connsiteX1" fmla="*/ 10 w 541135"/>
                    <a:gd name="connsiteY1" fmla="*/ 40402 h 63452"/>
                    <a:gd name="connsiteX2" fmla="*/ 23061 w 541135"/>
                    <a:gd name="connsiteY2" fmla="*/ 15827 h 63452"/>
                    <a:gd name="connsiteX3" fmla="*/ 516551 w 541135"/>
                    <a:gd name="connsiteY3" fmla="*/ 16 h 63452"/>
                    <a:gd name="connsiteX4" fmla="*/ 541126 w 541135"/>
                    <a:gd name="connsiteY4" fmla="*/ 23066 h 63452"/>
                    <a:gd name="connsiteX5" fmla="*/ 518075 w 541135"/>
                    <a:gd name="connsiteY5" fmla="*/ 47641 h 63452"/>
                    <a:gd name="connsiteX6" fmla="*/ 24585 w 541135"/>
                    <a:gd name="connsiteY6" fmla="*/ 63452 h 63452"/>
                    <a:gd name="connsiteX7" fmla="*/ 23823 w 541135"/>
                    <a:gd name="connsiteY7" fmla="*/ 63452 h 63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1135" h="63452">
                      <a:moveTo>
                        <a:pt x="23823" y="63452"/>
                      </a:moveTo>
                      <a:cubicBezTo>
                        <a:pt x="11059" y="63452"/>
                        <a:pt x="486" y="53260"/>
                        <a:pt x="10" y="40402"/>
                      </a:cubicBezTo>
                      <a:cubicBezTo>
                        <a:pt x="-371" y="27257"/>
                        <a:pt x="9916" y="16303"/>
                        <a:pt x="23061" y="15827"/>
                      </a:cubicBezTo>
                      <a:lnTo>
                        <a:pt x="516551" y="16"/>
                      </a:lnTo>
                      <a:cubicBezTo>
                        <a:pt x="529886" y="-461"/>
                        <a:pt x="540744" y="9922"/>
                        <a:pt x="541126" y="23066"/>
                      </a:cubicBezTo>
                      <a:cubicBezTo>
                        <a:pt x="541507" y="36211"/>
                        <a:pt x="531219" y="47164"/>
                        <a:pt x="518075" y="47641"/>
                      </a:cubicBezTo>
                      <a:lnTo>
                        <a:pt x="24585" y="63452"/>
                      </a:lnTo>
                      <a:cubicBezTo>
                        <a:pt x="24299" y="63452"/>
                        <a:pt x="24108" y="63452"/>
                        <a:pt x="23823" y="63452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27" name="Freeform: Shape 1926">
                  <a:extLst>
                    <a:ext uri="{FF2B5EF4-FFF2-40B4-BE49-F238E27FC236}">
                      <a16:creationId xmlns:a16="http://schemas.microsoft.com/office/drawing/2014/main" id="{E6EEAD1B-F46A-4B76-37EB-20AFCB77786F}"/>
                    </a:ext>
                  </a:extLst>
                </p:cNvPr>
                <p:cNvSpPr/>
                <p:nvPr/>
              </p:nvSpPr>
              <p:spPr>
                <a:xfrm>
                  <a:off x="9072075" y="-2297097"/>
                  <a:ext cx="541135" cy="63446"/>
                </a:xfrm>
                <a:custGeom>
                  <a:avLst/>
                  <a:gdLst>
                    <a:gd name="connsiteX0" fmla="*/ 23823 w 541135"/>
                    <a:gd name="connsiteY0" fmla="*/ 63447 h 63446"/>
                    <a:gd name="connsiteX1" fmla="*/ 10 w 541135"/>
                    <a:gd name="connsiteY1" fmla="*/ 40396 h 63446"/>
                    <a:gd name="connsiteX2" fmla="*/ 23061 w 541135"/>
                    <a:gd name="connsiteY2" fmla="*/ 15822 h 63446"/>
                    <a:gd name="connsiteX3" fmla="*/ 516551 w 541135"/>
                    <a:gd name="connsiteY3" fmla="*/ 10 h 63446"/>
                    <a:gd name="connsiteX4" fmla="*/ 541126 w 541135"/>
                    <a:gd name="connsiteY4" fmla="*/ 23061 h 63446"/>
                    <a:gd name="connsiteX5" fmla="*/ 518075 w 541135"/>
                    <a:gd name="connsiteY5" fmla="*/ 47635 h 63446"/>
                    <a:gd name="connsiteX6" fmla="*/ 24585 w 541135"/>
                    <a:gd name="connsiteY6" fmla="*/ 63447 h 63446"/>
                    <a:gd name="connsiteX7" fmla="*/ 23823 w 541135"/>
                    <a:gd name="connsiteY7" fmla="*/ 63447 h 63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1135" h="63446">
                      <a:moveTo>
                        <a:pt x="23823" y="63447"/>
                      </a:moveTo>
                      <a:cubicBezTo>
                        <a:pt x="11059" y="63447"/>
                        <a:pt x="487" y="53255"/>
                        <a:pt x="10" y="40396"/>
                      </a:cubicBezTo>
                      <a:cubicBezTo>
                        <a:pt x="-371" y="27252"/>
                        <a:pt x="9916" y="16298"/>
                        <a:pt x="23061" y="15822"/>
                      </a:cubicBezTo>
                      <a:lnTo>
                        <a:pt x="516551" y="10"/>
                      </a:lnTo>
                      <a:cubicBezTo>
                        <a:pt x="529886" y="-371"/>
                        <a:pt x="540745" y="9916"/>
                        <a:pt x="541126" y="23061"/>
                      </a:cubicBezTo>
                      <a:cubicBezTo>
                        <a:pt x="541507" y="36205"/>
                        <a:pt x="531220" y="47159"/>
                        <a:pt x="518075" y="47635"/>
                      </a:cubicBezTo>
                      <a:lnTo>
                        <a:pt x="24585" y="63447"/>
                      </a:lnTo>
                      <a:cubicBezTo>
                        <a:pt x="24394" y="63447"/>
                        <a:pt x="24109" y="63447"/>
                        <a:pt x="23823" y="63447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27" name="Graphic 2">
                <a:extLst>
                  <a:ext uri="{FF2B5EF4-FFF2-40B4-BE49-F238E27FC236}">
                    <a16:creationId xmlns:a16="http://schemas.microsoft.com/office/drawing/2014/main" id="{6285B837-A08F-92E4-6664-F7B958A38613}"/>
                  </a:ext>
                </a:extLst>
              </p:cNvPr>
              <p:cNvGrpSpPr/>
              <p:nvPr/>
            </p:nvGrpSpPr>
            <p:grpSpPr>
              <a:xfrm>
                <a:off x="9199423" y="-1611394"/>
                <a:ext cx="1083969" cy="388822"/>
                <a:chOff x="9199423" y="-1611394"/>
                <a:chExt cx="1083969" cy="388822"/>
              </a:xfrm>
            </p:grpSpPr>
            <p:sp>
              <p:nvSpPr>
                <p:cNvPr id="1920" name="Freeform: Shape 1919">
                  <a:extLst>
                    <a:ext uri="{FF2B5EF4-FFF2-40B4-BE49-F238E27FC236}">
                      <a16:creationId xmlns:a16="http://schemas.microsoft.com/office/drawing/2014/main" id="{189D7356-45A9-8CFE-D7DC-F8595EB09D26}"/>
                    </a:ext>
                  </a:extLst>
                </p:cNvPr>
                <p:cNvSpPr/>
                <p:nvPr/>
              </p:nvSpPr>
              <p:spPr>
                <a:xfrm>
                  <a:off x="9227522" y="-1559974"/>
                  <a:ext cx="1030629" cy="140425"/>
                </a:xfrm>
                <a:custGeom>
                  <a:avLst/>
                  <a:gdLst>
                    <a:gd name="connsiteX0" fmla="*/ 23825 w 1030629"/>
                    <a:gd name="connsiteY0" fmla="*/ 140426 h 140425"/>
                    <a:gd name="connsiteX1" fmla="*/ 107 w 1030629"/>
                    <a:gd name="connsiteY1" fmla="*/ 118804 h 140425"/>
                    <a:gd name="connsiteX2" fmla="*/ 21539 w 1030629"/>
                    <a:gd name="connsiteY2" fmla="*/ 92896 h 140425"/>
                    <a:gd name="connsiteX3" fmla="*/ 1004614 w 1030629"/>
                    <a:gd name="connsiteY3" fmla="*/ 122 h 140425"/>
                    <a:gd name="connsiteX4" fmla="*/ 1030522 w 1030629"/>
                    <a:gd name="connsiteY4" fmla="*/ 21554 h 140425"/>
                    <a:gd name="connsiteX5" fmla="*/ 1009091 w 1030629"/>
                    <a:gd name="connsiteY5" fmla="*/ 47462 h 140425"/>
                    <a:gd name="connsiteX6" fmla="*/ 26111 w 1030629"/>
                    <a:gd name="connsiteY6" fmla="*/ 140330 h 140425"/>
                    <a:gd name="connsiteX7" fmla="*/ 23825 w 1030629"/>
                    <a:gd name="connsiteY7" fmla="*/ 140426 h 140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0629" h="140425">
                      <a:moveTo>
                        <a:pt x="23825" y="140426"/>
                      </a:moveTo>
                      <a:cubicBezTo>
                        <a:pt x="11728" y="140426"/>
                        <a:pt x="1346" y="131187"/>
                        <a:pt x="107" y="118804"/>
                      </a:cubicBezTo>
                      <a:cubicBezTo>
                        <a:pt x="-1131" y="105755"/>
                        <a:pt x="8489" y="94134"/>
                        <a:pt x="21539" y="92896"/>
                      </a:cubicBezTo>
                      <a:lnTo>
                        <a:pt x="1004614" y="122"/>
                      </a:lnTo>
                      <a:cubicBezTo>
                        <a:pt x="1017663" y="-1211"/>
                        <a:pt x="1029284" y="8505"/>
                        <a:pt x="1030522" y="21554"/>
                      </a:cubicBezTo>
                      <a:cubicBezTo>
                        <a:pt x="1031760" y="34603"/>
                        <a:pt x="1022140" y="46224"/>
                        <a:pt x="1009091" y="47462"/>
                      </a:cubicBezTo>
                      <a:lnTo>
                        <a:pt x="26111" y="140330"/>
                      </a:lnTo>
                      <a:cubicBezTo>
                        <a:pt x="25349" y="140330"/>
                        <a:pt x="24587" y="140426"/>
                        <a:pt x="23825" y="140426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21" name="Freeform: Shape 1920">
                  <a:extLst>
                    <a:ext uri="{FF2B5EF4-FFF2-40B4-BE49-F238E27FC236}">
                      <a16:creationId xmlns:a16="http://schemas.microsoft.com/office/drawing/2014/main" id="{2814DA96-F514-0FAB-10AE-C0B9713AE17C}"/>
                    </a:ext>
                  </a:extLst>
                </p:cNvPr>
                <p:cNvSpPr/>
                <p:nvPr/>
              </p:nvSpPr>
              <p:spPr>
                <a:xfrm>
                  <a:off x="9252763" y="-1461470"/>
                  <a:ext cx="1030629" cy="140410"/>
                </a:xfrm>
                <a:custGeom>
                  <a:avLst/>
                  <a:gdLst>
                    <a:gd name="connsiteX0" fmla="*/ 23825 w 1030629"/>
                    <a:gd name="connsiteY0" fmla="*/ 140411 h 140410"/>
                    <a:gd name="connsiteX1" fmla="*/ 107 w 1030629"/>
                    <a:gd name="connsiteY1" fmla="*/ 118789 h 140410"/>
                    <a:gd name="connsiteX2" fmla="*/ 21539 w 1030629"/>
                    <a:gd name="connsiteY2" fmla="*/ 92881 h 140410"/>
                    <a:gd name="connsiteX3" fmla="*/ 1004614 w 1030629"/>
                    <a:gd name="connsiteY3" fmla="*/ 107 h 140410"/>
                    <a:gd name="connsiteX4" fmla="*/ 1030522 w 1030629"/>
                    <a:gd name="connsiteY4" fmla="*/ 21539 h 140410"/>
                    <a:gd name="connsiteX5" fmla="*/ 1009091 w 1030629"/>
                    <a:gd name="connsiteY5" fmla="*/ 47447 h 140410"/>
                    <a:gd name="connsiteX6" fmla="*/ 26015 w 1030629"/>
                    <a:gd name="connsiteY6" fmla="*/ 140315 h 140410"/>
                    <a:gd name="connsiteX7" fmla="*/ 23825 w 1030629"/>
                    <a:gd name="connsiteY7" fmla="*/ 140411 h 14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0629" h="140410">
                      <a:moveTo>
                        <a:pt x="23825" y="140411"/>
                      </a:moveTo>
                      <a:cubicBezTo>
                        <a:pt x="11728" y="140411"/>
                        <a:pt x="1346" y="131171"/>
                        <a:pt x="107" y="118789"/>
                      </a:cubicBezTo>
                      <a:cubicBezTo>
                        <a:pt x="-1131" y="105740"/>
                        <a:pt x="8489" y="94119"/>
                        <a:pt x="21539" y="92881"/>
                      </a:cubicBezTo>
                      <a:lnTo>
                        <a:pt x="1004614" y="107"/>
                      </a:lnTo>
                      <a:cubicBezTo>
                        <a:pt x="1017663" y="-1131"/>
                        <a:pt x="1029284" y="8489"/>
                        <a:pt x="1030522" y="21539"/>
                      </a:cubicBezTo>
                      <a:cubicBezTo>
                        <a:pt x="1031760" y="34588"/>
                        <a:pt x="1022140" y="46208"/>
                        <a:pt x="1009091" y="47447"/>
                      </a:cubicBezTo>
                      <a:lnTo>
                        <a:pt x="26015" y="140315"/>
                      </a:lnTo>
                      <a:cubicBezTo>
                        <a:pt x="25349" y="140411"/>
                        <a:pt x="24587" y="140411"/>
                        <a:pt x="23825" y="140411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22" name="Freeform: Shape 1921">
                  <a:extLst>
                    <a:ext uri="{FF2B5EF4-FFF2-40B4-BE49-F238E27FC236}">
                      <a16:creationId xmlns:a16="http://schemas.microsoft.com/office/drawing/2014/main" id="{DBA9D88E-AB2D-217E-7230-7D28C7AEB5B8}"/>
                    </a:ext>
                  </a:extLst>
                </p:cNvPr>
                <p:cNvSpPr/>
                <p:nvPr/>
              </p:nvSpPr>
              <p:spPr>
                <a:xfrm>
                  <a:off x="9278004" y="-1316485"/>
                  <a:ext cx="539043" cy="93914"/>
                </a:xfrm>
                <a:custGeom>
                  <a:avLst/>
                  <a:gdLst>
                    <a:gd name="connsiteX0" fmla="*/ 23825 w 539043"/>
                    <a:gd name="connsiteY0" fmla="*/ 93914 h 93914"/>
                    <a:gd name="connsiteX1" fmla="*/ 107 w 539043"/>
                    <a:gd name="connsiteY1" fmla="*/ 72388 h 93914"/>
                    <a:gd name="connsiteX2" fmla="*/ 21539 w 539043"/>
                    <a:gd name="connsiteY2" fmla="*/ 46480 h 93914"/>
                    <a:gd name="connsiteX3" fmla="*/ 513029 w 539043"/>
                    <a:gd name="connsiteY3" fmla="*/ 93 h 93914"/>
                    <a:gd name="connsiteX4" fmla="*/ 538937 w 539043"/>
                    <a:gd name="connsiteY4" fmla="*/ 21524 h 93914"/>
                    <a:gd name="connsiteX5" fmla="*/ 517505 w 539043"/>
                    <a:gd name="connsiteY5" fmla="*/ 47432 h 93914"/>
                    <a:gd name="connsiteX6" fmla="*/ 26015 w 539043"/>
                    <a:gd name="connsiteY6" fmla="*/ 93819 h 93914"/>
                    <a:gd name="connsiteX7" fmla="*/ 23825 w 539043"/>
                    <a:gd name="connsiteY7" fmla="*/ 93914 h 93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9043" h="93914">
                      <a:moveTo>
                        <a:pt x="23825" y="93914"/>
                      </a:moveTo>
                      <a:cubicBezTo>
                        <a:pt x="11728" y="93914"/>
                        <a:pt x="1346" y="84675"/>
                        <a:pt x="107" y="72388"/>
                      </a:cubicBezTo>
                      <a:cubicBezTo>
                        <a:pt x="-1131" y="59243"/>
                        <a:pt x="8489" y="47718"/>
                        <a:pt x="21539" y="46480"/>
                      </a:cubicBezTo>
                      <a:lnTo>
                        <a:pt x="513029" y="93"/>
                      </a:lnTo>
                      <a:cubicBezTo>
                        <a:pt x="526078" y="-1050"/>
                        <a:pt x="537698" y="8475"/>
                        <a:pt x="538937" y="21524"/>
                      </a:cubicBezTo>
                      <a:cubicBezTo>
                        <a:pt x="540175" y="34669"/>
                        <a:pt x="530555" y="46194"/>
                        <a:pt x="517505" y="47432"/>
                      </a:cubicBezTo>
                      <a:lnTo>
                        <a:pt x="26015" y="93819"/>
                      </a:lnTo>
                      <a:cubicBezTo>
                        <a:pt x="25349" y="93914"/>
                        <a:pt x="24587" y="93914"/>
                        <a:pt x="23825" y="93914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23" name="Freeform: Shape 1922">
                  <a:extLst>
                    <a:ext uri="{FF2B5EF4-FFF2-40B4-BE49-F238E27FC236}">
                      <a16:creationId xmlns:a16="http://schemas.microsoft.com/office/drawing/2014/main" id="{46F6B145-DC96-FB26-075E-0DBCCEA96F6B}"/>
                    </a:ext>
                  </a:extLst>
                </p:cNvPr>
                <p:cNvSpPr/>
                <p:nvPr/>
              </p:nvSpPr>
              <p:spPr>
                <a:xfrm>
                  <a:off x="9199423" y="-1611394"/>
                  <a:ext cx="539043" cy="94023"/>
                </a:xfrm>
                <a:custGeom>
                  <a:avLst/>
                  <a:gdLst>
                    <a:gd name="connsiteX0" fmla="*/ 23825 w 539043"/>
                    <a:gd name="connsiteY0" fmla="*/ 94024 h 94023"/>
                    <a:gd name="connsiteX1" fmla="*/ 107 w 539043"/>
                    <a:gd name="connsiteY1" fmla="*/ 72402 h 94023"/>
                    <a:gd name="connsiteX2" fmla="*/ 21539 w 539043"/>
                    <a:gd name="connsiteY2" fmla="*/ 46494 h 94023"/>
                    <a:gd name="connsiteX3" fmla="*/ 513029 w 539043"/>
                    <a:gd name="connsiteY3" fmla="*/ 107 h 94023"/>
                    <a:gd name="connsiteX4" fmla="*/ 538937 w 539043"/>
                    <a:gd name="connsiteY4" fmla="*/ 21539 h 94023"/>
                    <a:gd name="connsiteX5" fmla="*/ 517505 w 539043"/>
                    <a:gd name="connsiteY5" fmla="*/ 47447 h 94023"/>
                    <a:gd name="connsiteX6" fmla="*/ 26015 w 539043"/>
                    <a:gd name="connsiteY6" fmla="*/ 93833 h 94023"/>
                    <a:gd name="connsiteX7" fmla="*/ 23825 w 539043"/>
                    <a:gd name="connsiteY7" fmla="*/ 94024 h 9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9043" h="94023">
                      <a:moveTo>
                        <a:pt x="23825" y="94024"/>
                      </a:moveTo>
                      <a:cubicBezTo>
                        <a:pt x="11728" y="94024"/>
                        <a:pt x="1346" y="84785"/>
                        <a:pt x="107" y="72402"/>
                      </a:cubicBezTo>
                      <a:cubicBezTo>
                        <a:pt x="-1131" y="59353"/>
                        <a:pt x="8489" y="47732"/>
                        <a:pt x="21539" y="46494"/>
                      </a:cubicBezTo>
                      <a:lnTo>
                        <a:pt x="513029" y="107"/>
                      </a:lnTo>
                      <a:cubicBezTo>
                        <a:pt x="526078" y="-1131"/>
                        <a:pt x="537698" y="8489"/>
                        <a:pt x="538937" y="21539"/>
                      </a:cubicBezTo>
                      <a:cubicBezTo>
                        <a:pt x="540175" y="34588"/>
                        <a:pt x="530555" y="46208"/>
                        <a:pt x="517505" y="47447"/>
                      </a:cubicBezTo>
                      <a:lnTo>
                        <a:pt x="26015" y="93833"/>
                      </a:lnTo>
                      <a:cubicBezTo>
                        <a:pt x="25349" y="94024"/>
                        <a:pt x="24587" y="94024"/>
                        <a:pt x="23825" y="94024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28" name="Graphic 2">
                <a:extLst>
                  <a:ext uri="{FF2B5EF4-FFF2-40B4-BE49-F238E27FC236}">
                    <a16:creationId xmlns:a16="http://schemas.microsoft.com/office/drawing/2014/main" id="{EB0661A9-B85F-258C-02E0-8ED4B46D1930}"/>
                  </a:ext>
                </a:extLst>
              </p:cNvPr>
              <p:cNvGrpSpPr/>
              <p:nvPr/>
            </p:nvGrpSpPr>
            <p:grpSpPr>
              <a:xfrm>
                <a:off x="9314544" y="-922123"/>
                <a:ext cx="1085469" cy="395447"/>
                <a:chOff x="9314544" y="-922123"/>
                <a:chExt cx="1085469" cy="395447"/>
              </a:xfrm>
            </p:grpSpPr>
            <p:sp>
              <p:nvSpPr>
                <p:cNvPr id="1532" name="Freeform: Shape 1531">
                  <a:extLst>
                    <a:ext uri="{FF2B5EF4-FFF2-40B4-BE49-F238E27FC236}">
                      <a16:creationId xmlns:a16="http://schemas.microsoft.com/office/drawing/2014/main" id="{DB3B2EBC-7CBD-B70B-4143-8014300A33CB}"/>
                    </a:ext>
                  </a:extLst>
                </p:cNvPr>
                <p:cNvSpPr/>
                <p:nvPr/>
              </p:nvSpPr>
              <p:spPr>
                <a:xfrm>
                  <a:off x="9344167" y="-879260"/>
                  <a:ext cx="1028986" cy="156465"/>
                </a:xfrm>
                <a:custGeom>
                  <a:avLst/>
                  <a:gdLst>
                    <a:gd name="connsiteX0" fmla="*/ 23765 w 1028986"/>
                    <a:gd name="connsiteY0" fmla="*/ 156466 h 156465"/>
                    <a:gd name="connsiteX1" fmla="*/ 143 w 1028986"/>
                    <a:gd name="connsiteY1" fmla="*/ 135320 h 156465"/>
                    <a:gd name="connsiteX2" fmla="*/ 21193 w 1028986"/>
                    <a:gd name="connsiteY2" fmla="*/ 109031 h 156465"/>
                    <a:gd name="connsiteX3" fmla="*/ 1002554 w 1028986"/>
                    <a:gd name="connsiteY3" fmla="*/ 160 h 156465"/>
                    <a:gd name="connsiteX4" fmla="*/ 1028843 w 1028986"/>
                    <a:gd name="connsiteY4" fmla="*/ 21210 h 156465"/>
                    <a:gd name="connsiteX5" fmla="*/ 1007793 w 1028986"/>
                    <a:gd name="connsiteY5" fmla="*/ 47499 h 156465"/>
                    <a:gd name="connsiteX6" fmla="*/ 26432 w 1028986"/>
                    <a:gd name="connsiteY6" fmla="*/ 156275 h 156465"/>
                    <a:gd name="connsiteX7" fmla="*/ 23765 w 1028986"/>
                    <a:gd name="connsiteY7" fmla="*/ 156466 h 156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28986" h="156465">
                      <a:moveTo>
                        <a:pt x="23765" y="156466"/>
                      </a:moveTo>
                      <a:cubicBezTo>
                        <a:pt x="11764" y="156466"/>
                        <a:pt x="1477" y="147417"/>
                        <a:pt x="143" y="135320"/>
                      </a:cubicBezTo>
                      <a:cubicBezTo>
                        <a:pt x="-1286" y="122271"/>
                        <a:pt x="8144" y="110460"/>
                        <a:pt x="21193" y="109031"/>
                      </a:cubicBezTo>
                      <a:lnTo>
                        <a:pt x="1002554" y="160"/>
                      </a:lnTo>
                      <a:cubicBezTo>
                        <a:pt x="1015603" y="-1364"/>
                        <a:pt x="1027414" y="8161"/>
                        <a:pt x="1028843" y="21210"/>
                      </a:cubicBezTo>
                      <a:cubicBezTo>
                        <a:pt x="1030272" y="34260"/>
                        <a:pt x="1020842" y="46071"/>
                        <a:pt x="1007793" y="47499"/>
                      </a:cubicBezTo>
                      <a:lnTo>
                        <a:pt x="26432" y="156275"/>
                      </a:lnTo>
                      <a:cubicBezTo>
                        <a:pt x="25575" y="156370"/>
                        <a:pt x="24718" y="156466"/>
                        <a:pt x="23765" y="156466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33" name="Freeform: Shape 1532">
                  <a:extLst>
                    <a:ext uri="{FF2B5EF4-FFF2-40B4-BE49-F238E27FC236}">
                      <a16:creationId xmlns:a16="http://schemas.microsoft.com/office/drawing/2014/main" id="{2361E405-ED9C-241C-AB08-A87276A8FCEE}"/>
                    </a:ext>
                  </a:extLst>
                </p:cNvPr>
                <p:cNvSpPr/>
                <p:nvPr/>
              </p:nvSpPr>
              <p:spPr>
                <a:xfrm>
                  <a:off x="9371028" y="-781152"/>
                  <a:ext cx="1028986" cy="156465"/>
                </a:xfrm>
                <a:custGeom>
                  <a:avLst/>
                  <a:gdLst>
                    <a:gd name="connsiteX0" fmla="*/ 23765 w 1028986"/>
                    <a:gd name="connsiteY0" fmla="*/ 156465 h 156465"/>
                    <a:gd name="connsiteX1" fmla="*/ 143 w 1028986"/>
                    <a:gd name="connsiteY1" fmla="*/ 135320 h 156465"/>
                    <a:gd name="connsiteX2" fmla="*/ 21193 w 1028986"/>
                    <a:gd name="connsiteY2" fmla="*/ 109031 h 156465"/>
                    <a:gd name="connsiteX3" fmla="*/ 1002554 w 1028986"/>
                    <a:gd name="connsiteY3" fmla="*/ 160 h 156465"/>
                    <a:gd name="connsiteX4" fmla="*/ 1028843 w 1028986"/>
                    <a:gd name="connsiteY4" fmla="*/ 21210 h 156465"/>
                    <a:gd name="connsiteX5" fmla="*/ 1007793 w 1028986"/>
                    <a:gd name="connsiteY5" fmla="*/ 47499 h 156465"/>
                    <a:gd name="connsiteX6" fmla="*/ 26432 w 1028986"/>
                    <a:gd name="connsiteY6" fmla="*/ 156370 h 156465"/>
                    <a:gd name="connsiteX7" fmla="*/ 23765 w 1028986"/>
                    <a:gd name="connsiteY7" fmla="*/ 156465 h 156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28986" h="156465">
                      <a:moveTo>
                        <a:pt x="23765" y="156465"/>
                      </a:moveTo>
                      <a:cubicBezTo>
                        <a:pt x="11764" y="156465"/>
                        <a:pt x="1477" y="147417"/>
                        <a:pt x="143" y="135320"/>
                      </a:cubicBezTo>
                      <a:cubicBezTo>
                        <a:pt x="-1286" y="122271"/>
                        <a:pt x="8144" y="110460"/>
                        <a:pt x="21193" y="109031"/>
                      </a:cubicBezTo>
                      <a:lnTo>
                        <a:pt x="1002554" y="160"/>
                      </a:lnTo>
                      <a:cubicBezTo>
                        <a:pt x="1015603" y="-1364"/>
                        <a:pt x="1027414" y="8161"/>
                        <a:pt x="1028843" y="21210"/>
                      </a:cubicBezTo>
                      <a:cubicBezTo>
                        <a:pt x="1030272" y="34260"/>
                        <a:pt x="1020842" y="46071"/>
                        <a:pt x="1007793" y="47499"/>
                      </a:cubicBezTo>
                      <a:lnTo>
                        <a:pt x="26432" y="156370"/>
                      </a:lnTo>
                      <a:cubicBezTo>
                        <a:pt x="25575" y="156370"/>
                        <a:pt x="24718" y="156465"/>
                        <a:pt x="23765" y="156465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34" name="Freeform: Shape 1533">
                  <a:extLst>
                    <a:ext uri="{FF2B5EF4-FFF2-40B4-BE49-F238E27FC236}">
                      <a16:creationId xmlns:a16="http://schemas.microsoft.com/office/drawing/2014/main" id="{B482E81D-0CC0-F179-646A-0D6D46603CD6}"/>
                    </a:ext>
                  </a:extLst>
                </p:cNvPr>
                <p:cNvSpPr/>
                <p:nvPr/>
              </p:nvSpPr>
              <p:spPr>
                <a:xfrm>
                  <a:off x="9397888" y="-628657"/>
                  <a:ext cx="538353" cy="101982"/>
                </a:xfrm>
                <a:custGeom>
                  <a:avLst/>
                  <a:gdLst>
                    <a:gd name="connsiteX0" fmla="*/ 23765 w 538353"/>
                    <a:gd name="connsiteY0" fmla="*/ 101982 h 101982"/>
                    <a:gd name="connsiteX1" fmla="*/ 143 w 538353"/>
                    <a:gd name="connsiteY1" fmla="*/ 80837 h 101982"/>
                    <a:gd name="connsiteX2" fmla="*/ 21193 w 538353"/>
                    <a:gd name="connsiteY2" fmla="*/ 54548 h 101982"/>
                    <a:gd name="connsiteX3" fmla="*/ 511921 w 538353"/>
                    <a:gd name="connsiteY3" fmla="*/ 160 h 101982"/>
                    <a:gd name="connsiteX4" fmla="*/ 538210 w 538353"/>
                    <a:gd name="connsiteY4" fmla="*/ 21211 h 101982"/>
                    <a:gd name="connsiteX5" fmla="*/ 517160 w 538353"/>
                    <a:gd name="connsiteY5" fmla="*/ 47499 h 101982"/>
                    <a:gd name="connsiteX6" fmla="*/ 26432 w 538353"/>
                    <a:gd name="connsiteY6" fmla="*/ 101887 h 101982"/>
                    <a:gd name="connsiteX7" fmla="*/ 23765 w 538353"/>
                    <a:gd name="connsiteY7" fmla="*/ 101982 h 101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353" h="101982">
                      <a:moveTo>
                        <a:pt x="23765" y="101982"/>
                      </a:moveTo>
                      <a:cubicBezTo>
                        <a:pt x="11764" y="101982"/>
                        <a:pt x="1477" y="92934"/>
                        <a:pt x="143" y="80837"/>
                      </a:cubicBezTo>
                      <a:cubicBezTo>
                        <a:pt x="-1286" y="67788"/>
                        <a:pt x="8144" y="55977"/>
                        <a:pt x="21193" y="54548"/>
                      </a:cubicBezTo>
                      <a:lnTo>
                        <a:pt x="511921" y="160"/>
                      </a:lnTo>
                      <a:cubicBezTo>
                        <a:pt x="524971" y="-1364"/>
                        <a:pt x="536782" y="8161"/>
                        <a:pt x="538210" y="21211"/>
                      </a:cubicBezTo>
                      <a:cubicBezTo>
                        <a:pt x="539639" y="34260"/>
                        <a:pt x="530209" y="46071"/>
                        <a:pt x="517160" y="47499"/>
                      </a:cubicBezTo>
                      <a:lnTo>
                        <a:pt x="26432" y="101887"/>
                      </a:lnTo>
                      <a:cubicBezTo>
                        <a:pt x="25575" y="101982"/>
                        <a:pt x="24622" y="101982"/>
                        <a:pt x="23765" y="101982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35" name="Freeform: Shape 1534">
                  <a:extLst>
                    <a:ext uri="{FF2B5EF4-FFF2-40B4-BE49-F238E27FC236}">
                      <a16:creationId xmlns:a16="http://schemas.microsoft.com/office/drawing/2014/main" id="{FC3EB76B-1AE0-0093-E439-8BE2AFB07A7E}"/>
                    </a:ext>
                  </a:extLst>
                </p:cNvPr>
                <p:cNvSpPr/>
                <p:nvPr/>
              </p:nvSpPr>
              <p:spPr>
                <a:xfrm>
                  <a:off x="9314544" y="-922123"/>
                  <a:ext cx="538353" cy="101982"/>
                </a:xfrm>
                <a:custGeom>
                  <a:avLst/>
                  <a:gdLst>
                    <a:gd name="connsiteX0" fmla="*/ 23765 w 538353"/>
                    <a:gd name="connsiteY0" fmla="*/ 101982 h 101982"/>
                    <a:gd name="connsiteX1" fmla="*/ 143 w 538353"/>
                    <a:gd name="connsiteY1" fmla="*/ 80837 h 101982"/>
                    <a:gd name="connsiteX2" fmla="*/ 21193 w 538353"/>
                    <a:gd name="connsiteY2" fmla="*/ 54548 h 101982"/>
                    <a:gd name="connsiteX3" fmla="*/ 511921 w 538353"/>
                    <a:gd name="connsiteY3" fmla="*/ 160 h 101982"/>
                    <a:gd name="connsiteX4" fmla="*/ 538210 w 538353"/>
                    <a:gd name="connsiteY4" fmla="*/ 21210 h 101982"/>
                    <a:gd name="connsiteX5" fmla="*/ 517160 w 538353"/>
                    <a:gd name="connsiteY5" fmla="*/ 47499 h 101982"/>
                    <a:gd name="connsiteX6" fmla="*/ 26432 w 538353"/>
                    <a:gd name="connsiteY6" fmla="*/ 101887 h 101982"/>
                    <a:gd name="connsiteX7" fmla="*/ 23765 w 538353"/>
                    <a:gd name="connsiteY7" fmla="*/ 101982 h 101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353" h="101982">
                      <a:moveTo>
                        <a:pt x="23765" y="101982"/>
                      </a:moveTo>
                      <a:cubicBezTo>
                        <a:pt x="11764" y="101982"/>
                        <a:pt x="1477" y="92934"/>
                        <a:pt x="143" y="80837"/>
                      </a:cubicBezTo>
                      <a:cubicBezTo>
                        <a:pt x="-1286" y="67788"/>
                        <a:pt x="8144" y="55977"/>
                        <a:pt x="21193" y="54548"/>
                      </a:cubicBezTo>
                      <a:lnTo>
                        <a:pt x="511921" y="160"/>
                      </a:lnTo>
                      <a:cubicBezTo>
                        <a:pt x="525066" y="-1364"/>
                        <a:pt x="536782" y="8161"/>
                        <a:pt x="538210" y="21210"/>
                      </a:cubicBezTo>
                      <a:cubicBezTo>
                        <a:pt x="539639" y="34260"/>
                        <a:pt x="530209" y="46071"/>
                        <a:pt x="517160" y="47499"/>
                      </a:cubicBezTo>
                      <a:lnTo>
                        <a:pt x="26432" y="101887"/>
                      </a:lnTo>
                      <a:cubicBezTo>
                        <a:pt x="25480" y="101887"/>
                        <a:pt x="24622" y="101982"/>
                        <a:pt x="23765" y="101982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529" name="Freeform: Shape 1528">
                <a:extLst>
                  <a:ext uri="{FF2B5EF4-FFF2-40B4-BE49-F238E27FC236}">
                    <a16:creationId xmlns:a16="http://schemas.microsoft.com/office/drawing/2014/main" id="{9A7D070C-5B33-D375-6E26-13F2B1CDCD2D}"/>
                  </a:ext>
                </a:extLst>
              </p:cNvPr>
              <p:cNvSpPr/>
              <p:nvPr/>
            </p:nvSpPr>
            <p:spPr>
              <a:xfrm>
                <a:off x="10200132" y="-2434247"/>
                <a:ext cx="404336" cy="353568"/>
              </a:xfrm>
              <a:custGeom>
                <a:avLst/>
                <a:gdLst>
                  <a:gd name="connsiteX0" fmla="*/ 0 w 404336"/>
                  <a:gd name="connsiteY0" fmla="*/ 124206 h 353568"/>
                  <a:gd name="connsiteX1" fmla="*/ 182785 w 404336"/>
                  <a:gd name="connsiteY1" fmla="*/ 231172 h 353568"/>
                  <a:gd name="connsiteX2" fmla="*/ 404336 w 404336"/>
                  <a:gd name="connsiteY2" fmla="*/ 0 h 353568"/>
                  <a:gd name="connsiteX3" fmla="*/ 198882 w 404336"/>
                  <a:gd name="connsiteY3" fmla="*/ 353568 h 353568"/>
                  <a:gd name="connsiteX4" fmla="*/ 0 w 404336"/>
                  <a:gd name="connsiteY4" fmla="*/ 124206 h 353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8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3" y="67151"/>
                      <a:pt x="404336" y="0"/>
                    </a:cubicBezTo>
                    <a:cubicBezTo>
                      <a:pt x="314896" y="108204"/>
                      <a:pt x="245554" y="227648"/>
                      <a:pt x="198882" y="353568"/>
                    </a:cubicBezTo>
                    <a:cubicBezTo>
                      <a:pt x="154876" y="268796"/>
                      <a:pt x="85439" y="186785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30" name="Freeform: Shape 1529">
                <a:extLst>
                  <a:ext uri="{FF2B5EF4-FFF2-40B4-BE49-F238E27FC236}">
                    <a16:creationId xmlns:a16="http://schemas.microsoft.com/office/drawing/2014/main" id="{1AF9866A-0834-303E-00DE-4221A5C89A52}"/>
                  </a:ext>
                </a:extLst>
              </p:cNvPr>
              <p:cNvSpPr/>
              <p:nvPr/>
            </p:nvSpPr>
            <p:spPr>
              <a:xfrm>
                <a:off x="10296620" y="-1741208"/>
                <a:ext cx="404336" cy="353567"/>
              </a:xfrm>
              <a:custGeom>
                <a:avLst/>
                <a:gdLst>
                  <a:gd name="connsiteX0" fmla="*/ 0 w 404336"/>
                  <a:gd name="connsiteY0" fmla="*/ 124206 h 353567"/>
                  <a:gd name="connsiteX1" fmla="*/ 182785 w 404336"/>
                  <a:gd name="connsiteY1" fmla="*/ 231172 h 353567"/>
                  <a:gd name="connsiteX2" fmla="*/ 404336 w 404336"/>
                  <a:gd name="connsiteY2" fmla="*/ 0 h 353567"/>
                  <a:gd name="connsiteX3" fmla="*/ 198882 w 404336"/>
                  <a:gd name="connsiteY3" fmla="*/ 353568 h 353567"/>
                  <a:gd name="connsiteX4" fmla="*/ 0 w 404336"/>
                  <a:gd name="connsiteY4" fmla="*/ 124206 h 35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7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4" y="67151"/>
                      <a:pt x="404336" y="0"/>
                    </a:cubicBezTo>
                    <a:cubicBezTo>
                      <a:pt x="314897" y="108204"/>
                      <a:pt x="245554" y="227647"/>
                      <a:pt x="198882" y="353568"/>
                    </a:cubicBezTo>
                    <a:cubicBezTo>
                      <a:pt x="154877" y="268796"/>
                      <a:pt x="85344" y="186785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31" name="Freeform: Shape 1530">
                <a:extLst>
                  <a:ext uri="{FF2B5EF4-FFF2-40B4-BE49-F238E27FC236}">
                    <a16:creationId xmlns:a16="http://schemas.microsoft.com/office/drawing/2014/main" id="{68AD4F15-931E-4A9D-DF05-FCE2E64322CD}"/>
                  </a:ext>
                </a:extLst>
              </p:cNvPr>
              <p:cNvSpPr/>
              <p:nvPr/>
            </p:nvSpPr>
            <p:spPr>
              <a:xfrm>
                <a:off x="10416158" y="-1093412"/>
                <a:ext cx="404336" cy="353567"/>
              </a:xfrm>
              <a:custGeom>
                <a:avLst/>
                <a:gdLst>
                  <a:gd name="connsiteX0" fmla="*/ 0 w 404336"/>
                  <a:gd name="connsiteY0" fmla="*/ 124206 h 353567"/>
                  <a:gd name="connsiteX1" fmla="*/ 182785 w 404336"/>
                  <a:gd name="connsiteY1" fmla="*/ 231172 h 353567"/>
                  <a:gd name="connsiteX2" fmla="*/ 404336 w 404336"/>
                  <a:gd name="connsiteY2" fmla="*/ 0 h 353567"/>
                  <a:gd name="connsiteX3" fmla="*/ 198882 w 404336"/>
                  <a:gd name="connsiteY3" fmla="*/ 353568 h 353567"/>
                  <a:gd name="connsiteX4" fmla="*/ 0 w 404336"/>
                  <a:gd name="connsiteY4" fmla="*/ 124206 h 35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7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4" y="67151"/>
                      <a:pt x="404336" y="0"/>
                    </a:cubicBezTo>
                    <a:cubicBezTo>
                      <a:pt x="314896" y="108204"/>
                      <a:pt x="245554" y="227647"/>
                      <a:pt x="198882" y="353568"/>
                    </a:cubicBezTo>
                    <a:cubicBezTo>
                      <a:pt x="154877" y="268796"/>
                      <a:pt x="85439" y="186690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8" name="Graphic 2">
              <a:extLst>
                <a:ext uri="{FF2B5EF4-FFF2-40B4-BE49-F238E27FC236}">
                  <a16:creationId xmlns:a16="http://schemas.microsoft.com/office/drawing/2014/main" id="{8ECE0C77-797C-35A6-ED0C-0F8453B85177}"/>
                </a:ext>
              </a:extLst>
            </p:cNvPr>
            <p:cNvGrpSpPr/>
            <p:nvPr/>
          </p:nvGrpSpPr>
          <p:grpSpPr>
            <a:xfrm>
              <a:off x="9725065" y="-2568504"/>
              <a:ext cx="1539324" cy="2641655"/>
              <a:chOff x="10653617" y="-2291345"/>
              <a:chExt cx="1539324" cy="2641655"/>
            </a:xfrm>
          </p:grpSpPr>
          <p:sp>
            <p:nvSpPr>
              <p:cNvPr id="1475" name="Freeform: Shape 1474">
                <a:extLst>
                  <a:ext uri="{FF2B5EF4-FFF2-40B4-BE49-F238E27FC236}">
                    <a16:creationId xmlns:a16="http://schemas.microsoft.com/office/drawing/2014/main" id="{1FFC9B15-8690-073B-03CC-EC708DE14EE5}"/>
                  </a:ext>
                </a:extLst>
              </p:cNvPr>
              <p:cNvSpPr/>
              <p:nvPr/>
            </p:nvSpPr>
            <p:spPr>
              <a:xfrm>
                <a:off x="10791217" y="44729"/>
                <a:ext cx="293215" cy="132968"/>
              </a:xfrm>
              <a:custGeom>
                <a:avLst/>
                <a:gdLst>
                  <a:gd name="connsiteX0" fmla="*/ 205967 w 293215"/>
                  <a:gd name="connsiteY0" fmla="*/ 0 h 132968"/>
                  <a:gd name="connsiteX1" fmla="*/ 15467 w 293215"/>
                  <a:gd name="connsiteY1" fmla="*/ 92488 h 132968"/>
                  <a:gd name="connsiteX2" fmla="*/ 36 w 293215"/>
                  <a:gd name="connsiteY2" fmla="*/ 109918 h 132968"/>
                  <a:gd name="connsiteX3" fmla="*/ 23944 w 293215"/>
                  <a:gd name="connsiteY3" fmla="*/ 123349 h 132968"/>
                  <a:gd name="connsiteX4" fmla="*/ 293216 w 293215"/>
                  <a:gd name="connsiteY4" fmla="*/ 132969 h 132968"/>
                  <a:gd name="connsiteX5" fmla="*/ 293216 w 293215"/>
                  <a:gd name="connsiteY5" fmla="*/ 23717 h 132968"/>
                  <a:gd name="connsiteX6" fmla="*/ 205967 w 293215"/>
                  <a:gd name="connsiteY6" fmla="*/ 0 h 132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3215" h="132968">
                    <a:moveTo>
                      <a:pt x="205967" y="0"/>
                    </a:moveTo>
                    <a:cubicBezTo>
                      <a:pt x="142435" y="30861"/>
                      <a:pt x="78999" y="61626"/>
                      <a:pt x="15467" y="92488"/>
                    </a:cubicBezTo>
                    <a:cubicBezTo>
                      <a:pt x="8037" y="96107"/>
                      <a:pt x="-631" y="101727"/>
                      <a:pt x="36" y="109918"/>
                    </a:cubicBezTo>
                    <a:cubicBezTo>
                      <a:pt x="798" y="119920"/>
                      <a:pt x="13943" y="122967"/>
                      <a:pt x="23944" y="123349"/>
                    </a:cubicBezTo>
                    <a:cubicBezTo>
                      <a:pt x="113669" y="126587"/>
                      <a:pt x="203490" y="129730"/>
                      <a:pt x="293216" y="132969"/>
                    </a:cubicBezTo>
                    <a:lnTo>
                      <a:pt x="293216" y="23717"/>
                    </a:lnTo>
                    <a:cubicBezTo>
                      <a:pt x="265498" y="18764"/>
                      <a:pt x="232065" y="10668"/>
                      <a:pt x="2059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76" name="Freeform: Shape 1475">
                <a:extLst>
                  <a:ext uri="{FF2B5EF4-FFF2-40B4-BE49-F238E27FC236}">
                    <a16:creationId xmlns:a16="http://schemas.microsoft.com/office/drawing/2014/main" id="{6311162B-671D-2673-E99C-F0490B0B5061}"/>
                  </a:ext>
                </a:extLst>
              </p:cNvPr>
              <p:cNvSpPr/>
              <p:nvPr/>
            </p:nvSpPr>
            <p:spPr>
              <a:xfrm>
                <a:off x="11465973" y="190190"/>
                <a:ext cx="287734" cy="160024"/>
              </a:xfrm>
              <a:custGeom>
                <a:avLst/>
                <a:gdLst>
                  <a:gd name="connsiteX0" fmla="*/ 170243 w 287734"/>
                  <a:gd name="connsiteY0" fmla="*/ 30561 h 160024"/>
                  <a:gd name="connsiteX1" fmla="*/ 13366 w 287734"/>
                  <a:gd name="connsiteY1" fmla="*/ 127335 h 160024"/>
                  <a:gd name="connsiteX2" fmla="*/ 31 w 287734"/>
                  <a:gd name="connsiteY2" fmla="*/ 142384 h 160024"/>
                  <a:gd name="connsiteX3" fmla="*/ 20700 w 287734"/>
                  <a:gd name="connsiteY3" fmla="*/ 154005 h 160024"/>
                  <a:gd name="connsiteX4" fmla="*/ 240252 w 287734"/>
                  <a:gd name="connsiteY4" fmla="*/ 160006 h 160024"/>
                  <a:gd name="connsiteX5" fmla="*/ 282924 w 287734"/>
                  <a:gd name="connsiteY5" fmla="*/ 93331 h 160024"/>
                  <a:gd name="connsiteX6" fmla="*/ 240061 w 287734"/>
                  <a:gd name="connsiteY6" fmla="*/ 272 h 160024"/>
                  <a:gd name="connsiteX7" fmla="*/ 170243 w 287734"/>
                  <a:gd name="connsiteY7" fmla="*/ 30561 h 16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734" h="160024">
                    <a:moveTo>
                      <a:pt x="170243" y="30561"/>
                    </a:moveTo>
                    <a:cubicBezTo>
                      <a:pt x="151955" y="66280"/>
                      <a:pt x="68135" y="100760"/>
                      <a:pt x="13366" y="127335"/>
                    </a:cubicBezTo>
                    <a:cubicBezTo>
                      <a:pt x="6889" y="130478"/>
                      <a:pt x="-540" y="135241"/>
                      <a:pt x="31" y="142384"/>
                    </a:cubicBezTo>
                    <a:cubicBezTo>
                      <a:pt x="698" y="151052"/>
                      <a:pt x="12033" y="153624"/>
                      <a:pt x="20700" y="154005"/>
                    </a:cubicBezTo>
                    <a:cubicBezTo>
                      <a:pt x="76612" y="156005"/>
                      <a:pt x="165861" y="158006"/>
                      <a:pt x="240252" y="160006"/>
                    </a:cubicBezTo>
                    <a:cubicBezTo>
                      <a:pt x="275018" y="160958"/>
                      <a:pt x="298259" y="124573"/>
                      <a:pt x="282924" y="93331"/>
                    </a:cubicBezTo>
                    <a:lnTo>
                      <a:pt x="240061" y="272"/>
                    </a:lnTo>
                    <a:cubicBezTo>
                      <a:pt x="216058" y="-3824"/>
                      <a:pt x="192722" y="39896"/>
                      <a:pt x="170243" y="305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0" name="Freeform: Shape 1479">
                <a:extLst>
                  <a:ext uri="{FF2B5EF4-FFF2-40B4-BE49-F238E27FC236}">
                    <a16:creationId xmlns:a16="http://schemas.microsoft.com/office/drawing/2014/main" id="{82CC94E0-9DCD-F93F-431C-49DF57D0FC0F}"/>
                  </a:ext>
                </a:extLst>
              </p:cNvPr>
              <p:cNvSpPr/>
              <p:nvPr/>
            </p:nvSpPr>
            <p:spPr>
              <a:xfrm>
                <a:off x="11227212" y="-1444313"/>
                <a:ext cx="395279" cy="218915"/>
              </a:xfrm>
              <a:custGeom>
                <a:avLst/>
                <a:gdLst>
                  <a:gd name="connsiteX0" fmla="*/ 387001 w 395279"/>
                  <a:gd name="connsiteY0" fmla="*/ 0 h 218915"/>
                  <a:gd name="connsiteX1" fmla="*/ 95441 w 395279"/>
                  <a:gd name="connsiteY1" fmla="*/ 45815 h 218915"/>
                  <a:gd name="connsiteX2" fmla="*/ 0 w 395279"/>
                  <a:gd name="connsiteY2" fmla="*/ 183928 h 218915"/>
                  <a:gd name="connsiteX3" fmla="*/ 262033 w 395279"/>
                  <a:gd name="connsiteY3" fmla="*/ 216789 h 218915"/>
                  <a:gd name="connsiteX4" fmla="*/ 304610 w 395279"/>
                  <a:gd name="connsiteY4" fmla="*/ 217170 h 218915"/>
                  <a:gd name="connsiteX5" fmla="*/ 355283 w 395279"/>
                  <a:gd name="connsiteY5" fmla="*/ 180689 h 218915"/>
                  <a:gd name="connsiteX6" fmla="*/ 387001 w 395279"/>
                  <a:gd name="connsiteY6" fmla="*/ 0 h 218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5279" h="218915">
                    <a:moveTo>
                      <a:pt x="387001" y="0"/>
                    </a:moveTo>
                    <a:cubicBezTo>
                      <a:pt x="285941" y="34671"/>
                      <a:pt x="188309" y="33147"/>
                      <a:pt x="95441" y="45815"/>
                    </a:cubicBezTo>
                    <a:cubicBezTo>
                      <a:pt x="79058" y="68675"/>
                      <a:pt x="16383" y="161068"/>
                      <a:pt x="0" y="183928"/>
                    </a:cubicBezTo>
                    <a:cubicBezTo>
                      <a:pt x="87344" y="194882"/>
                      <a:pt x="174688" y="205835"/>
                      <a:pt x="262033" y="216789"/>
                    </a:cubicBezTo>
                    <a:cubicBezTo>
                      <a:pt x="276225" y="218599"/>
                      <a:pt x="290703" y="220313"/>
                      <a:pt x="304610" y="217170"/>
                    </a:cubicBezTo>
                    <a:cubicBezTo>
                      <a:pt x="325279" y="212503"/>
                      <a:pt x="342138" y="197358"/>
                      <a:pt x="355283" y="180689"/>
                    </a:cubicBezTo>
                    <a:cubicBezTo>
                      <a:pt x="394145" y="131445"/>
                      <a:pt x="404622" y="60293"/>
                      <a:pt x="3870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2" name="Freeform: Shape 1481">
                <a:extLst>
                  <a:ext uri="{FF2B5EF4-FFF2-40B4-BE49-F238E27FC236}">
                    <a16:creationId xmlns:a16="http://schemas.microsoft.com/office/drawing/2014/main" id="{E1A136E2-7AEC-3783-4EB3-292476B833B3}"/>
                  </a:ext>
                </a:extLst>
              </p:cNvPr>
              <p:cNvSpPr/>
              <p:nvPr/>
            </p:nvSpPr>
            <p:spPr>
              <a:xfrm>
                <a:off x="11075481" y="-1662364"/>
                <a:ext cx="200023" cy="261585"/>
              </a:xfrm>
              <a:custGeom>
                <a:avLst/>
                <a:gdLst>
                  <a:gd name="connsiteX0" fmla="*/ 71817 w 200023"/>
                  <a:gd name="connsiteY0" fmla="*/ 81843 h 261585"/>
                  <a:gd name="connsiteX1" fmla="*/ 200023 w 200023"/>
                  <a:gd name="connsiteY1" fmla="*/ 881 h 261585"/>
                  <a:gd name="connsiteX2" fmla="*/ 153922 w 200023"/>
                  <a:gd name="connsiteY2" fmla="*/ 95369 h 261585"/>
                  <a:gd name="connsiteX3" fmla="*/ 96201 w 200023"/>
                  <a:gd name="connsiteY3" fmla="*/ 179094 h 261585"/>
                  <a:gd name="connsiteX4" fmla="*/ 31336 w 200023"/>
                  <a:gd name="connsiteY4" fmla="*/ 245197 h 261585"/>
                  <a:gd name="connsiteX5" fmla="*/ 570 w 200023"/>
                  <a:gd name="connsiteY5" fmla="*/ 255103 h 261585"/>
                  <a:gd name="connsiteX6" fmla="*/ 15905 w 200023"/>
                  <a:gd name="connsiteY6" fmla="*/ 201382 h 261585"/>
                  <a:gd name="connsiteX7" fmla="*/ 71817 w 200023"/>
                  <a:gd name="connsiteY7" fmla="*/ 81843 h 26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3" h="261585">
                    <a:moveTo>
                      <a:pt x="71817" y="81843"/>
                    </a:moveTo>
                    <a:cubicBezTo>
                      <a:pt x="105821" y="29837"/>
                      <a:pt x="152684" y="-6168"/>
                      <a:pt x="200023" y="881"/>
                    </a:cubicBezTo>
                    <a:cubicBezTo>
                      <a:pt x="196118" y="309"/>
                      <a:pt x="159542" y="85653"/>
                      <a:pt x="153922" y="95369"/>
                    </a:cubicBezTo>
                    <a:cubicBezTo>
                      <a:pt x="136301" y="125754"/>
                      <a:pt x="116965" y="153853"/>
                      <a:pt x="96201" y="179094"/>
                    </a:cubicBezTo>
                    <a:cubicBezTo>
                      <a:pt x="75817" y="203954"/>
                      <a:pt x="54100" y="226052"/>
                      <a:pt x="31336" y="245197"/>
                    </a:cubicBezTo>
                    <a:cubicBezTo>
                      <a:pt x="24573" y="250817"/>
                      <a:pt x="6380" y="272153"/>
                      <a:pt x="570" y="255103"/>
                    </a:cubicBezTo>
                    <a:cubicBezTo>
                      <a:pt x="-3145" y="244340"/>
                      <a:pt x="12381" y="211383"/>
                      <a:pt x="15905" y="201382"/>
                    </a:cubicBezTo>
                    <a:cubicBezTo>
                      <a:pt x="31336" y="158139"/>
                      <a:pt x="49147" y="116610"/>
                      <a:pt x="71817" y="81843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483" name="Graphic 2">
                <a:extLst>
                  <a:ext uri="{FF2B5EF4-FFF2-40B4-BE49-F238E27FC236}">
                    <a16:creationId xmlns:a16="http://schemas.microsoft.com/office/drawing/2014/main" id="{C03BEE70-6C0F-D1DA-333B-05155AC6BC00}"/>
                  </a:ext>
                </a:extLst>
              </p:cNvPr>
              <p:cNvGrpSpPr/>
              <p:nvPr/>
            </p:nvGrpSpPr>
            <p:grpSpPr>
              <a:xfrm>
                <a:off x="10653617" y="-2291345"/>
                <a:ext cx="1539324" cy="1377193"/>
                <a:chOff x="10653617" y="-2291345"/>
                <a:chExt cx="1539324" cy="1377193"/>
              </a:xfrm>
            </p:grpSpPr>
            <p:grpSp>
              <p:nvGrpSpPr>
                <p:cNvPr id="1508" name="Graphic 2">
                  <a:extLst>
                    <a:ext uri="{FF2B5EF4-FFF2-40B4-BE49-F238E27FC236}">
                      <a16:creationId xmlns:a16="http://schemas.microsoft.com/office/drawing/2014/main" id="{05A3F332-4802-70F9-56FA-F06ADDDFD5BC}"/>
                    </a:ext>
                  </a:extLst>
                </p:cNvPr>
                <p:cNvGrpSpPr/>
                <p:nvPr/>
              </p:nvGrpSpPr>
              <p:grpSpPr>
                <a:xfrm>
                  <a:off x="10653617" y="-2291345"/>
                  <a:ext cx="1539324" cy="1377193"/>
                  <a:chOff x="10653617" y="-2291345"/>
                  <a:chExt cx="1539324" cy="1377193"/>
                </a:xfrm>
              </p:grpSpPr>
              <p:sp>
                <p:nvSpPr>
                  <p:cNvPr id="1510" name="Freeform: Shape 1509">
                    <a:extLst>
                      <a:ext uri="{FF2B5EF4-FFF2-40B4-BE49-F238E27FC236}">
                        <a16:creationId xmlns:a16="http://schemas.microsoft.com/office/drawing/2014/main" id="{85CBD0B8-3B19-815D-828A-7C72E6197CB1}"/>
                      </a:ext>
                    </a:extLst>
                  </p:cNvPr>
                  <p:cNvSpPr/>
                  <p:nvPr/>
                </p:nvSpPr>
                <p:spPr>
                  <a:xfrm>
                    <a:off x="10917269" y="-2291345"/>
                    <a:ext cx="1275672" cy="1164500"/>
                  </a:xfrm>
                  <a:custGeom>
                    <a:avLst/>
                    <a:gdLst>
                      <a:gd name="connsiteX0" fmla="*/ 1232725 w 1275672"/>
                      <a:gd name="connsiteY0" fmla="*/ 222668 h 1164500"/>
                      <a:gd name="connsiteX1" fmla="*/ 168783 w 1275672"/>
                      <a:gd name="connsiteY1" fmla="*/ 1164501 h 1164500"/>
                      <a:gd name="connsiteX2" fmla="*/ 0 w 1275672"/>
                      <a:gd name="connsiteY2" fmla="*/ 973810 h 1164500"/>
                      <a:gd name="connsiteX3" fmla="*/ 1064038 w 1275672"/>
                      <a:gd name="connsiteY3" fmla="*/ 31978 h 1164500"/>
                      <a:gd name="connsiteX4" fmla="*/ 1243774 w 1275672"/>
                      <a:gd name="connsiteY4" fmla="*/ 42932 h 1164500"/>
                      <a:gd name="connsiteX5" fmla="*/ 1243774 w 1275672"/>
                      <a:gd name="connsiteY5" fmla="*/ 42932 h 1164500"/>
                      <a:gd name="connsiteX6" fmla="*/ 1232725 w 1275672"/>
                      <a:gd name="connsiteY6" fmla="*/ 222668 h 1164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75672" h="1164500">
                        <a:moveTo>
                          <a:pt x="1232725" y="222668"/>
                        </a:moveTo>
                        <a:lnTo>
                          <a:pt x="168783" y="1164501"/>
                        </a:lnTo>
                        <a:lnTo>
                          <a:pt x="0" y="973810"/>
                        </a:lnTo>
                        <a:lnTo>
                          <a:pt x="1064038" y="31978"/>
                        </a:lnTo>
                        <a:cubicBezTo>
                          <a:pt x="1116711" y="-14599"/>
                          <a:pt x="1197197" y="-9742"/>
                          <a:pt x="1243774" y="42932"/>
                        </a:cubicBezTo>
                        <a:lnTo>
                          <a:pt x="1243774" y="42932"/>
                        </a:lnTo>
                        <a:cubicBezTo>
                          <a:pt x="1290256" y="95605"/>
                          <a:pt x="1285399" y="176091"/>
                          <a:pt x="1232725" y="222668"/>
                        </a:cubicBezTo>
                        <a:close/>
                      </a:path>
                    </a:pathLst>
                  </a:custGeom>
                  <a:solidFill>
                    <a:srgbClr val="FBB04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11" name="Freeform: Shape 1510">
                    <a:extLst>
                      <a:ext uri="{FF2B5EF4-FFF2-40B4-BE49-F238E27FC236}">
                        <a16:creationId xmlns:a16="http://schemas.microsoft.com/office/drawing/2014/main" id="{F271ECFE-EFBF-1010-F568-3FC13FF39560}"/>
                      </a:ext>
                    </a:extLst>
                  </p:cNvPr>
                  <p:cNvSpPr/>
                  <p:nvPr/>
                </p:nvSpPr>
                <p:spPr>
                  <a:xfrm>
                    <a:off x="10653617" y="-1317536"/>
                    <a:ext cx="432435" cy="403383"/>
                  </a:xfrm>
                  <a:custGeom>
                    <a:avLst/>
                    <a:gdLst>
                      <a:gd name="connsiteX0" fmla="*/ 263557 w 432435"/>
                      <a:gd name="connsiteY0" fmla="*/ 0 h 403383"/>
                      <a:gd name="connsiteX1" fmla="*/ 0 w 432435"/>
                      <a:gd name="connsiteY1" fmla="*/ 403384 h 403383"/>
                      <a:gd name="connsiteX2" fmla="*/ 432435 w 432435"/>
                      <a:gd name="connsiteY2" fmla="*/ 190691 h 403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32435" h="403383">
                        <a:moveTo>
                          <a:pt x="263557" y="0"/>
                        </a:moveTo>
                        <a:lnTo>
                          <a:pt x="0" y="403384"/>
                        </a:lnTo>
                        <a:lnTo>
                          <a:pt x="432435" y="190691"/>
                        </a:ln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12" name="Freeform: Shape 1511">
                    <a:extLst>
                      <a:ext uri="{FF2B5EF4-FFF2-40B4-BE49-F238E27FC236}">
                        <a16:creationId xmlns:a16="http://schemas.microsoft.com/office/drawing/2014/main" id="{051D38C2-122D-9FB8-1757-9244CEA2341A}"/>
                      </a:ext>
                    </a:extLst>
                  </p:cNvPr>
                  <p:cNvSpPr/>
                  <p:nvPr/>
                </p:nvSpPr>
                <p:spPr>
                  <a:xfrm rot="-2490818">
                    <a:off x="10838340" y="-1704214"/>
                    <a:ext cx="1300165" cy="102394"/>
                  </a:xfrm>
                  <a:custGeom>
                    <a:avLst/>
                    <a:gdLst>
                      <a:gd name="connsiteX0" fmla="*/ 0 w 1300165"/>
                      <a:gd name="connsiteY0" fmla="*/ 0 h 102394"/>
                      <a:gd name="connsiteX1" fmla="*/ 1300166 w 1300165"/>
                      <a:gd name="connsiteY1" fmla="*/ 0 h 102394"/>
                      <a:gd name="connsiteX2" fmla="*/ 1300166 w 1300165"/>
                      <a:gd name="connsiteY2" fmla="*/ 102394 h 102394"/>
                      <a:gd name="connsiteX3" fmla="*/ 0 w 1300165"/>
                      <a:gd name="connsiteY3" fmla="*/ 102394 h 102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00165" h="102394">
                        <a:moveTo>
                          <a:pt x="0" y="0"/>
                        </a:moveTo>
                        <a:lnTo>
                          <a:pt x="1300166" y="0"/>
                        </a:lnTo>
                        <a:lnTo>
                          <a:pt x="1300166" y="102394"/>
                        </a:lnTo>
                        <a:lnTo>
                          <a:pt x="0" y="102394"/>
                        </a:lnTo>
                        <a:close/>
                      </a:path>
                    </a:pathLst>
                  </a:custGeom>
                  <a:solidFill>
                    <a:srgbClr val="9C681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13" name="Freeform: Shape 1512">
                    <a:extLst>
                      <a:ext uri="{FF2B5EF4-FFF2-40B4-BE49-F238E27FC236}">
                        <a16:creationId xmlns:a16="http://schemas.microsoft.com/office/drawing/2014/main" id="{A080103B-9B5A-4607-735A-6FD1B1C62E89}"/>
                      </a:ext>
                    </a:extLst>
                  </p:cNvPr>
                  <p:cNvSpPr/>
                  <p:nvPr/>
                </p:nvSpPr>
                <p:spPr>
                  <a:xfrm>
                    <a:off x="10653617" y="-1058837"/>
                    <a:ext cx="155066" cy="144684"/>
                  </a:xfrm>
                  <a:custGeom>
                    <a:avLst/>
                    <a:gdLst>
                      <a:gd name="connsiteX0" fmla="*/ 94583 w 155066"/>
                      <a:gd name="connsiteY0" fmla="*/ 0 h 144684"/>
                      <a:gd name="connsiteX1" fmla="*/ 0 w 155066"/>
                      <a:gd name="connsiteY1" fmla="*/ 144685 h 144684"/>
                      <a:gd name="connsiteX2" fmla="*/ 155067 w 155066"/>
                      <a:gd name="connsiteY2" fmla="*/ 68390 h 144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55066" h="144684">
                        <a:moveTo>
                          <a:pt x="94583" y="0"/>
                        </a:moveTo>
                        <a:lnTo>
                          <a:pt x="0" y="144685"/>
                        </a:lnTo>
                        <a:lnTo>
                          <a:pt x="155067" y="68390"/>
                        </a:lnTo>
                        <a:close/>
                      </a:path>
                    </a:pathLst>
                  </a:custGeom>
                  <a:solidFill>
                    <a:srgbClr val="39B54A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14" name="Freeform: Shape 1513">
                    <a:extLst>
                      <a:ext uri="{FF2B5EF4-FFF2-40B4-BE49-F238E27FC236}">
                        <a16:creationId xmlns:a16="http://schemas.microsoft.com/office/drawing/2014/main" id="{CCBDCC46-5CB3-C7C0-7B15-7825D07EBE2F}"/>
                      </a:ext>
                    </a:extLst>
                  </p:cNvPr>
                  <p:cNvSpPr/>
                  <p:nvPr/>
                </p:nvSpPr>
                <p:spPr>
                  <a:xfrm>
                    <a:off x="11873007" y="-2291345"/>
                    <a:ext cx="319918" cy="318490"/>
                  </a:xfrm>
                  <a:custGeom>
                    <a:avLst/>
                    <a:gdLst>
                      <a:gd name="connsiteX0" fmla="*/ 108204 w 319918"/>
                      <a:gd name="connsiteY0" fmla="*/ 31978 h 318490"/>
                      <a:gd name="connsiteX1" fmla="*/ 0 w 319918"/>
                      <a:gd name="connsiteY1" fmla="*/ 127800 h 318490"/>
                      <a:gd name="connsiteX2" fmla="*/ 168783 w 319918"/>
                      <a:gd name="connsiteY2" fmla="*/ 318490 h 318490"/>
                      <a:gd name="connsiteX3" fmla="*/ 276987 w 319918"/>
                      <a:gd name="connsiteY3" fmla="*/ 222668 h 318490"/>
                      <a:gd name="connsiteX4" fmla="*/ 287941 w 319918"/>
                      <a:gd name="connsiteY4" fmla="*/ 42932 h 318490"/>
                      <a:gd name="connsiteX5" fmla="*/ 108204 w 319918"/>
                      <a:gd name="connsiteY5" fmla="*/ 31978 h 31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9918" h="318490">
                        <a:moveTo>
                          <a:pt x="108204" y="31978"/>
                        </a:moveTo>
                        <a:lnTo>
                          <a:pt x="0" y="127800"/>
                        </a:lnTo>
                        <a:lnTo>
                          <a:pt x="168783" y="318490"/>
                        </a:lnTo>
                        <a:lnTo>
                          <a:pt x="276987" y="222668"/>
                        </a:lnTo>
                        <a:cubicBezTo>
                          <a:pt x="329660" y="176091"/>
                          <a:pt x="334518" y="95605"/>
                          <a:pt x="287941" y="42932"/>
                        </a:cubicBezTo>
                        <a:cubicBezTo>
                          <a:pt x="241363" y="-9742"/>
                          <a:pt x="160877" y="-14599"/>
                          <a:pt x="108204" y="31978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15" name="Freeform: Shape 1514">
                    <a:extLst>
                      <a:ext uri="{FF2B5EF4-FFF2-40B4-BE49-F238E27FC236}">
                        <a16:creationId xmlns:a16="http://schemas.microsoft.com/office/drawing/2014/main" id="{77CFA0E7-E775-178F-C250-B4B149885DFC}"/>
                      </a:ext>
                    </a:extLst>
                  </p:cNvPr>
                  <p:cNvSpPr/>
                  <p:nvPr/>
                </p:nvSpPr>
                <p:spPr>
                  <a:xfrm rot="-2491303">
                    <a:off x="11885612" y="-2177499"/>
                    <a:ext cx="102393" cy="254696"/>
                  </a:xfrm>
                  <a:custGeom>
                    <a:avLst/>
                    <a:gdLst>
                      <a:gd name="connsiteX0" fmla="*/ 0 w 102393"/>
                      <a:gd name="connsiteY0" fmla="*/ 0 h 254696"/>
                      <a:gd name="connsiteX1" fmla="*/ 102393 w 102393"/>
                      <a:gd name="connsiteY1" fmla="*/ 0 h 254696"/>
                      <a:gd name="connsiteX2" fmla="*/ 102393 w 102393"/>
                      <a:gd name="connsiteY2" fmla="*/ 254697 h 254696"/>
                      <a:gd name="connsiteX3" fmla="*/ 0 w 102393"/>
                      <a:gd name="connsiteY3" fmla="*/ 254697 h 254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2393" h="254696">
                        <a:moveTo>
                          <a:pt x="0" y="0"/>
                        </a:moveTo>
                        <a:lnTo>
                          <a:pt x="102393" y="0"/>
                        </a:lnTo>
                        <a:lnTo>
                          <a:pt x="102393" y="254697"/>
                        </a:lnTo>
                        <a:lnTo>
                          <a:pt x="0" y="25469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509" name="Freeform: Shape 1508">
                  <a:extLst>
                    <a:ext uri="{FF2B5EF4-FFF2-40B4-BE49-F238E27FC236}">
                      <a16:creationId xmlns:a16="http://schemas.microsoft.com/office/drawing/2014/main" id="{F3643A04-4A2E-D00A-0A75-BA89C238CA84}"/>
                    </a:ext>
                  </a:extLst>
                </p:cNvPr>
                <p:cNvSpPr/>
                <p:nvPr/>
              </p:nvSpPr>
              <p:spPr>
                <a:xfrm>
                  <a:off x="10653617" y="-2248414"/>
                  <a:ext cx="1539282" cy="1334262"/>
                </a:xfrm>
                <a:custGeom>
                  <a:avLst/>
                  <a:gdLst>
                    <a:gd name="connsiteX0" fmla="*/ 1496377 w 1539282"/>
                    <a:gd name="connsiteY0" fmla="*/ 179737 h 1334262"/>
                    <a:gd name="connsiteX1" fmla="*/ 1528096 w 1539282"/>
                    <a:gd name="connsiteY1" fmla="*/ 32099 h 1334262"/>
                    <a:gd name="connsiteX2" fmla="*/ 1507236 w 1539282"/>
                    <a:gd name="connsiteY2" fmla="*/ 0 h 1334262"/>
                    <a:gd name="connsiteX3" fmla="*/ 0 w 1539282"/>
                    <a:gd name="connsiteY3" fmla="*/ 1334262 h 1334262"/>
                    <a:gd name="connsiteX4" fmla="*/ 432435 w 1539282"/>
                    <a:gd name="connsiteY4" fmla="*/ 1121569 h 1334262"/>
                    <a:gd name="connsiteX5" fmla="*/ 1496377 w 1539282"/>
                    <a:gd name="connsiteY5" fmla="*/ 179737 h 1334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39282" h="1334262">
                      <a:moveTo>
                        <a:pt x="1496377" y="179737"/>
                      </a:moveTo>
                      <a:cubicBezTo>
                        <a:pt x="1539145" y="141827"/>
                        <a:pt x="1550384" y="81629"/>
                        <a:pt x="1528096" y="32099"/>
                      </a:cubicBezTo>
                      <a:cubicBezTo>
                        <a:pt x="1522952" y="20669"/>
                        <a:pt x="1515999" y="9811"/>
                        <a:pt x="1507236" y="0"/>
                      </a:cubicBezTo>
                      <a:lnTo>
                        <a:pt x="0" y="1334262"/>
                      </a:lnTo>
                      <a:lnTo>
                        <a:pt x="432435" y="1121569"/>
                      </a:lnTo>
                      <a:lnTo>
                        <a:pt x="1496377" y="179737"/>
                      </a:lnTo>
                      <a:close/>
                    </a:path>
                  </a:pathLst>
                </a:custGeom>
                <a:solidFill>
                  <a:srgbClr val="231F20">
                    <a:alpha val="25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484" name="Freeform: Shape 1483">
                <a:extLst>
                  <a:ext uri="{FF2B5EF4-FFF2-40B4-BE49-F238E27FC236}">
                    <a16:creationId xmlns:a16="http://schemas.microsoft.com/office/drawing/2014/main" id="{2F2BA1A7-628F-E300-5199-663D21FD4F2D}"/>
                  </a:ext>
                </a:extLst>
              </p:cNvPr>
              <p:cNvSpPr/>
              <p:nvPr/>
            </p:nvSpPr>
            <p:spPr>
              <a:xfrm>
                <a:off x="11552396" y="-1551644"/>
                <a:ext cx="132587" cy="242861"/>
              </a:xfrm>
              <a:custGeom>
                <a:avLst/>
                <a:gdLst>
                  <a:gd name="connsiteX0" fmla="*/ 0 w 132587"/>
                  <a:gd name="connsiteY0" fmla="*/ 29702 h 242861"/>
                  <a:gd name="connsiteX1" fmla="*/ 15145 w 132587"/>
                  <a:gd name="connsiteY1" fmla="*/ 242396 h 242861"/>
                  <a:gd name="connsiteX2" fmla="*/ 132588 w 132587"/>
                  <a:gd name="connsiteY2" fmla="*/ 195437 h 242861"/>
                  <a:gd name="connsiteX3" fmla="*/ 120777 w 132587"/>
                  <a:gd name="connsiteY3" fmla="*/ 56944 h 242861"/>
                  <a:gd name="connsiteX4" fmla="*/ 116396 w 132587"/>
                  <a:gd name="connsiteY4" fmla="*/ 12081 h 242861"/>
                  <a:gd name="connsiteX5" fmla="*/ 62389 w 132587"/>
                  <a:gd name="connsiteY5" fmla="*/ 5223 h 242861"/>
                  <a:gd name="connsiteX6" fmla="*/ 0 w 132587"/>
                  <a:gd name="connsiteY6" fmla="*/ 29702 h 24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587" h="242861">
                    <a:moveTo>
                      <a:pt x="0" y="29702"/>
                    </a:moveTo>
                    <a:cubicBezTo>
                      <a:pt x="24479" y="73517"/>
                      <a:pt x="26479" y="193532"/>
                      <a:pt x="15145" y="242396"/>
                    </a:cubicBezTo>
                    <a:cubicBezTo>
                      <a:pt x="52673" y="248682"/>
                      <a:pt x="95059" y="189151"/>
                      <a:pt x="132588" y="195437"/>
                    </a:cubicBezTo>
                    <a:cubicBezTo>
                      <a:pt x="118396" y="150956"/>
                      <a:pt x="114300" y="103235"/>
                      <a:pt x="120777" y="56944"/>
                    </a:cubicBezTo>
                    <a:cubicBezTo>
                      <a:pt x="122872" y="41609"/>
                      <a:pt x="125730" y="24464"/>
                      <a:pt x="116396" y="12081"/>
                    </a:cubicBezTo>
                    <a:cubicBezTo>
                      <a:pt x="104680" y="-3540"/>
                      <a:pt x="80581" y="-1921"/>
                      <a:pt x="62389" y="5223"/>
                    </a:cubicBezTo>
                    <a:cubicBezTo>
                      <a:pt x="44291" y="12462"/>
                      <a:pt x="19431" y="31226"/>
                      <a:pt x="0" y="29702"/>
                    </a:cubicBezTo>
                    <a:close/>
                  </a:path>
                </a:pathLst>
              </a:custGeom>
              <a:solidFill>
                <a:srgbClr val="E67A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5" name="Freeform: Shape 1484">
                <a:extLst>
                  <a:ext uri="{FF2B5EF4-FFF2-40B4-BE49-F238E27FC236}">
                    <a16:creationId xmlns:a16="http://schemas.microsoft.com/office/drawing/2014/main" id="{BF4616A8-71AA-468E-0554-CF4E7532EA43}"/>
                  </a:ext>
                </a:extLst>
              </p:cNvPr>
              <p:cNvSpPr/>
              <p:nvPr/>
            </p:nvSpPr>
            <p:spPr>
              <a:xfrm>
                <a:off x="10982515" y="-835475"/>
                <a:ext cx="478594" cy="889158"/>
              </a:xfrm>
              <a:custGeom>
                <a:avLst/>
                <a:gdLst>
                  <a:gd name="connsiteX0" fmla="*/ 408527 w 478594"/>
                  <a:gd name="connsiteY0" fmla="*/ 0 h 889158"/>
                  <a:gd name="connsiteX1" fmla="*/ 122587 w 478594"/>
                  <a:gd name="connsiteY1" fmla="*/ 393573 h 889158"/>
                  <a:gd name="connsiteX2" fmla="*/ 0 w 478594"/>
                  <a:gd name="connsiteY2" fmla="*/ 863441 h 889158"/>
                  <a:gd name="connsiteX3" fmla="*/ 131064 w 478594"/>
                  <a:gd name="connsiteY3" fmla="*/ 889159 h 889158"/>
                  <a:gd name="connsiteX4" fmla="*/ 265462 w 478594"/>
                  <a:gd name="connsiteY4" fmla="*/ 472916 h 889158"/>
                  <a:gd name="connsiteX5" fmla="*/ 478155 w 478594"/>
                  <a:gd name="connsiteY5" fmla="*/ 250698 h 889158"/>
                  <a:gd name="connsiteX6" fmla="*/ 408527 w 478594"/>
                  <a:gd name="connsiteY6" fmla="*/ 0 h 889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8594" h="889158">
                    <a:moveTo>
                      <a:pt x="408527" y="0"/>
                    </a:moveTo>
                    <a:cubicBezTo>
                      <a:pt x="408527" y="0"/>
                      <a:pt x="173450" y="218980"/>
                      <a:pt x="122587" y="393573"/>
                    </a:cubicBezTo>
                    <a:cubicBezTo>
                      <a:pt x="71819" y="568166"/>
                      <a:pt x="0" y="863441"/>
                      <a:pt x="0" y="863441"/>
                    </a:cubicBezTo>
                    <a:lnTo>
                      <a:pt x="131064" y="889159"/>
                    </a:lnTo>
                    <a:lnTo>
                      <a:pt x="265462" y="472916"/>
                    </a:lnTo>
                    <a:lnTo>
                      <a:pt x="478155" y="250698"/>
                    </a:lnTo>
                    <a:cubicBezTo>
                      <a:pt x="478250" y="250698"/>
                      <a:pt x="488156" y="31813"/>
                      <a:pt x="408527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6" name="Freeform: Shape 1485">
                <a:extLst>
                  <a:ext uri="{FF2B5EF4-FFF2-40B4-BE49-F238E27FC236}">
                    <a16:creationId xmlns:a16="http://schemas.microsoft.com/office/drawing/2014/main" id="{BD38B61C-CF1A-19EF-61F2-A2D355E464E9}"/>
                  </a:ext>
                </a:extLst>
              </p:cNvPr>
              <p:cNvSpPr/>
              <p:nvPr/>
            </p:nvSpPr>
            <p:spPr>
              <a:xfrm>
                <a:off x="11220545" y="-835475"/>
                <a:ext cx="240565" cy="442912"/>
              </a:xfrm>
              <a:custGeom>
                <a:avLst/>
                <a:gdLst>
                  <a:gd name="connsiteX0" fmla="*/ 170497 w 240565"/>
                  <a:gd name="connsiteY0" fmla="*/ 0 h 442912"/>
                  <a:gd name="connsiteX1" fmla="*/ 0 w 240565"/>
                  <a:gd name="connsiteY1" fmla="*/ 188976 h 442912"/>
                  <a:gd name="connsiteX2" fmla="*/ 43148 w 240565"/>
                  <a:gd name="connsiteY2" fmla="*/ 387953 h 442912"/>
                  <a:gd name="connsiteX3" fmla="*/ 56197 w 240565"/>
                  <a:gd name="connsiteY3" fmla="*/ 442913 h 442912"/>
                  <a:gd name="connsiteX4" fmla="*/ 240125 w 240565"/>
                  <a:gd name="connsiteY4" fmla="*/ 250698 h 442912"/>
                  <a:gd name="connsiteX5" fmla="*/ 170497 w 240565"/>
                  <a:gd name="connsiteY5" fmla="*/ 0 h 442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0565" h="442912">
                    <a:moveTo>
                      <a:pt x="170497" y="0"/>
                    </a:moveTo>
                    <a:cubicBezTo>
                      <a:pt x="170497" y="0"/>
                      <a:pt x="80581" y="83725"/>
                      <a:pt x="0" y="188976"/>
                    </a:cubicBezTo>
                    <a:cubicBezTo>
                      <a:pt x="12763" y="256032"/>
                      <a:pt x="28099" y="322707"/>
                      <a:pt x="43148" y="387953"/>
                    </a:cubicBezTo>
                    <a:cubicBezTo>
                      <a:pt x="47339" y="406337"/>
                      <a:pt x="51721" y="424624"/>
                      <a:pt x="56197" y="442913"/>
                    </a:cubicBezTo>
                    <a:lnTo>
                      <a:pt x="240125" y="250698"/>
                    </a:lnTo>
                    <a:cubicBezTo>
                      <a:pt x="240221" y="250698"/>
                      <a:pt x="250126" y="31813"/>
                      <a:pt x="170497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7" name="Freeform: Shape 1486">
                <a:extLst>
                  <a:ext uri="{FF2B5EF4-FFF2-40B4-BE49-F238E27FC236}">
                    <a16:creationId xmlns:a16="http://schemas.microsoft.com/office/drawing/2014/main" id="{D6A36785-FE7D-FBDA-3385-7A4BDA9F38E1}"/>
                  </a:ext>
                </a:extLst>
              </p:cNvPr>
              <p:cNvSpPr/>
              <p:nvPr/>
            </p:nvSpPr>
            <p:spPr>
              <a:xfrm>
                <a:off x="11379493" y="-1445657"/>
                <a:ext cx="374195" cy="737874"/>
              </a:xfrm>
              <a:custGeom>
                <a:avLst/>
                <a:gdLst>
                  <a:gd name="connsiteX0" fmla="*/ 257294 w 374195"/>
                  <a:gd name="connsiteY0" fmla="*/ 658092 h 737874"/>
                  <a:gd name="connsiteX1" fmla="*/ 122229 w 374195"/>
                  <a:gd name="connsiteY1" fmla="*/ 736578 h 737874"/>
                  <a:gd name="connsiteX2" fmla="*/ 41743 w 374195"/>
                  <a:gd name="connsiteY2" fmla="*/ 708194 h 737874"/>
                  <a:gd name="connsiteX3" fmla="*/ 309 w 374195"/>
                  <a:gd name="connsiteY3" fmla="*/ 632375 h 737874"/>
                  <a:gd name="connsiteX4" fmla="*/ 146613 w 374195"/>
                  <a:gd name="connsiteY4" fmla="*/ 40682 h 737874"/>
                  <a:gd name="connsiteX5" fmla="*/ 343590 w 374195"/>
                  <a:gd name="connsiteY5" fmla="*/ 62875 h 737874"/>
                  <a:gd name="connsiteX6" fmla="*/ 347305 w 374195"/>
                  <a:gd name="connsiteY6" fmla="*/ 340815 h 737874"/>
                  <a:gd name="connsiteX7" fmla="*/ 257294 w 374195"/>
                  <a:gd name="connsiteY7" fmla="*/ 658092 h 73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4195" h="737874">
                    <a:moveTo>
                      <a:pt x="257294" y="658092"/>
                    </a:moveTo>
                    <a:cubicBezTo>
                      <a:pt x="245387" y="689906"/>
                      <a:pt x="156234" y="730006"/>
                      <a:pt x="122229" y="736578"/>
                    </a:cubicBezTo>
                    <a:cubicBezTo>
                      <a:pt x="92987" y="742198"/>
                      <a:pt x="62412" y="728958"/>
                      <a:pt x="41743" y="708194"/>
                    </a:cubicBezTo>
                    <a:cubicBezTo>
                      <a:pt x="21074" y="687429"/>
                      <a:pt x="690" y="661331"/>
                      <a:pt x="309" y="632375"/>
                    </a:cubicBezTo>
                    <a:cubicBezTo>
                      <a:pt x="-5596" y="202702"/>
                      <a:pt x="74128" y="112310"/>
                      <a:pt x="146613" y="40682"/>
                    </a:cubicBezTo>
                    <a:cubicBezTo>
                      <a:pt x="209954" y="-21897"/>
                      <a:pt x="295394" y="-10563"/>
                      <a:pt x="343590" y="62875"/>
                    </a:cubicBezTo>
                    <a:cubicBezTo>
                      <a:pt x="396930" y="144123"/>
                      <a:pt x="368736" y="253756"/>
                      <a:pt x="347305" y="340815"/>
                    </a:cubicBezTo>
                    <a:cubicBezTo>
                      <a:pt x="318444" y="458829"/>
                      <a:pt x="305490" y="529886"/>
                      <a:pt x="257294" y="65809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8" name="Freeform: Shape 1487">
                <a:extLst>
                  <a:ext uri="{FF2B5EF4-FFF2-40B4-BE49-F238E27FC236}">
                    <a16:creationId xmlns:a16="http://schemas.microsoft.com/office/drawing/2014/main" id="{03767B0C-F8CF-BE50-6946-A7B67A86B474}"/>
                  </a:ext>
                </a:extLst>
              </p:cNvPr>
              <p:cNvSpPr/>
              <p:nvPr/>
            </p:nvSpPr>
            <p:spPr>
              <a:xfrm>
                <a:off x="11382852" y="-1344110"/>
                <a:ext cx="294418" cy="397953"/>
              </a:xfrm>
              <a:custGeom>
                <a:avLst/>
                <a:gdLst>
                  <a:gd name="connsiteX0" fmla="*/ 164687 w 294417"/>
                  <a:gd name="connsiteY0" fmla="*/ 397955 h 397954"/>
                  <a:gd name="connsiteX1" fmla="*/ 294418 w 294417"/>
                  <a:gd name="connsiteY1" fmla="*/ 0 h 397954"/>
                  <a:gd name="connsiteX2" fmla="*/ 166592 w 294417"/>
                  <a:gd name="connsiteY2" fmla="*/ 194881 h 397954"/>
                  <a:gd name="connsiteX3" fmla="*/ 138684 w 294417"/>
                  <a:gd name="connsiteY3" fmla="*/ 218884 h 397954"/>
                  <a:gd name="connsiteX4" fmla="*/ 36290 w 294417"/>
                  <a:gd name="connsiteY4" fmla="*/ 224409 h 397954"/>
                  <a:gd name="connsiteX5" fmla="*/ 13621 w 294417"/>
                  <a:gd name="connsiteY5" fmla="*/ 218694 h 397954"/>
                  <a:gd name="connsiteX6" fmla="*/ 0 w 294417"/>
                  <a:gd name="connsiteY6" fmla="*/ 357378 h 397954"/>
                  <a:gd name="connsiteX7" fmla="*/ 164687 w 294417"/>
                  <a:gd name="connsiteY7" fmla="*/ 397955 h 39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4417" h="397954">
                    <a:moveTo>
                      <a:pt x="164687" y="397955"/>
                    </a:moveTo>
                    <a:cubicBezTo>
                      <a:pt x="247555" y="282892"/>
                      <a:pt x="293561" y="141827"/>
                      <a:pt x="294418" y="0"/>
                    </a:cubicBezTo>
                    <a:cubicBezTo>
                      <a:pt x="266605" y="75247"/>
                      <a:pt x="221837" y="136684"/>
                      <a:pt x="166592" y="194881"/>
                    </a:cubicBezTo>
                    <a:cubicBezTo>
                      <a:pt x="158115" y="203835"/>
                      <a:pt x="149257" y="212598"/>
                      <a:pt x="138684" y="218884"/>
                    </a:cubicBezTo>
                    <a:cubicBezTo>
                      <a:pt x="108585" y="236982"/>
                      <a:pt x="70390" y="232696"/>
                      <a:pt x="36290" y="224409"/>
                    </a:cubicBezTo>
                    <a:cubicBezTo>
                      <a:pt x="28766" y="222599"/>
                      <a:pt x="21241" y="220599"/>
                      <a:pt x="13621" y="218694"/>
                    </a:cubicBezTo>
                    <a:cubicBezTo>
                      <a:pt x="7525" y="258413"/>
                      <a:pt x="2858" y="304229"/>
                      <a:pt x="0" y="357378"/>
                    </a:cubicBezTo>
                    <a:cubicBezTo>
                      <a:pt x="53340" y="375666"/>
                      <a:pt x="108299" y="388620"/>
                      <a:pt x="164687" y="397955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89" name="Freeform: Shape 1488">
                <a:extLst>
                  <a:ext uri="{FF2B5EF4-FFF2-40B4-BE49-F238E27FC236}">
                    <a16:creationId xmlns:a16="http://schemas.microsoft.com/office/drawing/2014/main" id="{7B5E066A-14BC-224A-EF87-4E6606E26216}"/>
                  </a:ext>
                </a:extLst>
              </p:cNvPr>
              <p:cNvSpPr/>
              <p:nvPr/>
            </p:nvSpPr>
            <p:spPr>
              <a:xfrm>
                <a:off x="11358144" y="-835475"/>
                <a:ext cx="337126" cy="1040796"/>
              </a:xfrm>
              <a:custGeom>
                <a:avLst/>
                <a:gdLst>
                  <a:gd name="connsiteX0" fmla="*/ 232828 w 337126"/>
                  <a:gd name="connsiteY0" fmla="*/ 289465 h 1040796"/>
                  <a:gd name="connsiteX1" fmla="*/ 283691 w 337126"/>
                  <a:gd name="connsiteY1" fmla="*/ 34385 h 1040796"/>
                  <a:gd name="connsiteX2" fmla="*/ 21468 w 337126"/>
                  <a:gd name="connsiteY2" fmla="*/ 0 h 1040796"/>
                  <a:gd name="connsiteX3" fmla="*/ 21373 w 337126"/>
                  <a:gd name="connsiteY3" fmla="*/ 589597 h 1040796"/>
                  <a:gd name="connsiteX4" fmla="*/ 255021 w 337126"/>
                  <a:gd name="connsiteY4" fmla="*/ 1040797 h 1040796"/>
                  <a:gd name="connsiteX5" fmla="*/ 337127 w 337126"/>
                  <a:gd name="connsiteY5" fmla="*/ 1017270 h 1040796"/>
                  <a:gd name="connsiteX6" fmla="*/ 198348 w 337126"/>
                  <a:gd name="connsiteY6" fmla="*/ 615791 h 1040796"/>
                  <a:gd name="connsiteX7" fmla="*/ 232828 w 337126"/>
                  <a:gd name="connsiteY7" fmla="*/ 289465 h 10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7126" h="1040796">
                    <a:moveTo>
                      <a:pt x="232828" y="289465"/>
                    </a:moveTo>
                    <a:cubicBezTo>
                      <a:pt x="264356" y="192596"/>
                      <a:pt x="287216" y="139637"/>
                      <a:pt x="283691" y="34385"/>
                    </a:cubicBezTo>
                    <a:cubicBezTo>
                      <a:pt x="120719" y="84010"/>
                      <a:pt x="21468" y="0"/>
                      <a:pt x="21468" y="0"/>
                    </a:cubicBezTo>
                    <a:cubicBezTo>
                      <a:pt x="-4059" y="232696"/>
                      <a:pt x="-10060" y="357473"/>
                      <a:pt x="21373" y="589597"/>
                    </a:cubicBezTo>
                    <a:cubicBezTo>
                      <a:pt x="39852" y="725900"/>
                      <a:pt x="177392" y="923639"/>
                      <a:pt x="255021" y="1040797"/>
                    </a:cubicBezTo>
                    <a:cubicBezTo>
                      <a:pt x="288454" y="1032415"/>
                      <a:pt x="303789" y="1025652"/>
                      <a:pt x="337127" y="1017270"/>
                    </a:cubicBezTo>
                    <a:cubicBezTo>
                      <a:pt x="308361" y="909066"/>
                      <a:pt x="255593" y="713804"/>
                      <a:pt x="198348" y="615791"/>
                    </a:cubicBezTo>
                    <a:cubicBezTo>
                      <a:pt x="211873" y="494157"/>
                      <a:pt x="194252" y="407860"/>
                      <a:pt x="232828" y="28946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0" name="Freeform: Shape 1489">
                <a:extLst>
                  <a:ext uri="{FF2B5EF4-FFF2-40B4-BE49-F238E27FC236}">
                    <a16:creationId xmlns:a16="http://schemas.microsoft.com/office/drawing/2014/main" id="{2D8E3D24-8F02-463E-1906-2C3F1C8099D8}"/>
                  </a:ext>
                </a:extLst>
              </p:cNvPr>
              <p:cNvSpPr/>
              <p:nvPr/>
            </p:nvSpPr>
            <p:spPr>
              <a:xfrm>
                <a:off x="11235989" y="-1673444"/>
                <a:ext cx="139922" cy="61723"/>
              </a:xfrm>
              <a:custGeom>
                <a:avLst/>
                <a:gdLst>
                  <a:gd name="connsiteX0" fmla="*/ 15227 w 139922"/>
                  <a:gd name="connsiteY0" fmla="*/ 25772 h 61723"/>
                  <a:gd name="connsiteX1" fmla="*/ 123145 w 139922"/>
                  <a:gd name="connsiteY1" fmla="*/ 5769 h 61723"/>
                  <a:gd name="connsiteX2" fmla="*/ 139909 w 139922"/>
                  <a:gd name="connsiteY2" fmla="*/ 24343 h 61723"/>
                  <a:gd name="connsiteX3" fmla="*/ 117335 w 139922"/>
                  <a:gd name="connsiteY3" fmla="*/ 46346 h 61723"/>
                  <a:gd name="connsiteX4" fmla="*/ 13703 w 139922"/>
                  <a:gd name="connsiteY4" fmla="*/ 61490 h 61723"/>
                  <a:gd name="connsiteX5" fmla="*/ 15227 w 139922"/>
                  <a:gd name="connsiteY5" fmla="*/ 25772 h 61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9922" h="61723">
                    <a:moveTo>
                      <a:pt x="15227" y="25772"/>
                    </a:moveTo>
                    <a:cubicBezTo>
                      <a:pt x="41706" y="3959"/>
                      <a:pt x="91617" y="-7756"/>
                      <a:pt x="123145" y="5769"/>
                    </a:cubicBezTo>
                    <a:cubicBezTo>
                      <a:pt x="131241" y="9293"/>
                      <a:pt x="139528" y="15580"/>
                      <a:pt x="139909" y="24343"/>
                    </a:cubicBezTo>
                    <a:cubicBezTo>
                      <a:pt x="140385" y="35678"/>
                      <a:pt x="128003" y="42631"/>
                      <a:pt x="117335" y="46346"/>
                    </a:cubicBezTo>
                    <a:cubicBezTo>
                      <a:pt x="84092" y="57776"/>
                      <a:pt x="48754" y="62919"/>
                      <a:pt x="13703" y="61490"/>
                    </a:cubicBezTo>
                    <a:cubicBezTo>
                      <a:pt x="2558" y="58252"/>
                      <a:pt x="-11253" y="47584"/>
                      <a:pt x="15227" y="25772"/>
                    </a:cubicBezTo>
                    <a:close/>
                  </a:path>
                </a:pathLst>
              </a:custGeom>
              <a:solidFill>
                <a:srgbClr val="F98C6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1" name="Freeform: Shape 1490">
                <a:extLst>
                  <a:ext uri="{FF2B5EF4-FFF2-40B4-BE49-F238E27FC236}">
                    <a16:creationId xmlns:a16="http://schemas.microsoft.com/office/drawing/2014/main" id="{DC7ECC56-9615-A12B-C7A5-32C342503D58}"/>
                  </a:ext>
                </a:extLst>
              </p:cNvPr>
              <p:cNvSpPr/>
              <p:nvPr/>
            </p:nvSpPr>
            <p:spPr>
              <a:xfrm>
                <a:off x="11396472" y="-1395259"/>
                <a:ext cx="204016" cy="275792"/>
              </a:xfrm>
              <a:custGeom>
                <a:avLst/>
                <a:gdLst>
                  <a:gd name="connsiteX0" fmla="*/ 89154 w 204016"/>
                  <a:gd name="connsiteY0" fmla="*/ 275272 h 275792"/>
                  <a:gd name="connsiteX1" fmla="*/ 119920 w 204016"/>
                  <a:gd name="connsiteY1" fmla="*/ 272891 h 275792"/>
                  <a:gd name="connsiteX2" fmla="*/ 151733 w 204016"/>
                  <a:gd name="connsiteY2" fmla="*/ 238506 h 275792"/>
                  <a:gd name="connsiteX3" fmla="*/ 202501 w 204016"/>
                  <a:gd name="connsiteY3" fmla="*/ 88963 h 275792"/>
                  <a:gd name="connsiteX4" fmla="*/ 175736 w 204016"/>
                  <a:gd name="connsiteY4" fmla="*/ 0 h 275792"/>
                  <a:gd name="connsiteX5" fmla="*/ 65246 w 204016"/>
                  <a:gd name="connsiteY5" fmla="*/ 198596 h 275792"/>
                  <a:gd name="connsiteX6" fmla="*/ 14192 w 204016"/>
                  <a:gd name="connsiteY6" fmla="*/ 197453 h 275792"/>
                  <a:gd name="connsiteX7" fmla="*/ 0 w 204016"/>
                  <a:gd name="connsiteY7" fmla="*/ 269462 h 275792"/>
                  <a:gd name="connsiteX8" fmla="*/ 89154 w 204016"/>
                  <a:gd name="connsiteY8" fmla="*/ 275272 h 275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4016" h="275792">
                    <a:moveTo>
                      <a:pt x="89154" y="275272"/>
                    </a:moveTo>
                    <a:cubicBezTo>
                      <a:pt x="99536" y="275939"/>
                      <a:pt x="110299" y="276606"/>
                      <a:pt x="119920" y="272891"/>
                    </a:cubicBezTo>
                    <a:cubicBezTo>
                      <a:pt x="134874" y="267176"/>
                      <a:pt x="144208" y="252603"/>
                      <a:pt x="151733" y="238506"/>
                    </a:cubicBezTo>
                    <a:cubicBezTo>
                      <a:pt x="176784" y="191929"/>
                      <a:pt x="194024" y="141160"/>
                      <a:pt x="202501" y="88963"/>
                    </a:cubicBezTo>
                    <a:cubicBezTo>
                      <a:pt x="207645" y="57245"/>
                      <a:pt x="199930" y="21145"/>
                      <a:pt x="175736" y="0"/>
                    </a:cubicBezTo>
                    <a:cubicBezTo>
                      <a:pt x="114871" y="48387"/>
                      <a:pt x="74295" y="121348"/>
                      <a:pt x="65246" y="198596"/>
                    </a:cubicBezTo>
                    <a:cubicBezTo>
                      <a:pt x="48768" y="198120"/>
                      <a:pt x="31432" y="197834"/>
                      <a:pt x="14192" y="197453"/>
                    </a:cubicBezTo>
                    <a:cubicBezTo>
                      <a:pt x="8858" y="218980"/>
                      <a:pt x="4096" y="242792"/>
                      <a:pt x="0" y="269462"/>
                    </a:cubicBezTo>
                    <a:cubicBezTo>
                      <a:pt x="29718" y="271367"/>
                      <a:pt x="59436" y="273272"/>
                      <a:pt x="89154" y="27527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492" name="Graphic 2">
                <a:extLst>
                  <a:ext uri="{FF2B5EF4-FFF2-40B4-BE49-F238E27FC236}">
                    <a16:creationId xmlns:a16="http://schemas.microsoft.com/office/drawing/2014/main" id="{DF95100A-7BF7-1696-8E80-A579436215AD}"/>
                  </a:ext>
                </a:extLst>
              </p:cNvPr>
              <p:cNvGrpSpPr/>
              <p:nvPr/>
            </p:nvGrpSpPr>
            <p:grpSpPr>
              <a:xfrm>
                <a:off x="11071471" y="-1441189"/>
                <a:ext cx="645884" cy="442645"/>
                <a:chOff x="11071471" y="-1441189"/>
                <a:chExt cx="645884" cy="442645"/>
              </a:xfrm>
            </p:grpSpPr>
            <p:sp>
              <p:nvSpPr>
                <p:cNvPr id="1506" name="Freeform: Shape 1505">
                  <a:extLst>
                    <a:ext uri="{FF2B5EF4-FFF2-40B4-BE49-F238E27FC236}">
                      <a16:creationId xmlns:a16="http://schemas.microsoft.com/office/drawing/2014/main" id="{2AE001CF-1C34-760F-969C-119D1CCCCC46}"/>
                    </a:ext>
                  </a:extLst>
                </p:cNvPr>
                <p:cNvSpPr/>
                <p:nvPr/>
              </p:nvSpPr>
              <p:spPr>
                <a:xfrm>
                  <a:off x="11071471" y="-1249213"/>
                  <a:ext cx="119138" cy="150508"/>
                </a:xfrm>
                <a:custGeom>
                  <a:avLst/>
                  <a:gdLst>
                    <a:gd name="connsiteX0" fmla="*/ 68397 w 119138"/>
                    <a:gd name="connsiteY0" fmla="*/ 29023 h 150508"/>
                    <a:gd name="connsiteX1" fmla="*/ 35631 w 119138"/>
                    <a:gd name="connsiteY1" fmla="*/ 1305 h 150508"/>
                    <a:gd name="connsiteX2" fmla="*/ 484 w 119138"/>
                    <a:gd name="connsiteY2" fmla="*/ 17688 h 150508"/>
                    <a:gd name="connsiteX3" fmla="*/ 15057 w 119138"/>
                    <a:gd name="connsiteY3" fmla="*/ 76362 h 150508"/>
                    <a:gd name="connsiteX4" fmla="*/ 5056 w 119138"/>
                    <a:gd name="connsiteY4" fmla="*/ 91126 h 150508"/>
                    <a:gd name="connsiteX5" fmla="*/ 11628 w 119138"/>
                    <a:gd name="connsiteY5" fmla="*/ 122559 h 150508"/>
                    <a:gd name="connsiteX6" fmla="*/ 41060 w 119138"/>
                    <a:gd name="connsiteY6" fmla="*/ 139704 h 150508"/>
                    <a:gd name="connsiteX7" fmla="*/ 87637 w 119138"/>
                    <a:gd name="connsiteY7" fmla="*/ 150467 h 150508"/>
                    <a:gd name="connsiteX8" fmla="*/ 114117 w 119138"/>
                    <a:gd name="connsiteY8" fmla="*/ 139608 h 150508"/>
                    <a:gd name="connsiteX9" fmla="*/ 105449 w 119138"/>
                    <a:gd name="connsiteY9" fmla="*/ 89316 h 150508"/>
                    <a:gd name="connsiteX10" fmla="*/ 68397 w 119138"/>
                    <a:gd name="connsiteY10" fmla="*/ 29023 h 150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9138" h="150508">
                      <a:moveTo>
                        <a:pt x="68397" y="29023"/>
                      </a:moveTo>
                      <a:cubicBezTo>
                        <a:pt x="59729" y="17403"/>
                        <a:pt x="49537" y="5687"/>
                        <a:pt x="35631" y="1305"/>
                      </a:cubicBezTo>
                      <a:cubicBezTo>
                        <a:pt x="21724" y="-2981"/>
                        <a:pt x="3627" y="3496"/>
                        <a:pt x="484" y="17688"/>
                      </a:cubicBezTo>
                      <a:cubicBezTo>
                        <a:pt x="-3898" y="37977"/>
                        <a:pt x="23153" y="57217"/>
                        <a:pt x="15057" y="76362"/>
                      </a:cubicBezTo>
                      <a:cubicBezTo>
                        <a:pt x="12676" y="81887"/>
                        <a:pt x="7818" y="85887"/>
                        <a:pt x="5056" y="91126"/>
                      </a:cubicBezTo>
                      <a:cubicBezTo>
                        <a:pt x="-183" y="101318"/>
                        <a:pt x="3817" y="114272"/>
                        <a:pt x="11628" y="122559"/>
                      </a:cubicBezTo>
                      <a:cubicBezTo>
                        <a:pt x="19438" y="130845"/>
                        <a:pt x="30392" y="135513"/>
                        <a:pt x="41060" y="139704"/>
                      </a:cubicBezTo>
                      <a:cubicBezTo>
                        <a:pt x="56014" y="145609"/>
                        <a:pt x="71540" y="151038"/>
                        <a:pt x="87637" y="150467"/>
                      </a:cubicBezTo>
                      <a:cubicBezTo>
                        <a:pt x="97448" y="150086"/>
                        <a:pt x="107735" y="147038"/>
                        <a:pt x="114117" y="139608"/>
                      </a:cubicBezTo>
                      <a:cubicBezTo>
                        <a:pt x="126785" y="125035"/>
                        <a:pt x="112307" y="103318"/>
                        <a:pt x="105449" y="89316"/>
                      </a:cubicBezTo>
                      <a:cubicBezTo>
                        <a:pt x="94876" y="68171"/>
                        <a:pt x="82494" y="47978"/>
                        <a:pt x="68397" y="29023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07" name="Freeform: Shape 1506">
                  <a:extLst>
                    <a:ext uri="{FF2B5EF4-FFF2-40B4-BE49-F238E27FC236}">
                      <a16:creationId xmlns:a16="http://schemas.microsoft.com/office/drawing/2014/main" id="{8488D899-4ECF-9859-3945-05888BA839BF}"/>
                    </a:ext>
                  </a:extLst>
                </p:cNvPr>
                <p:cNvSpPr/>
                <p:nvPr/>
              </p:nvSpPr>
              <p:spPr>
                <a:xfrm>
                  <a:off x="11150180" y="-1441189"/>
                  <a:ext cx="567175" cy="442645"/>
                </a:xfrm>
                <a:custGeom>
                  <a:avLst/>
                  <a:gdLst>
                    <a:gd name="connsiteX0" fmla="*/ 323825 w 567175"/>
                    <a:gd name="connsiteY0" fmla="*/ 284626 h 442645"/>
                    <a:gd name="connsiteX1" fmla="*/ 390881 w 567175"/>
                    <a:gd name="connsiteY1" fmla="*/ 61265 h 442645"/>
                    <a:gd name="connsiteX2" fmla="*/ 457556 w 567175"/>
                    <a:gd name="connsiteY2" fmla="*/ 6972 h 442645"/>
                    <a:gd name="connsiteX3" fmla="*/ 539852 w 567175"/>
                    <a:gd name="connsiteY3" fmla="*/ 15640 h 442645"/>
                    <a:gd name="connsiteX4" fmla="*/ 566998 w 567175"/>
                    <a:gd name="connsiteY4" fmla="*/ 75743 h 442645"/>
                    <a:gd name="connsiteX5" fmla="*/ 556426 w 567175"/>
                    <a:gd name="connsiteY5" fmla="*/ 142418 h 442645"/>
                    <a:gd name="connsiteX6" fmla="*/ 396691 w 567175"/>
                    <a:gd name="connsiteY6" fmla="*/ 442646 h 442645"/>
                    <a:gd name="connsiteX7" fmla="*/ 15406 w 567175"/>
                    <a:gd name="connsiteY7" fmla="*/ 357683 h 442645"/>
                    <a:gd name="connsiteX8" fmla="*/ 6928 w 567175"/>
                    <a:gd name="connsiteY8" fmla="*/ 299961 h 442645"/>
                    <a:gd name="connsiteX9" fmla="*/ 67507 w 567175"/>
                    <a:gd name="connsiteY9" fmla="*/ 284817 h 442645"/>
                    <a:gd name="connsiteX10" fmla="*/ 323825 w 567175"/>
                    <a:gd name="connsiteY10" fmla="*/ 284626 h 442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67175" h="442645">
                      <a:moveTo>
                        <a:pt x="323825" y="284626"/>
                      </a:moveTo>
                      <a:cubicBezTo>
                        <a:pt x="352877" y="167088"/>
                        <a:pt x="349257" y="138513"/>
                        <a:pt x="390881" y="61265"/>
                      </a:cubicBezTo>
                      <a:cubicBezTo>
                        <a:pt x="404597" y="35738"/>
                        <a:pt x="430696" y="17831"/>
                        <a:pt x="457556" y="6972"/>
                      </a:cubicBezTo>
                      <a:cubicBezTo>
                        <a:pt x="484417" y="-3886"/>
                        <a:pt x="517564" y="-2838"/>
                        <a:pt x="539852" y="15640"/>
                      </a:cubicBezTo>
                      <a:cubicBezTo>
                        <a:pt x="557283" y="30118"/>
                        <a:pt x="565760" y="53169"/>
                        <a:pt x="566998" y="75743"/>
                      </a:cubicBezTo>
                      <a:cubicBezTo>
                        <a:pt x="568237" y="98317"/>
                        <a:pt x="562807" y="120701"/>
                        <a:pt x="556426" y="142418"/>
                      </a:cubicBezTo>
                      <a:cubicBezTo>
                        <a:pt x="512039" y="293484"/>
                        <a:pt x="488989" y="315106"/>
                        <a:pt x="396691" y="442646"/>
                      </a:cubicBezTo>
                      <a:cubicBezTo>
                        <a:pt x="270866" y="430835"/>
                        <a:pt x="104655" y="404736"/>
                        <a:pt x="15406" y="357683"/>
                      </a:cubicBezTo>
                      <a:cubicBezTo>
                        <a:pt x="-2692" y="348158"/>
                        <a:pt x="-3930" y="317297"/>
                        <a:pt x="6928" y="299961"/>
                      </a:cubicBezTo>
                      <a:cubicBezTo>
                        <a:pt x="18644" y="281197"/>
                        <a:pt x="45695" y="280816"/>
                        <a:pt x="67507" y="284817"/>
                      </a:cubicBezTo>
                      <a:cubicBezTo>
                        <a:pt x="137516" y="297866"/>
                        <a:pt x="216860" y="286626"/>
                        <a:pt x="323825" y="284626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493" name="Freeform: Shape 1492">
                <a:extLst>
                  <a:ext uri="{FF2B5EF4-FFF2-40B4-BE49-F238E27FC236}">
                    <a16:creationId xmlns:a16="http://schemas.microsoft.com/office/drawing/2014/main" id="{F5AAAA8E-EBE1-1078-69CA-961A941DFD9C}"/>
                  </a:ext>
                </a:extLst>
              </p:cNvPr>
              <p:cNvSpPr/>
              <p:nvPr/>
            </p:nvSpPr>
            <p:spPr>
              <a:xfrm>
                <a:off x="10963084" y="-228"/>
                <a:ext cx="167735" cy="94011"/>
              </a:xfrm>
              <a:custGeom>
                <a:avLst/>
                <a:gdLst>
                  <a:gd name="connsiteX0" fmla="*/ 13335 w 167735"/>
                  <a:gd name="connsiteY0" fmla="*/ 0 h 94011"/>
                  <a:gd name="connsiteX1" fmla="*/ 167735 w 167735"/>
                  <a:gd name="connsiteY1" fmla="*/ 41624 h 94011"/>
                  <a:gd name="connsiteX2" fmla="*/ 151066 w 167735"/>
                  <a:gd name="connsiteY2" fmla="*/ 94012 h 94011"/>
                  <a:gd name="connsiteX3" fmla="*/ 0 w 167735"/>
                  <a:gd name="connsiteY3" fmla="*/ 53911 h 9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7735" h="94011">
                    <a:moveTo>
                      <a:pt x="13335" y="0"/>
                    </a:moveTo>
                    <a:lnTo>
                      <a:pt x="167735" y="41624"/>
                    </a:lnTo>
                    <a:lnTo>
                      <a:pt x="151066" y="94012"/>
                    </a:lnTo>
                    <a:lnTo>
                      <a:pt x="0" y="53911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4" name="Freeform: Shape 1493">
                <a:extLst>
                  <a:ext uri="{FF2B5EF4-FFF2-40B4-BE49-F238E27FC236}">
                    <a16:creationId xmlns:a16="http://schemas.microsoft.com/office/drawing/2014/main" id="{E571E167-525D-5104-1F38-D7A8A180F839}"/>
                  </a:ext>
                </a:extLst>
              </p:cNvPr>
              <p:cNvSpPr/>
              <p:nvPr/>
            </p:nvSpPr>
            <p:spPr>
              <a:xfrm>
                <a:off x="11590019" y="140074"/>
                <a:ext cx="132302" cy="100965"/>
              </a:xfrm>
              <a:custGeom>
                <a:avLst/>
                <a:gdLst>
                  <a:gd name="connsiteX0" fmla="*/ 111538 w 132302"/>
                  <a:gd name="connsiteY0" fmla="*/ 0 h 100965"/>
                  <a:gd name="connsiteX1" fmla="*/ 0 w 132302"/>
                  <a:gd name="connsiteY1" fmla="*/ 50959 h 100965"/>
                  <a:gd name="connsiteX2" fmla="*/ 24289 w 132302"/>
                  <a:gd name="connsiteY2" fmla="*/ 100965 h 100965"/>
                  <a:gd name="connsiteX3" fmla="*/ 132302 w 132302"/>
                  <a:gd name="connsiteY3" fmla="*/ 50959 h 10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302" h="100965">
                    <a:moveTo>
                      <a:pt x="111538" y="0"/>
                    </a:moveTo>
                    <a:lnTo>
                      <a:pt x="0" y="50959"/>
                    </a:lnTo>
                    <a:lnTo>
                      <a:pt x="24289" y="100965"/>
                    </a:lnTo>
                    <a:lnTo>
                      <a:pt x="132302" y="50959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5" name="Freeform: Shape 1494">
                <a:extLst>
                  <a:ext uri="{FF2B5EF4-FFF2-40B4-BE49-F238E27FC236}">
                    <a16:creationId xmlns:a16="http://schemas.microsoft.com/office/drawing/2014/main" id="{C2B20EC5-923A-01EB-5338-3274DFEF8DA2}"/>
                  </a:ext>
                </a:extLst>
              </p:cNvPr>
              <p:cNvSpPr/>
              <p:nvPr/>
            </p:nvSpPr>
            <p:spPr>
              <a:xfrm>
                <a:off x="10791320" y="144361"/>
                <a:ext cx="293207" cy="33242"/>
              </a:xfrm>
              <a:custGeom>
                <a:avLst/>
                <a:gdLst>
                  <a:gd name="connsiteX0" fmla="*/ 293208 w 293207"/>
                  <a:gd name="connsiteY0" fmla="*/ 33242 h 33242"/>
                  <a:gd name="connsiteX1" fmla="*/ 293208 w 293207"/>
                  <a:gd name="connsiteY1" fmla="*/ 3810 h 33242"/>
                  <a:gd name="connsiteX2" fmla="*/ 4505 w 293207"/>
                  <a:gd name="connsiteY2" fmla="*/ 0 h 33242"/>
                  <a:gd name="connsiteX3" fmla="*/ 28 w 293207"/>
                  <a:gd name="connsiteY3" fmla="*/ 10192 h 33242"/>
                  <a:gd name="connsiteX4" fmla="*/ 23936 w 293207"/>
                  <a:gd name="connsiteY4" fmla="*/ 23622 h 33242"/>
                  <a:gd name="connsiteX5" fmla="*/ 293208 w 293207"/>
                  <a:gd name="connsiteY5" fmla="*/ 33242 h 33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3207" h="33242">
                    <a:moveTo>
                      <a:pt x="293208" y="33242"/>
                    </a:moveTo>
                    <a:lnTo>
                      <a:pt x="293208" y="3810"/>
                    </a:lnTo>
                    <a:cubicBezTo>
                      <a:pt x="197005" y="2572"/>
                      <a:pt x="100707" y="1238"/>
                      <a:pt x="4505" y="0"/>
                    </a:cubicBezTo>
                    <a:cubicBezTo>
                      <a:pt x="1648" y="2857"/>
                      <a:pt x="-257" y="6191"/>
                      <a:pt x="28" y="10192"/>
                    </a:cubicBezTo>
                    <a:cubicBezTo>
                      <a:pt x="790" y="20193"/>
                      <a:pt x="13935" y="23241"/>
                      <a:pt x="23936" y="23622"/>
                    </a:cubicBezTo>
                    <a:cubicBezTo>
                      <a:pt x="113662" y="26861"/>
                      <a:pt x="203387" y="30099"/>
                      <a:pt x="293208" y="33242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6" name="Freeform: Shape 1495">
                <a:extLst>
                  <a:ext uri="{FF2B5EF4-FFF2-40B4-BE49-F238E27FC236}">
                    <a16:creationId xmlns:a16="http://schemas.microsoft.com/office/drawing/2014/main" id="{B0A4E847-A3FE-2221-6AC5-D35FE5C2999C}"/>
                  </a:ext>
                </a:extLst>
              </p:cNvPr>
              <p:cNvSpPr/>
              <p:nvPr/>
            </p:nvSpPr>
            <p:spPr>
              <a:xfrm>
                <a:off x="11465874" y="313144"/>
                <a:ext cx="286832" cy="37166"/>
              </a:xfrm>
              <a:custGeom>
                <a:avLst/>
                <a:gdLst>
                  <a:gd name="connsiteX0" fmla="*/ 8988 w 286832"/>
                  <a:gd name="connsiteY0" fmla="*/ 6858 h 37166"/>
                  <a:gd name="connsiteX1" fmla="*/ 35 w 286832"/>
                  <a:gd name="connsiteY1" fmla="*/ 19526 h 37166"/>
                  <a:gd name="connsiteX2" fmla="*/ 20704 w 286832"/>
                  <a:gd name="connsiteY2" fmla="*/ 31147 h 37166"/>
                  <a:gd name="connsiteX3" fmla="*/ 240255 w 286832"/>
                  <a:gd name="connsiteY3" fmla="*/ 37147 h 37166"/>
                  <a:gd name="connsiteX4" fmla="*/ 286833 w 286832"/>
                  <a:gd name="connsiteY4" fmla="*/ 0 h 37166"/>
                  <a:gd name="connsiteX5" fmla="*/ 8988 w 286832"/>
                  <a:gd name="connsiteY5" fmla="*/ 6858 h 37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6832" h="37166">
                    <a:moveTo>
                      <a:pt x="8988" y="6858"/>
                    </a:moveTo>
                    <a:cubicBezTo>
                      <a:pt x="4035" y="9906"/>
                      <a:pt x="-441" y="14002"/>
                      <a:pt x="35" y="19526"/>
                    </a:cubicBezTo>
                    <a:cubicBezTo>
                      <a:pt x="702" y="28194"/>
                      <a:pt x="12036" y="30766"/>
                      <a:pt x="20704" y="31147"/>
                    </a:cubicBezTo>
                    <a:cubicBezTo>
                      <a:pt x="76616" y="33147"/>
                      <a:pt x="165865" y="35147"/>
                      <a:pt x="240255" y="37147"/>
                    </a:cubicBezTo>
                    <a:cubicBezTo>
                      <a:pt x="264163" y="37814"/>
                      <a:pt x="282642" y="20764"/>
                      <a:pt x="286833" y="0"/>
                    </a:cubicBezTo>
                    <a:cubicBezTo>
                      <a:pt x="194250" y="3238"/>
                      <a:pt x="101667" y="5524"/>
                      <a:pt x="8988" y="6858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497" name="Graphic 2">
                <a:extLst>
                  <a:ext uri="{FF2B5EF4-FFF2-40B4-BE49-F238E27FC236}">
                    <a16:creationId xmlns:a16="http://schemas.microsoft.com/office/drawing/2014/main" id="{F6CA00D5-FB58-926E-DFFC-BAD98423ACBD}"/>
                  </a:ext>
                </a:extLst>
              </p:cNvPr>
              <p:cNvGrpSpPr/>
              <p:nvPr/>
            </p:nvGrpSpPr>
            <p:grpSpPr>
              <a:xfrm>
                <a:off x="11396511" y="-1900536"/>
                <a:ext cx="388368" cy="454338"/>
                <a:chOff x="11396511" y="-1900536"/>
                <a:chExt cx="388368" cy="454338"/>
              </a:xfrm>
            </p:grpSpPr>
            <p:grpSp>
              <p:nvGrpSpPr>
                <p:cNvPr id="1498" name="Graphic 2">
                  <a:extLst>
                    <a:ext uri="{FF2B5EF4-FFF2-40B4-BE49-F238E27FC236}">
                      <a16:creationId xmlns:a16="http://schemas.microsoft.com/office/drawing/2014/main" id="{49023C3D-25CE-5A3E-C8CB-6358A17D4426}"/>
                    </a:ext>
                  </a:extLst>
                </p:cNvPr>
                <p:cNvGrpSpPr/>
                <p:nvPr/>
              </p:nvGrpSpPr>
              <p:grpSpPr>
                <a:xfrm>
                  <a:off x="11396511" y="-1900536"/>
                  <a:ext cx="388368" cy="454338"/>
                  <a:chOff x="11396511" y="-1900536"/>
                  <a:chExt cx="388368" cy="454338"/>
                </a:xfrm>
              </p:grpSpPr>
              <p:sp>
                <p:nvSpPr>
                  <p:cNvPr id="1503" name="Freeform: Shape 1502">
                    <a:extLst>
                      <a:ext uri="{FF2B5EF4-FFF2-40B4-BE49-F238E27FC236}">
                        <a16:creationId xmlns:a16="http://schemas.microsoft.com/office/drawing/2014/main" id="{3DE13B27-2731-F964-C220-C77FFD6DF335}"/>
                      </a:ext>
                    </a:extLst>
                  </p:cNvPr>
                  <p:cNvSpPr/>
                  <p:nvPr/>
                </p:nvSpPr>
                <p:spPr>
                  <a:xfrm>
                    <a:off x="11451083" y="-1763739"/>
                    <a:ext cx="284992" cy="317542"/>
                  </a:xfrm>
                  <a:custGeom>
                    <a:avLst/>
                    <a:gdLst>
                      <a:gd name="connsiteX0" fmla="*/ 1300 w 284992"/>
                      <a:gd name="connsiteY0" fmla="*/ 194649 h 317542"/>
                      <a:gd name="connsiteX1" fmla="*/ 21874 w 284992"/>
                      <a:gd name="connsiteY1" fmla="*/ 295709 h 317542"/>
                      <a:gd name="connsiteX2" fmla="*/ 91121 w 284992"/>
                      <a:gd name="connsiteY2" fmla="*/ 316188 h 317542"/>
                      <a:gd name="connsiteX3" fmla="*/ 158463 w 284992"/>
                      <a:gd name="connsiteY3" fmla="*/ 283612 h 317542"/>
                      <a:gd name="connsiteX4" fmla="*/ 249712 w 284992"/>
                      <a:gd name="connsiteY4" fmla="*/ 192268 h 317542"/>
                      <a:gd name="connsiteX5" fmla="*/ 281430 w 284992"/>
                      <a:gd name="connsiteY5" fmla="*/ 80063 h 317542"/>
                      <a:gd name="connsiteX6" fmla="*/ 221708 w 284992"/>
                      <a:gd name="connsiteY6" fmla="*/ 17769 h 317542"/>
                      <a:gd name="connsiteX7" fmla="*/ 116933 w 284992"/>
                      <a:gd name="connsiteY7" fmla="*/ 4053 h 317542"/>
                      <a:gd name="connsiteX8" fmla="*/ 1300 w 284992"/>
                      <a:gd name="connsiteY8" fmla="*/ 194649 h 317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992" h="317542">
                        <a:moveTo>
                          <a:pt x="1300" y="194649"/>
                        </a:moveTo>
                        <a:cubicBezTo>
                          <a:pt x="-2510" y="225224"/>
                          <a:pt x="1395" y="272658"/>
                          <a:pt x="21874" y="295709"/>
                        </a:cubicBezTo>
                        <a:cubicBezTo>
                          <a:pt x="38638" y="314473"/>
                          <a:pt x="66356" y="320569"/>
                          <a:pt x="91121" y="316188"/>
                        </a:cubicBezTo>
                        <a:cubicBezTo>
                          <a:pt x="115886" y="311806"/>
                          <a:pt x="138174" y="298471"/>
                          <a:pt x="158463" y="283612"/>
                        </a:cubicBezTo>
                        <a:cubicBezTo>
                          <a:pt x="193324" y="258085"/>
                          <a:pt x="224185" y="227129"/>
                          <a:pt x="249712" y="192268"/>
                        </a:cubicBezTo>
                        <a:cubicBezTo>
                          <a:pt x="273524" y="159692"/>
                          <a:pt x="293337" y="118639"/>
                          <a:pt x="281430" y="80063"/>
                        </a:cubicBezTo>
                        <a:cubicBezTo>
                          <a:pt x="272667" y="51869"/>
                          <a:pt x="248188" y="30914"/>
                          <a:pt x="221708" y="17769"/>
                        </a:cubicBezTo>
                        <a:cubicBezTo>
                          <a:pt x="189514" y="1768"/>
                          <a:pt x="151700" y="-4995"/>
                          <a:pt x="116933" y="4053"/>
                        </a:cubicBezTo>
                        <a:cubicBezTo>
                          <a:pt x="29018" y="26914"/>
                          <a:pt x="10825" y="119211"/>
                          <a:pt x="1300" y="194649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04" name="Freeform: Shape 1503">
                    <a:extLst>
                      <a:ext uri="{FF2B5EF4-FFF2-40B4-BE49-F238E27FC236}">
                        <a16:creationId xmlns:a16="http://schemas.microsoft.com/office/drawing/2014/main" id="{EC967F92-40C7-E58C-68AA-C253E7A54967}"/>
                      </a:ext>
                    </a:extLst>
                  </p:cNvPr>
                  <p:cNvSpPr/>
                  <p:nvPr/>
                </p:nvSpPr>
                <p:spPr>
                  <a:xfrm>
                    <a:off x="11396511" y="-1900536"/>
                    <a:ext cx="388368" cy="342044"/>
                  </a:xfrm>
                  <a:custGeom>
                    <a:avLst/>
                    <a:gdLst>
                      <a:gd name="connsiteX0" fmla="*/ 282187 w 388368"/>
                      <a:gd name="connsiteY0" fmla="*/ 317824 h 342044"/>
                      <a:gd name="connsiteX1" fmla="*/ 267328 w 388368"/>
                      <a:gd name="connsiteY1" fmla="*/ 239243 h 342044"/>
                      <a:gd name="connsiteX2" fmla="*/ 199795 w 388368"/>
                      <a:gd name="connsiteY2" fmla="*/ 196285 h 342044"/>
                      <a:gd name="connsiteX3" fmla="*/ 126262 w 388368"/>
                      <a:gd name="connsiteY3" fmla="*/ 200952 h 342044"/>
                      <a:gd name="connsiteX4" fmla="*/ 53491 w 388368"/>
                      <a:gd name="connsiteY4" fmla="*/ 195523 h 342044"/>
                      <a:gd name="connsiteX5" fmla="*/ 10534 w 388368"/>
                      <a:gd name="connsiteY5" fmla="*/ 148470 h 342044"/>
                      <a:gd name="connsiteX6" fmla="*/ 56 w 388368"/>
                      <a:gd name="connsiteY6" fmla="*/ 84652 h 342044"/>
                      <a:gd name="connsiteX7" fmla="*/ 7867 w 388368"/>
                      <a:gd name="connsiteY7" fmla="*/ 39694 h 342044"/>
                      <a:gd name="connsiteX8" fmla="*/ 37013 w 388368"/>
                      <a:gd name="connsiteY8" fmla="*/ 5595 h 342044"/>
                      <a:gd name="connsiteX9" fmla="*/ 94640 w 388368"/>
                      <a:gd name="connsiteY9" fmla="*/ 12262 h 342044"/>
                      <a:gd name="connsiteX10" fmla="*/ 110070 w 388368"/>
                      <a:gd name="connsiteY10" fmla="*/ 68174 h 342044"/>
                      <a:gd name="connsiteX11" fmla="*/ 179602 w 388368"/>
                      <a:gd name="connsiteY11" fmla="*/ 13881 h 342044"/>
                      <a:gd name="connsiteX12" fmla="*/ 230942 w 388368"/>
                      <a:gd name="connsiteY12" fmla="*/ 16834 h 342044"/>
                      <a:gd name="connsiteX13" fmla="*/ 239610 w 388368"/>
                      <a:gd name="connsiteY13" fmla="*/ 49029 h 342044"/>
                      <a:gd name="connsiteX14" fmla="*/ 226084 w 388368"/>
                      <a:gd name="connsiteY14" fmla="*/ 80747 h 342044"/>
                      <a:gd name="connsiteX15" fmla="*/ 326764 w 388368"/>
                      <a:gd name="connsiteY15" fmla="*/ 48552 h 342044"/>
                      <a:gd name="connsiteX16" fmla="*/ 338003 w 388368"/>
                      <a:gd name="connsiteY16" fmla="*/ 53315 h 342044"/>
                      <a:gd name="connsiteX17" fmla="*/ 339241 w 388368"/>
                      <a:gd name="connsiteY17" fmla="*/ 73413 h 342044"/>
                      <a:gd name="connsiteX18" fmla="*/ 300379 w 388368"/>
                      <a:gd name="connsiteY18" fmla="*/ 117990 h 342044"/>
                      <a:gd name="connsiteX19" fmla="*/ 372865 w 388368"/>
                      <a:gd name="connsiteY19" fmla="*/ 164186 h 342044"/>
                      <a:gd name="connsiteX20" fmla="*/ 387914 w 388368"/>
                      <a:gd name="connsiteY20" fmla="*/ 229146 h 342044"/>
                      <a:gd name="connsiteX21" fmla="*/ 325335 w 388368"/>
                      <a:gd name="connsiteY21" fmla="*/ 333922 h 342044"/>
                      <a:gd name="connsiteX22" fmla="*/ 298093 w 388368"/>
                      <a:gd name="connsiteY22" fmla="*/ 341732 h 342044"/>
                      <a:gd name="connsiteX23" fmla="*/ 282187 w 388368"/>
                      <a:gd name="connsiteY23" fmla="*/ 317824 h 342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388368" h="342044">
                        <a:moveTo>
                          <a:pt x="282187" y="317824"/>
                        </a:moveTo>
                        <a:cubicBezTo>
                          <a:pt x="288187" y="291059"/>
                          <a:pt x="282663" y="261913"/>
                          <a:pt x="267328" y="239243"/>
                        </a:cubicBezTo>
                        <a:cubicBezTo>
                          <a:pt x="251992" y="216573"/>
                          <a:pt x="226942" y="200571"/>
                          <a:pt x="199795" y="196285"/>
                        </a:cubicBezTo>
                        <a:cubicBezTo>
                          <a:pt x="175411" y="192380"/>
                          <a:pt x="150646" y="197523"/>
                          <a:pt x="126262" y="200952"/>
                        </a:cubicBezTo>
                        <a:cubicBezTo>
                          <a:pt x="101783" y="204381"/>
                          <a:pt x="75875" y="205905"/>
                          <a:pt x="53491" y="195523"/>
                        </a:cubicBezTo>
                        <a:cubicBezTo>
                          <a:pt x="33775" y="186379"/>
                          <a:pt x="18916" y="168472"/>
                          <a:pt x="10534" y="148470"/>
                        </a:cubicBezTo>
                        <a:cubicBezTo>
                          <a:pt x="2057" y="128467"/>
                          <a:pt x="-420" y="106369"/>
                          <a:pt x="56" y="84652"/>
                        </a:cubicBezTo>
                        <a:cubicBezTo>
                          <a:pt x="342" y="69412"/>
                          <a:pt x="2152" y="53887"/>
                          <a:pt x="7867" y="39694"/>
                        </a:cubicBezTo>
                        <a:cubicBezTo>
                          <a:pt x="13582" y="25502"/>
                          <a:pt x="23488" y="12643"/>
                          <a:pt x="37013" y="5595"/>
                        </a:cubicBezTo>
                        <a:cubicBezTo>
                          <a:pt x="55206" y="-3835"/>
                          <a:pt x="79114" y="-1168"/>
                          <a:pt x="94640" y="12262"/>
                        </a:cubicBezTo>
                        <a:cubicBezTo>
                          <a:pt x="110260" y="25597"/>
                          <a:pt x="116547" y="48743"/>
                          <a:pt x="110070" y="68174"/>
                        </a:cubicBezTo>
                        <a:cubicBezTo>
                          <a:pt x="126739" y="43504"/>
                          <a:pt x="151980" y="25216"/>
                          <a:pt x="179602" y="13881"/>
                        </a:cubicBezTo>
                        <a:cubicBezTo>
                          <a:pt x="196462" y="7023"/>
                          <a:pt x="217988" y="4071"/>
                          <a:pt x="230942" y="16834"/>
                        </a:cubicBezTo>
                        <a:cubicBezTo>
                          <a:pt x="239134" y="24930"/>
                          <a:pt x="241515" y="37599"/>
                          <a:pt x="239610" y="49029"/>
                        </a:cubicBezTo>
                        <a:cubicBezTo>
                          <a:pt x="237705" y="60459"/>
                          <a:pt x="232085" y="70841"/>
                          <a:pt x="226084" y="80747"/>
                        </a:cubicBezTo>
                        <a:cubicBezTo>
                          <a:pt x="251897" y="54744"/>
                          <a:pt x="290664" y="42361"/>
                          <a:pt x="326764" y="48552"/>
                        </a:cubicBezTo>
                        <a:cubicBezTo>
                          <a:pt x="330859" y="49219"/>
                          <a:pt x="335146" y="50267"/>
                          <a:pt x="338003" y="53315"/>
                        </a:cubicBezTo>
                        <a:cubicBezTo>
                          <a:pt x="342956" y="58459"/>
                          <a:pt x="341718" y="66745"/>
                          <a:pt x="339241" y="73413"/>
                        </a:cubicBezTo>
                        <a:cubicBezTo>
                          <a:pt x="332288" y="92367"/>
                          <a:pt x="318191" y="108560"/>
                          <a:pt x="300379" y="117990"/>
                        </a:cubicBezTo>
                        <a:cubicBezTo>
                          <a:pt x="327430" y="128563"/>
                          <a:pt x="356196" y="140373"/>
                          <a:pt x="372865" y="164186"/>
                        </a:cubicBezTo>
                        <a:cubicBezTo>
                          <a:pt x="385914" y="182760"/>
                          <a:pt x="389819" y="206572"/>
                          <a:pt x="387914" y="229146"/>
                        </a:cubicBezTo>
                        <a:cubicBezTo>
                          <a:pt x="384485" y="271247"/>
                          <a:pt x="361149" y="311728"/>
                          <a:pt x="325335" y="333922"/>
                        </a:cubicBezTo>
                        <a:cubicBezTo>
                          <a:pt x="317143" y="338970"/>
                          <a:pt x="307618" y="343256"/>
                          <a:pt x="298093" y="341732"/>
                        </a:cubicBezTo>
                        <a:cubicBezTo>
                          <a:pt x="288568" y="340113"/>
                          <a:pt x="280091" y="327159"/>
                          <a:pt x="282187" y="317824"/>
                        </a:cubicBezTo>
                        <a:close/>
                      </a:path>
                    </a:pathLst>
                  </a:custGeom>
                  <a:solidFill>
                    <a:srgbClr val="09294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505" name="Freeform: Shape 1504">
                    <a:extLst>
                      <a:ext uri="{FF2B5EF4-FFF2-40B4-BE49-F238E27FC236}">
                        <a16:creationId xmlns:a16="http://schemas.microsoft.com/office/drawing/2014/main" id="{8B1387C5-BBDA-3E14-9884-D61FB4E0BEF8}"/>
                      </a:ext>
                    </a:extLst>
                  </p:cNvPr>
                  <p:cNvSpPr/>
                  <p:nvPr/>
                </p:nvSpPr>
                <p:spPr>
                  <a:xfrm>
                    <a:off x="11651546" y="-1605203"/>
                    <a:ext cx="76445" cy="93078"/>
                  </a:xfrm>
                  <a:custGeom>
                    <a:avLst/>
                    <a:gdLst>
                      <a:gd name="connsiteX0" fmla="*/ 44773 w 76445"/>
                      <a:gd name="connsiteY0" fmla="*/ 3728 h 93078"/>
                      <a:gd name="connsiteX1" fmla="*/ 63632 w 76445"/>
                      <a:gd name="connsiteY1" fmla="*/ 775 h 93078"/>
                      <a:gd name="connsiteX2" fmla="*/ 76205 w 76445"/>
                      <a:gd name="connsiteY2" fmla="*/ 17348 h 93078"/>
                      <a:gd name="connsiteX3" fmla="*/ 72300 w 76445"/>
                      <a:gd name="connsiteY3" fmla="*/ 38684 h 93078"/>
                      <a:gd name="connsiteX4" fmla="*/ 22294 w 76445"/>
                      <a:gd name="connsiteY4" fmla="*/ 90596 h 93078"/>
                      <a:gd name="connsiteX5" fmla="*/ 7815 w 76445"/>
                      <a:gd name="connsiteY5" fmla="*/ 91643 h 93078"/>
                      <a:gd name="connsiteX6" fmla="*/ 4768 w 76445"/>
                      <a:gd name="connsiteY6" fmla="*/ 40780 h 93078"/>
                      <a:gd name="connsiteX7" fmla="*/ 44773 w 76445"/>
                      <a:gd name="connsiteY7" fmla="*/ 3728 h 93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6445" h="93078">
                        <a:moveTo>
                          <a:pt x="44773" y="3728"/>
                        </a:moveTo>
                        <a:cubicBezTo>
                          <a:pt x="50678" y="965"/>
                          <a:pt x="57441" y="-1225"/>
                          <a:pt x="63632" y="775"/>
                        </a:cubicBezTo>
                        <a:cubicBezTo>
                          <a:pt x="70585" y="2966"/>
                          <a:pt x="75157" y="10109"/>
                          <a:pt x="76205" y="17348"/>
                        </a:cubicBezTo>
                        <a:cubicBezTo>
                          <a:pt x="77157" y="24587"/>
                          <a:pt x="75157" y="31922"/>
                          <a:pt x="72300" y="38684"/>
                        </a:cubicBezTo>
                        <a:cubicBezTo>
                          <a:pt x="62965" y="61449"/>
                          <a:pt x="44677" y="80404"/>
                          <a:pt x="22294" y="90596"/>
                        </a:cubicBezTo>
                        <a:cubicBezTo>
                          <a:pt x="17722" y="92691"/>
                          <a:pt x="12102" y="94406"/>
                          <a:pt x="7815" y="91643"/>
                        </a:cubicBezTo>
                        <a:cubicBezTo>
                          <a:pt x="-4091" y="84119"/>
                          <a:pt x="-90" y="52210"/>
                          <a:pt x="4768" y="40780"/>
                        </a:cubicBezTo>
                        <a:cubicBezTo>
                          <a:pt x="11626" y="24968"/>
                          <a:pt x="29628" y="10871"/>
                          <a:pt x="44773" y="3728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499" name="Freeform: Shape 1498">
                  <a:extLst>
                    <a:ext uri="{FF2B5EF4-FFF2-40B4-BE49-F238E27FC236}">
                      <a16:creationId xmlns:a16="http://schemas.microsoft.com/office/drawing/2014/main" id="{A4E1502E-8EB4-09C4-9516-602798247005}"/>
                    </a:ext>
                  </a:extLst>
                </p:cNvPr>
                <p:cNvSpPr/>
                <p:nvPr/>
              </p:nvSpPr>
              <p:spPr>
                <a:xfrm>
                  <a:off x="11547878" y="-1653864"/>
                  <a:ext cx="33800" cy="51436"/>
                </a:xfrm>
                <a:custGeom>
                  <a:avLst/>
                  <a:gdLst>
                    <a:gd name="connsiteX0" fmla="*/ 30521 w 33800"/>
                    <a:gd name="connsiteY0" fmla="*/ 31147 h 51436"/>
                    <a:gd name="connsiteX1" fmla="*/ 6899 w 33800"/>
                    <a:gd name="connsiteY1" fmla="*/ 50864 h 51436"/>
                    <a:gd name="connsiteX2" fmla="*/ 3280 w 33800"/>
                    <a:gd name="connsiteY2" fmla="*/ 20289 h 51436"/>
                    <a:gd name="connsiteX3" fmla="*/ 26902 w 33800"/>
                    <a:gd name="connsiteY3" fmla="*/ 572 h 51436"/>
                    <a:gd name="connsiteX4" fmla="*/ 30521 w 33800"/>
                    <a:gd name="connsiteY4" fmla="*/ 31147 h 51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800" h="51436">
                      <a:moveTo>
                        <a:pt x="30521" y="31147"/>
                      </a:moveTo>
                      <a:cubicBezTo>
                        <a:pt x="24997" y="45054"/>
                        <a:pt x="14424" y="53817"/>
                        <a:pt x="6899" y="50864"/>
                      </a:cubicBezTo>
                      <a:cubicBezTo>
                        <a:pt x="-626" y="47911"/>
                        <a:pt x="-2245" y="34195"/>
                        <a:pt x="3280" y="20289"/>
                      </a:cubicBezTo>
                      <a:cubicBezTo>
                        <a:pt x="8804" y="6382"/>
                        <a:pt x="19377" y="-2381"/>
                        <a:pt x="26902" y="572"/>
                      </a:cubicBezTo>
                      <a:cubicBezTo>
                        <a:pt x="34426" y="3620"/>
                        <a:pt x="36046" y="17336"/>
                        <a:pt x="30521" y="31147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00" name="Freeform: Shape 1499">
                  <a:extLst>
                    <a:ext uri="{FF2B5EF4-FFF2-40B4-BE49-F238E27FC236}">
                      <a16:creationId xmlns:a16="http://schemas.microsoft.com/office/drawing/2014/main" id="{3F442142-8556-DFFA-B094-A504AD06EEA1}"/>
                    </a:ext>
                  </a:extLst>
                </p:cNvPr>
                <p:cNvSpPr/>
                <p:nvPr/>
              </p:nvSpPr>
              <p:spPr>
                <a:xfrm>
                  <a:off x="11469011" y="-1653864"/>
                  <a:ext cx="33800" cy="51436"/>
                </a:xfrm>
                <a:custGeom>
                  <a:avLst/>
                  <a:gdLst>
                    <a:gd name="connsiteX0" fmla="*/ 30521 w 33800"/>
                    <a:gd name="connsiteY0" fmla="*/ 31147 h 51436"/>
                    <a:gd name="connsiteX1" fmla="*/ 6899 w 33800"/>
                    <a:gd name="connsiteY1" fmla="*/ 50864 h 51436"/>
                    <a:gd name="connsiteX2" fmla="*/ 3280 w 33800"/>
                    <a:gd name="connsiteY2" fmla="*/ 20289 h 51436"/>
                    <a:gd name="connsiteX3" fmla="*/ 26902 w 33800"/>
                    <a:gd name="connsiteY3" fmla="*/ 572 h 51436"/>
                    <a:gd name="connsiteX4" fmla="*/ 30521 w 33800"/>
                    <a:gd name="connsiteY4" fmla="*/ 31147 h 51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800" h="51436">
                      <a:moveTo>
                        <a:pt x="30521" y="31147"/>
                      </a:moveTo>
                      <a:cubicBezTo>
                        <a:pt x="24997" y="45054"/>
                        <a:pt x="14424" y="53817"/>
                        <a:pt x="6899" y="50864"/>
                      </a:cubicBezTo>
                      <a:cubicBezTo>
                        <a:pt x="-626" y="47911"/>
                        <a:pt x="-2245" y="34195"/>
                        <a:pt x="3280" y="20289"/>
                      </a:cubicBezTo>
                      <a:cubicBezTo>
                        <a:pt x="8804" y="6382"/>
                        <a:pt x="19377" y="-2381"/>
                        <a:pt x="26902" y="572"/>
                      </a:cubicBezTo>
                      <a:cubicBezTo>
                        <a:pt x="34426" y="3620"/>
                        <a:pt x="36046" y="17336"/>
                        <a:pt x="30521" y="31147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01" name="Freeform: Shape 1500">
                  <a:extLst>
                    <a:ext uri="{FF2B5EF4-FFF2-40B4-BE49-F238E27FC236}">
                      <a16:creationId xmlns:a16="http://schemas.microsoft.com/office/drawing/2014/main" id="{214D8F80-0CE3-CABE-94CA-9D26B069A4DD}"/>
                    </a:ext>
                  </a:extLst>
                </p:cNvPr>
                <p:cNvSpPr/>
                <p:nvPr/>
              </p:nvSpPr>
              <p:spPr>
                <a:xfrm>
                  <a:off x="11474774" y="-1600949"/>
                  <a:ext cx="46273" cy="46953"/>
                </a:xfrm>
                <a:custGeom>
                  <a:avLst/>
                  <a:gdLst>
                    <a:gd name="connsiteX0" fmla="*/ 13804 w 46273"/>
                    <a:gd name="connsiteY0" fmla="*/ 26429 h 46953"/>
                    <a:gd name="connsiteX1" fmla="*/ 4565 w 46273"/>
                    <a:gd name="connsiteY1" fmla="*/ 30048 h 46953"/>
                    <a:gd name="connsiteX2" fmla="*/ 88 w 46273"/>
                    <a:gd name="connsiteY2" fmla="*/ 38335 h 46953"/>
                    <a:gd name="connsiteX3" fmla="*/ 6946 w 46273"/>
                    <a:gd name="connsiteY3" fmla="*/ 45193 h 46953"/>
                    <a:gd name="connsiteX4" fmla="*/ 37141 w 46273"/>
                    <a:gd name="connsiteY4" fmla="*/ 38144 h 46953"/>
                    <a:gd name="connsiteX5" fmla="*/ 45618 w 46273"/>
                    <a:gd name="connsiteY5" fmla="*/ 7664 h 46953"/>
                    <a:gd name="connsiteX6" fmla="*/ 38474 w 46273"/>
                    <a:gd name="connsiteY6" fmla="*/ 521 h 46953"/>
                    <a:gd name="connsiteX7" fmla="*/ 33045 w 46273"/>
                    <a:gd name="connsiteY7" fmla="*/ 11474 h 46953"/>
                    <a:gd name="connsiteX8" fmla="*/ 13804 w 46273"/>
                    <a:gd name="connsiteY8" fmla="*/ 26429 h 46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73" h="46953">
                      <a:moveTo>
                        <a:pt x="13804" y="26429"/>
                      </a:moveTo>
                      <a:cubicBezTo>
                        <a:pt x="10661" y="27476"/>
                        <a:pt x="7327" y="28238"/>
                        <a:pt x="4565" y="30048"/>
                      </a:cubicBezTo>
                      <a:cubicBezTo>
                        <a:pt x="1803" y="31858"/>
                        <a:pt x="-483" y="35001"/>
                        <a:pt x="88" y="38335"/>
                      </a:cubicBezTo>
                      <a:cubicBezTo>
                        <a:pt x="660" y="41669"/>
                        <a:pt x="3803" y="43955"/>
                        <a:pt x="6946" y="45193"/>
                      </a:cubicBezTo>
                      <a:cubicBezTo>
                        <a:pt x="17138" y="49289"/>
                        <a:pt x="29520" y="45955"/>
                        <a:pt x="37141" y="38144"/>
                      </a:cubicBezTo>
                      <a:cubicBezTo>
                        <a:pt x="44761" y="30239"/>
                        <a:pt x="47713" y="18428"/>
                        <a:pt x="45618" y="7664"/>
                      </a:cubicBezTo>
                      <a:cubicBezTo>
                        <a:pt x="45046" y="4521"/>
                        <a:pt x="42665" y="-1861"/>
                        <a:pt x="38474" y="521"/>
                      </a:cubicBezTo>
                      <a:cubicBezTo>
                        <a:pt x="35617" y="2140"/>
                        <a:pt x="34664" y="8712"/>
                        <a:pt x="33045" y="11474"/>
                      </a:cubicBezTo>
                      <a:cubicBezTo>
                        <a:pt x="28759" y="18428"/>
                        <a:pt x="21615" y="23762"/>
                        <a:pt x="13804" y="26429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02" name="Freeform: Shape 1501">
                  <a:extLst>
                    <a:ext uri="{FF2B5EF4-FFF2-40B4-BE49-F238E27FC236}">
                      <a16:creationId xmlns:a16="http://schemas.microsoft.com/office/drawing/2014/main" id="{CF799192-4E9E-4BF6-951B-0A13356325B2}"/>
                    </a:ext>
                  </a:extLst>
                </p:cNvPr>
                <p:cNvSpPr/>
                <p:nvPr/>
              </p:nvSpPr>
              <p:spPr>
                <a:xfrm>
                  <a:off x="11528564" y="-1555546"/>
                  <a:ext cx="52460" cy="38938"/>
                </a:xfrm>
                <a:custGeom>
                  <a:avLst/>
                  <a:gdLst>
                    <a:gd name="connsiteX0" fmla="*/ 12497 w 52460"/>
                    <a:gd name="connsiteY0" fmla="*/ 38938 h 38938"/>
                    <a:gd name="connsiteX1" fmla="*/ 3734 w 52460"/>
                    <a:gd name="connsiteY1" fmla="*/ 37986 h 38938"/>
                    <a:gd name="connsiteX2" fmla="*/ 115 w 52460"/>
                    <a:gd name="connsiteY2" fmla="*/ 32271 h 38938"/>
                    <a:gd name="connsiteX3" fmla="*/ 5830 w 52460"/>
                    <a:gd name="connsiteY3" fmla="*/ 28651 h 38938"/>
                    <a:gd name="connsiteX4" fmla="*/ 29738 w 52460"/>
                    <a:gd name="connsiteY4" fmla="*/ 24270 h 38938"/>
                    <a:gd name="connsiteX5" fmla="*/ 42977 w 52460"/>
                    <a:gd name="connsiteY5" fmla="*/ 3982 h 38938"/>
                    <a:gd name="connsiteX6" fmla="*/ 48502 w 52460"/>
                    <a:gd name="connsiteY6" fmla="*/ 76 h 38938"/>
                    <a:gd name="connsiteX7" fmla="*/ 52407 w 52460"/>
                    <a:gd name="connsiteY7" fmla="*/ 5601 h 38938"/>
                    <a:gd name="connsiteX8" fmla="*/ 34976 w 52460"/>
                    <a:gd name="connsiteY8" fmla="*/ 32175 h 38938"/>
                    <a:gd name="connsiteX9" fmla="*/ 12497 w 52460"/>
                    <a:gd name="connsiteY9" fmla="*/ 38938 h 38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460" h="38938">
                      <a:moveTo>
                        <a:pt x="12497" y="38938"/>
                      </a:moveTo>
                      <a:cubicBezTo>
                        <a:pt x="9545" y="38938"/>
                        <a:pt x="6592" y="38653"/>
                        <a:pt x="3734" y="37986"/>
                      </a:cubicBezTo>
                      <a:cubicBezTo>
                        <a:pt x="1163" y="37414"/>
                        <a:pt x="-457" y="34842"/>
                        <a:pt x="115" y="32271"/>
                      </a:cubicBezTo>
                      <a:cubicBezTo>
                        <a:pt x="686" y="29699"/>
                        <a:pt x="3258" y="28080"/>
                        <a:pt x="5830" y="28651"/>
                      </a:cubicBezTo>
                      <a:cubicBezTo>
                        <a:pt x="13926" y="30461"/>
                        <a:pt x="22784" y="28842"/>
                        <a:pt x="29738" y="24270"/>
                      </a:cubicBezTo>
                      <a:cubicBezTo>
                        <a:pt x="36596" y="19698"/>
                        <a:pt x="41549" y="12078"/>
                        <a:pt x="42977" y="3982"/>
                      </a:cubicBezTo>
                      <a:cubicBezTo>
                        <a:pt x="43454" y="1410"/>
                        <a:pt x="45930" y="-400"/>
                        <a:pt x="48502" y="76"/>
                      </a:cubicBezTo>
                      <a:cubicBezTo>
                        <a:pt x="51074" y="553"/>
                        <a:pt x="52788" y="3029"/>
                        <a:pt x="52407" y="5601"/>
                      </a:cubicBezTo>
                      <a:cubicBezTo>
                        <a:pt x="50502" y="16269"/>
                        <a:pt x="44025" y="26175"/>
                        <a:pt x="34976" y="32175"/>
                      </a:cubicBezTo>
                      <a:cubicBezTo>
                        <a:pt x="28404" y="36557"/>
                        <a:pt x="20403" y="38938"/>
                        <a:pt x="12497" y="38938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7CD5434-BADD-47F4-59ED-DDFDF3A956F3}"/>
                </a:ext>
              </a:extLst>
            </p:cNvPr>
            <p:cNvSpPr/>
            <p:nvPr/>
          </p:nvSpPr>
          <p:spPr>
            <a:xfrm>
              <a:off x="9915216" y="-2559863"/>
              <a:ext cx="167599" cy="181265"/>
            </a:xfrm>
            <a:custGeom>
              <a:avLst/>
              <a:gdLst>
                <a:gd name="connsiteX0" fmla="*/ 134841 w 167599"/>
                <a:gd name="connsiteY0" fmla="*/ 0 h 181265"/>
                <a:gd name="connsiteX1" fmla="*/ 36067 w 167599"/>
                <a:gd name="connsiteY1" fmla="*/ 64294 h 181265"/>
                <a:gd name="connsiteX2" fmla="*/ 81311 w 167599"/>
                <a:gd name="connsiteY2" fmla="*/ 165354 h 181265"/>
                <a:gd name="connsiteX3" fmla="*/ 155225 w 167599"/>
                <a:gd name="connsiteY3" fmla="*/ 124682 h 181265"/>
                <a:gd name="connsiteX4" fmla="*/ 165893 w 167599"/>
                <a:gd name="connsiteY4" fmla="*/ 115824 h 181265"/>
                <a:gd name="connsiteX5" fmla="*/ 164750 w 167599"/>
                <a:gd name="connsiteY5" fmla="*/ 95631 h 181265"/>
                <a:gd name="connsiteX6" fmla="*/ 134841 w 167599"/>
                <a:gd name="connsiteY6" fmla="*/ 0 h 18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99" h="181265">
                  <a:moveTo>
                    <a:pt x="134841" y="0"/>
                  </a:moveTo>
                  <a:cubicBezTo>
                    <a:pt x="112744" y="23813"/>
                    <a:pt x="67214" y="54578"/>
                    <a:pt x="36067" y="64294"/>
                  </a:cubicBezTo>
                  <a:cubicBezTo>
                    <a:pt x="-40418" y="184404"/>
                    <a:pt x="19208" y="199453"/>
                    <a:pt x="81311" y="165354"/>
                  </a:cubicBezTo>
                  <a:cubicBezTo>
                    <a:pt x="105981" y="151828"/>
                    <a:pt x="130651" y="138208"/>
                    <a:pt x="155225" y="124682"/>
                  </a:cubicBezTo>
                  <a:cubicBezTo>
                    <a:pt x="159321" y="122396"/>
                    <a:pt x="163703" y="119920"/>
                    <a:pt x="165893" y="115824"/>
                  </a:cubicBezTo>
                  <a:cubicBezTo>
                    <a:pt x="169227" y="109728"/>
                    <a:pt x="167036" y="102203"/>
                    <a:pt x="164750" y="95631"/>
                  </a:cubicBezTo>
                  <a:cubicBezTo>
                    <a:pt x="154368" y="65723"/>
                    <a:pt x="158368" y="21050"/>
                    <a:pt x="134841" y="0"/>
                  </a:cubicBezTo>
                  <a:close/>
                </a:path>
              </a:pathLst>
            </a:custGeom>
            <a:solidFill>
              <a:srgbClr val="E67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986492-CA1D-1A78-7D79-392C8FD83F85}"/>
                </a:ext>
              </a:extLst>
            </p:cNvPr>
            <p:cNvSpPr/>
            <p:nvPr/>
          </p:nvSpPr>
          <p:spPr>
            <a:xfrm>
              <a:off x="9714782" y="-1578340"/>
              <a:ext cx="130253" cy="186916"/>
            </a:xfrm>
            <a:custGeom>
              <a:avLst/>
              <a:gdLst>
                <a:gd name="connsiteX0" fmla="*/ 45145 w 130253"/>
                <a:gd name="connsiteY0" fmla="*/ 5648 h 186916"/>
                <a:gd name="connsiteX1" fmla="*/ 3902 w 130253"/>
                <a:gd name="connsiteY1" fmla="*/ 73942 h 186916"/>
                <a:gd name="connsiteX2" fmla="*/ 568 w 130253"/>
                <a:gd name="connsiteY2" fmla="*/ 90039 h 186916"/>
                <a:gd name="connsiteX3" fmla="*/ 12379 w 130253"/>
                <a:gd name="connsiteY3" fmla="*/ 99469 h 186916"/>
                <a:gd name="connsiteX4" fmla="*/ 28095 w 130253"/>
                <a:gd name="connsiteY4" fmla="*/ 98993 h 186916"/>
                <a:gd name="connsiteX5" fmla="*/ 12283 w 130253"/>
                <a:gd name="connsiteY5" fmla="*/ 174240 h 186916"/>
                <a:gd name="connsiteX6" fmla="*/ 24285 w 130253"/>
                <a:gd name="connsiteY6" fmla="*/ 186909 h 186916"/>
                <a:gd name="connsiteX7" fmla="*/ 69053 w 130253"/>
                <a:gd name="connsiteY7" fmla="*/ 129473 h 186916"/>
                <a:gd name="connsiteX8" fmla="*/ 104104 w 130253"/>
                <a:gd name="connsiteY8" fmla="*/ 111947 h 186916"/>
                <a:gd name="connsiteX9" fmla="*/ 128012 w 130253"/>
                <a:gd name="connsiteY9" fmla="*/ 82324 h 186916"/>
                <a:gd name="connsiteX10" fmla="*/ 116201 w 130253"/>
                <a:gd name="connsiteY10" fmla="*/ 27174 h 186916"/>
                <a:gd name="connsiteX11" fmla="*/ 90484 w 130253"/>
                <a:gd name="connsiteY11" fmla="*/ 2409 h 186916"/>
                <a:gd name="connsiteX12" fmla="*/ 45145 w 130253"/>
                <a:gd name="connsiteY12" fmla="*/ 5648 h 18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53" h="186916">
                  <a:moveTo>
                    <a:pt x="45145" y="5648"/>
                  </a:moveTo>
                  <a:cubicBezTo>
                    <a:pt x="29714" y="27365"/>
                    <a:pt x="15903" y="50130"/>
                    <a:pt x="3902" y="73942"/>
                  </a:cubicBezTo>
                  <a:cubicBezTo>
                    <a:pt x="1330" y="78990"/>
                    <a:pt x="-1147" y="84610"/>
                    <a:pt x="568" y="90039"/>
                  </a:cubicBezTo>
                  <a:cubicBezTo>
                    <a:pt x="2187" y="95088"/>
                    <a:pt x="7140" y="98421"/>
                    <a:pt x="12379" y="99469"/>
                  </a:cubicBezTo>
                  <a:cubicBezTo>
                    <a:pt x="17522" y="100517"/>
                    <a:pt x="22856" y="99755"/>
                    <a:pt x="28095" y="98993"/>
                  </a:cubicBezTo>
                  <a:cubicBezTo>
                    <a:pt x="20666" y="125377"/>
                    <a:pt x="11236" y="167954"/>
                    <a:pt x="12283" y="174240"/>
                  </a:cubicBezTo>
                  <a:cubicBezTo>
                    <a:pt x="13331" y="180432"/>
                    <a:pt x="17999" y="186528"/>
                    <a:pt x="24285" y="186909"/>
                  </a:cubicBezTo>
                  <a:cubicBezTo>
                    <a:pt x="31905" y="187480"/>
                    <a:pt x="52384" y="158429"/>
                    <a:pt x="69053" y="129473"/>
                  </a:cubicBezTo>
                  <a:cubicBezTo>
                    <a:pt x="81054" y="124615"/>
                    <a:pt x="93437" y="119281"/>
                    <a:pt x="104104" y="111947"/>
                  </a:cubicBezTo>
                  <a:cubicBezTo>
                    <a:pt x="114773" y="104613"/>
                    <a:pt x="124012" y="94611"/>
                    <a:pt x="128012" y="82324"/>
                  </a:cubicBezTo>
                  <a:cubicBezTo>
                    <a:pt x="134013" y="63846"/>
                    <a:pt x="127250" y="43272"/>
                    <a:pt x="116201" y="27174"/>
                  </a:cubicBezTo>
                  <a:cubicBezTo>
                    <a:pt x="109438" y="17268"/>
                    <a:pt x="100866" y="8315"/>
                    <a:pt x="90484" y="2409"/>
                  </a:cubicBezTo>
                  <a:cubicBezTo>
                    <a:pt x="80006" y="-3496"/>
                    <a:pt x="56861" y="2981"/>
                    <a:pt x="45145" y="5648"/>
                  </a:cubicBezTo>
                  <a:close/>
                </a:path>
              </a:pathLst>
            </a:custGeom>
            <a:solidFill>
              <a:srgbClr val="F98C6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33AA673-3E5A-9D16-81D3-32D1A8E3F002}"/>
                </a:ext>
              </a:extLst>
            </p:cNvPr>
            <p:cNvSpPr/>
            <p:nvPr/>
          </p:nvSpPr>
          <p:spPr>
            <a:xfrm>
              <a:off x="9745734" y="-2352408"/>
              <a:ext cx="293456" cy="827191"/>
            </a:xfrm>
            <a:custGeom>
              <a:avLst/>
              <a:gdLst>
                <a:gd name="connsiteX0" fmla="*/ 291465 w 293456"/>
                <a:gd name="connsiteY0" fmla="*/ 2095 h 827191"/>
                <a:gd name="connsiteX1" fmla="*/ 92488 w 293456"/>
                <a:gd name="connsiteY1" fmla="*/ 825722 h 827191"/>
                <a:gd name="connsiteX2" fmla="*/ 0 w 293456"/>
                <a:gd name="connsiteY2" fmla="*/ 816197 h 827191"/>
                <a:gd name="connsiteX3" fmla="*/ 114205 w 293456"/>
                <a:gd name="connsiteY3" fmla="*/ 177832 h 827191"/>
                <a:gd name="connsiteX4" fmla="*/ 157829 w 293456"/>
                <a:gd name="connsiteY4" fmla="*/ 77629 h 827191"/>
                <a:gd name="connsiteX5" fmla="*/ 291465 w 293456"/>
                <a:gd name="connsiteY5" fmla="*/ 2095 h 82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456" h="827191">
                  <a:moveTo>
                    <a:pt x="291465" y="2095"/>
                  </a:moveTo>
                  <a:cubicBezTo>
                    <a:pt x="308229" y="277177"/>
                    <a:pt x="217170" y="578072"/>
                    <a:pt x="92488" y="825722"/>
                  </a:cubicBezTo>
                  <a:cubicBezTo>
                    <a:pt x="60103" y="829056"/>
                    <a:pt x="30671" y="827056"/>
                    <a:pt x="0" y="816197"/>
                  </a:cubicBezTo>
                  <a:cubicBezTo>
                    <a:pt x="15430" y="600265"/>
                    <a:pt x="58293" y="387001"/>
                    <a:pt x="114205" y="177832"/>
                  </a:cubicBezTo>
                  <a:cubicBezTo>
                    <a:pt x="123730" y="142303"/>
                    <a:pt x="134207" y="105727"/>
                    <a:pt x="157829" y="77629"/>
                  </a:cubicBezTo>
                  <a:cubicBezTo>
                    <a:pt x="181546" y="49434"/>
                    <a:pt x="257651" y="-12097"/>
                    <a:pt x="291465" y="2095"/>
                  </a:cubicBezTo>
                  <a:close/>
                </a:path>
              </a:pathLst>
            </a:custGeom>
            <a:solidFill>
              <a:srgbClr val="86ABD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32" name="Graphic 2">
              <a:extLst>
                <a:ext uri="{FF2B5EF4-FFF2-40B4-BE49-F238E27FC236}">
                  <a16:creationId xmlns:a16="http://schemas.microsoft.com/office/drawing/2014/main" id="{423F7E0D-096A-3822-4621-E7245E488487}"/>
                </a:ext>
              </a:extLst>
            </p:cNvPr>
            <p:cNvGrpSpPr/>
            <p:nvPr/>
          </p:nvGrpSpPr>
          <p:grpSpPr>
            <a:xfrm>
              <a:off x="9988576" y="-2756340"/>
              <a:ext cx="387236" cy="427081"/>
              <a:chOff x="10917128" y="-2479181"/>
              <a:chExt cx="387236" cy="427081"/>
            </a:xfrm>
          </p:grpSpPr>
          <p:grpSp>
            <p:nvGrpSpPr>
              <p:cNvPr id="59" name="Graphic 2">
                <a:extLst>
                  <a:ext uri="{FF2B5EF4-FFF2-40B4-BE49-F238E27FC236}">
                    <a16:creationId xmlns:a16="http://schemas.microsoft.com/office/drawing/2014/main" id="{355BB787-1A8D-605E-1B8B-0622BF042F26}"/>
                  </a:ext>
                </a:extLst>
              </p:cNvPr>
              <p:cNvGrpSpPr/>
              <p:nvPr/>
            </p:nvGrpSpPr>
            <p:grpSpPr>
              <a:xfrm>
                <a:off x="10917128" y="-2479181"/>
                <a:ext cx="387236" cy="427081"/>
                <a:chOff x="10917128" y="-2479181"/>
                <a:chExt cx="387236" cy="427081"/>
              </a:xfrm>
            </p:grpSpPr>
            <p:sp>
              <p:nvSpPr>
                <p:cNvPr id="1472" name="Freeform: Shape 1471">
                  <a:extLst>
                    <a:ext uri="{FF2B5EF4-FFF2-40B4-BE49-F238E27FC236}">
                      <a16:creationId xmlns:a16="http://schemas.microsoft.com/office/drawing/2014/main" id="{92651E97-C178-8586-9751-BC240C19F8F8}"/>
                    </a:ext>
                  </a:extLst>
                </p:cNvPr>
                <p:cNvSpPr/>
                <p:nvPr/>
              </p:nvSpPr>
              <p:spPr>
                <a:xfrm>
                  <a:off x="10924104" y="-2389994"/>
                  <a:ext cx="292247" cy="337895"/>
                </a:xfrm>
                <a:custGeom>
                  <a:avLst/>
                  <a:gdLst>
                    <a:gd name="connsiteX0" fmla="*/ 176997 w 292247"/>
                    <a:gd name="connsiteY0" fmla="*/ 301029 h 337895"/>
                    <a:gd name="connsiteX1" fmla="*/ 70888 w 292247"/>
                    <a:gd name="connsiteY1" fmla="*/ 337129 h 337895"/>
                    <a:gd name="connsiteX2" fmla="*/ 10595 w 292247"/>
                    <a:gd name="connsiteY2" fmla="*/ 289218 h 337895"/>
                    <a:gd name="connsiteX3" fmla="*/ 689 w 292247"/>
                    <a:gd name="connsiteY3" fmla="*/ 214828 h 337895"/>
                    <a:gd name="connsiteX4" fmla="*/ 30979 w 292247"/>
                    <a:gd name="connsiteY4" fmla="*/ 89002 h 337895"/>
                    <a:gd name="connsiteX5" fmla="*/ 116227 w 292247"/>
                    <a:gd name="connsiteY5" fmla="*/ 2611 h 337895"/>
                    <a:gd name="connsiteX6" fmla="*/ 209668 w 292247"/>
                    <a:gd name="connsiteY6" fmla="*/ 20232 h 337895"/>
                    <a:gd name="connsiteX7" fmla="*/ 284915 w 292247"/>
                    <a:gd name="connsiteY7" fmla="*/ 101861 h 337895"/>
                    <a:gd name="connsiteX8" fmla="*/ 176997 w 292247"/>
                    <a:gd name="connsiteY8" fmla="*/ 301029 h 337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2247" h="337895">
                      <a:moveTo>
                        <a:pt x="176997" y="301029"/>
                      </a:moveTo>
                      <a:cubicBezTo>
                        <a:pt x="150899" y="320555"/>
                        <a:pt x="104512" y="342272"/>
                        <a:pt x="70888" y="337129"/>
                      </a:cubicBezTo>
                      <a:cubicBezTo>
                        <a:pt x="43457" y="332938"/>
                        <a:pt x="21263" y="312554"/>
                        <a:pt x="10595" y="289218"/>
                      </a:cubicBezTo>
                      <a:cubicBezTo>
                        <a:pt x="-168" y="265882"/>
                        <a:pt x="-1025" y="239878"/>
                        <a:pt x="689" y="214828"/>
                      </a:cubicBezTo>
                      <a:cubicBezTo>
                        <a:pt x="3642" y="171775"/>
                        <a:pt x="13834" y="129103"/>
                        <a:pt x="30979" y="89002"/>
                      </a:cubicBezTo>
                      <a:cubicBezTo>
                        <a:pt x="46981" y="51474"/>
                        <a:pt x="73270" y="12898"/>
                        <a:pt x="116227" y="2611"/>
                      </a:cubicBezTo>
                      <a:cubicBezTo>
                        <a:pt x="147660" y="-4914"/>
                        <a:pt x="181664" y="4706"/>
                        <a:pt x="209668" y="20232"/>
                      </a:cubicBezTo>
                      <a:cubicBezTo>
                        <a:pt x="243767" y="39091"/>
                        <a:pt x="272533" y="67476"/>
                        <a:pt x="284915" y="101861"/>
                      </a:cubicBezTo>
                      <a:cubicBezTo>
                        <a:pt x="316157" y="188539"/>
                        <a:pt x="241386" y="252928"/>
                        <a:pt x="176997" y="301029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473" name="Freeform: Shape 1472">
                  <a:extLst>
                    <a:ext uri="{FF2B5EF4-FFF2-40B4-BE49-F238E27FC236}">
                      <a16:creationId xmlns:a16="http://schemas.microsoft.com/office/drawing/2014/main" id="{81753AF9-293A-5A0B-4518-0592083A1539}"/>
                    </a:ext>
                  </a:extLst>
                </p:cNvPr>
                <p:cNvSpPr/>
                <p:nvPr/>
              </p:nvSpPr>
              <p:spPr>
                <a:xfrm>
                  <a:off x="10932509" y="-2479181"/>
                  <a:ext cx="371856" cy="327238"/>
                </a:xfrm>
                <a:custGeom>
                  <a:avLst/>
                  <a:gdLst>
                    <a:gd name="connsiteX0" fmla="*/ 21146 w 371856"/>
                    <a:gd name="connsiteY0" fmla="*/ 180666 h 327238"/>
                    <a:gd name="connsiteX1" fmla="*/ 139065 w 371856"/>
                    <a:gd name="connsiteY1" fmla="*/ 137708 h 327238"/>
                    <a:gd name="connsiteX2" fmla="*/ 371856 w 371856"/>
                    <a:gd name="connsiteY2" fmla="*/ 301538 h 327238"/>
                    <a:gd name="connsiteX3" fmla="*/ 304133 w 371856"/>
                    <a:gd name="connsiteY3" fmla="*/ 164378 h 327238"/>
                    <a:gd name="connsiteX4" fmla="*/ 268891 w 371856"/>
                    <a:gd name="connsiteY4" fmla="*/ 105228 h 327238"/>
                    <a:gd name="connsiteX5" fmla="*/ 201644 w 371856"/>
                    <a:gd name="connsiteY5" fmla="*/ 81891 h 327238"/>
                    <a:gd name="connsiteX6" fmla="*/ 242697 w 371856"/>
                    <a:gd name="connsiteY6" fmla="*/ 62841 h 327238"/>
                    <a:gd name="connsiteX7" fmla="*/ 252127 w 371856"/>
                    <a:gd name="connsiteY7" fmla="*/ 52269 h 327238"/>
                    <a:gd name="connsiteX8" fmla="*/ 236315 w 371856"/>
                    <a:gd name="connsiteY8" fmla="*/ 40267 h 327238"/>
                    <a:gd name="connsiteX9" fmla="*/ 182785 w 371856"/>
                    <a:gd name="connsiteY9" fmla="*/ 53983 h 327238"/>
                    <a:gd name="connsiteX10" fmla="*/ 145256 w 371856"/>
                    <a:gd name="connsiteY10" fmla="*/ 5691 h 327238"/>
                    <a:gd name="connsiteX11" fmla="*/ 130112 w 371856"/>
                    <a:gd name="connsiteY11" fmla="*/ 72 h 327238"/>
                    <a:gd name="connsiteX12" fmla="*/ 115919 w 371856"/>
                    <a:gd name="connsiteY12" fmla="*/ 5691 h 327238"/>
                    <a:gd name="connsiteX13" fmla="*/ 114300 w 371856"/>
                    <a:gd name="connsiteY13" fmla="*/ 18360 h 327238"/>
                    <a:gd name="connsiteX14" fmla="*/ 136684 w 371856"/>
                    <a:gd name="connsiteY14" fmla="*/ 62460 h 327238"/>
                    <a:gd name="connsiteX15" fmla="*/ 43148 w 371856"/>
                    <a:gd name="connsiteY15" fmla="*/ 101418 h 327238"/>
                    <a:gd name="connsiteX16" fmla="*/ 0 w 371856"/>
                    <a:gd name="connsiteY16" fmla="*/ 190667 h 327238"/>
                    <a:gd name="connsiteX17" fmla="*/ 21146 w 371856"/>
                    <a:gd name="connsiteY17" fmla="*/ 180666 h 327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71856" h="327238">
                      <a:moveTo>
                        <a:pt x="21146" y="180666"/>
                      </a:moveTo>
                      <a:cubicBezTo>
                        <a:pt x="72962" y="195620"/>
                        <a:pt x="113157" y="187809"/>
                        <a:pt x="139065" y="137708"/>
                      </a:cubicBezTo>
                      <a:cubicBezTo>
                        <a:pt x="151924" y="196763"/>
                        <a:pt x="263747" y="397835"/>
                        <a:pt x="371856" y="301538"/>
                      </a:cubicBezTo>
                      <a:cubicBezTo>
                        <a:pt x="318802" y="274106"/>
                        <a:pt x="321850" y="218480"/>
                        <a:pt x="304133" y="164378"/>
                      </a:cubicBezTo>
                      <a:cubicBezTo>
                        <a:pt x="296990" y="142756"/>
                        <a:pt x="286417" y="121420"/>
                        <a:pt x="268891" y="105228"/>
                      </a:cubicBezTo>
                      <a:cubicBezTo>
                        <a:pt x="251365" y="89035"/>
                        <a:pt x="226124" y="78653"/>
                        <a:pt x="201644" y="81891"/>
                      </a:cubicBezTo>
                      <a:cubicBezTo>
                        <a:pt x="215932" y="76653"/>
                        <a:pt x="229743" y="70271"/>
                        <a:pt x="242697" y="62841"/>
                      </a:cubicBezTo>
                      <a:cubicBezTo>
                        <a:pt x="247079" y="60270"/>
                        <a:pt x="251746" y="57031"/>
                        <a:pt x="252127" y="52269"/>
                      </a:cubicBezTo>
                      <a:cubicBezTo>
                        <a:pt x="252603" y="45411"/>
                        <a:pt x="243745" y="41315"/>
                        <a:pt x="236315" y="40267"/>
                      </a:cubicBezTo>
                      <a:cubicBezTo>
                        <a:pt x="217361" y="37505"/>
                        <a:pt x="197168" y="42648"/>
                        <a:pt x="182785" y="53983"/>
                      </a:cubicBezTo>
                      <a:cubicBezTo>
                        <a:pt x="177641" y="34457"/>
                        <a:pt x="163925" y="16740"/>
                        <a:pt x="145256" y="5691"/>
                      </a:cubicBezTo>
                      <a:cubicBezTo>
                        <a:pt x="140684" y="2929"/>
                        <a:pt x="135636" y="548"/>
                        <a:pt x="130112" y="72"/>
                      </a:cubicBezTo>
                      <a:cubicBezTo>
                        <a:pt x="124682" y="-405"/>
                        <a:pt x="118777" y="1500"/>
                        <a:pt x="115919" y="5691"/>
                      </a:cubicBezTo>
                      <a:cubicBezTo>
                        <a:pt x="113443" y="9406"/>
                        <a:pt x="113633" y="14073"/>
                        <a:pt x="114300" y="18360"/>
                      </a:cubicBezTo>
                      <a:cubicBezTo>
                        <a:pt x="116872" y="34552"/>
                        <a:pt x="124682" y="50078"/>
                        <a:pt x="136684" y="62460"/>
                      </a:cubicBezTo>
                      <a:cubicBezTo>
                        <a:pt x="100965" y="56841"/>
                        <a:pt x="65151" y="75510"/>
                        <a:pt x="43148" y="101418"/>
                      </a:cubicBezTo>
                      <a:cubicBezTo>
                        <a:pt x="21146" y="127326"/>
                        <a:pt x="10382" y="159330"/>
                        <a:pt x="0" y="190667"/>
                      </a:cubicBezTo>
                      <a:cubicBezTo>
                        <a:pt x="4953" y="189048"/>
                        <a:pt x="16097" y="182285"/>
                        <a:pt x="21146" y="180666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474" name="Freeform: Shape 1473">
                  <a:extLst>
                    <a:ext uri="{FF2B5EF4-FFF2-40B4-BE49-F238E27FC236}">
                      <a16:creationId xmlns:a16="http://schemas.microsoft.com/office/drawing/2014/main" id="{F4EBF690-21CD-1A84-D11D-2717B351138D}"/>
                    </a:ext>
                  </a:extLst>
                </p:cNvPr>
                <p:cNvSpPr/>
                <p:nvPr/>
              </p:nvSpPr>
              <p:spPr>
                <a:xfrm>
                  <a:off x="10917128" y="-2334492"/>
                  <a:ext cx="69289" cy="100534"/>
                </a:xfrm>
                <a:custGeom>
                  <a:avLst/>
                  <a:gdLst>
                    <a:gd name="connsiteX0" fmla="*/ 68435 w 69289"/>
                    <a:gd name="connsiteY0" fmla="*/ 21499 h 100534"/>
                    <a:gd name="connsiteX1" fmla="*/ 59862 w 69289"/>
                    <a:gd name="connsiteY1" fmla="*/ 3878 h 100534"/>
                    <a:gd name="connsiteX2" fmla="*/ 36907 w 69289"/>
                    <a:gd name="connsiteY2" fmla="*/ 2068 h 100534"/>
                    <a:gd name="connsiteX3" fmla="*/ 19381 w 69289"/>
                    <a:gd name="connsiteY3" fmla="*/ 16641 h 100534"/>
                    <a:gd name="connsiteX4" fmla="*/ 1093 w 69289"/>
                    <a:gd name="connsiteY4" fmla="*/ 86555 h 100534"/>
                    <a:gd name="connsiteX5" fmla="*/ 8713 w 69289"/>
                    <a:gd name="connsiteY5" fmla="*/ 99413 h 100534"/>
                    <a:gd name="connsiteX6" fmla="*/ 57671 w 69289"/>
                    <a:gd name="connsiteY6" fmla="*/ 75030 h 100534"/>
                    <a:gd name="connsiteX7" fmla="*/ 68435 w 69289"/>
                    <a:gd name="connsiteY7" fmla="*/ 21499 h 10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9289" h="100534">
                      <a:moveTo>
                        <a:pt x="68435" y="21499"/>
                      </a:moveTo>
                      <a:cubicBezTo>
                        <a:pt x="67482" y="15022"/>
                        <a:pt x="65482" y="8164"/>
                        <a:pt x="59862" y="3878"/>
                      </a:cubicBezTo>
                      <a:cubicBezTo>
                        <a:pt x="53671" y="-885"/>
                        <a:pt x="44241" y="-980"/>
                        <a:pt x="36907" y="2068"/>
                      </a:cubicBezTo>
                      <a:cubicBezTo>
                        <a:pt x="29573" y="5116"/>
                        <a:pt x="23953" y="10736"/>
                        <a:pt x="19381" y="16641"/>
                      </a:cubicBezTo>
                      <a:cubicBezTo>
                        <a:pt x="3855" y="36644"/>
                        <a:pt x="-2812" y="62171"/>
                        <a:pt x="1093" y="86555"/>
                      </a:cubicBezTo>
                      <a:cubicBezTo>
                        <a:pt x="1855" y="91603"/>
                        <a:pt x="3665" y="97223"/>
                        <a:pt x="8713" y="99413"/>
                      </a:cubicBezTo>
                      <a:cubicBezTo>
                        <a:pt x="22810" y="105509"/>
                        <a:pt x="50052" y="85221"/>
                        <a:pt x="57671" y="75030"/>
                      </a:cubicBezTo>
                      <a:cubicBezTo>
                        <a:pt x="68530" y="60932"/>
                        <a:pt x="70816" y="38072"/>
                        <a:pt x="68435" y="21499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66B9945-0623-A225-7C5C-9A2F35944CA0}"/>
                  </a:ext>
                </a:extLst>
              </p:cNvPr>
              <p:cNvSpPr/>
              <p:nvPr/>
            </p:nvSpPr>
            <p:spPr>
              <a:xfrm>
                <a:off x="11067052" y="-2239066"/>
                <a:ext cx="43523" cy="46974"/>
              </a:xfrm>
              <a:custGeom>
                <a:avLst/>
                <a:gdLst>
                  <a:gd name="connsiteX0" fmla="*/ 8617 w 43523"/>
                  <a:gd name="connsiteY0" fmla="*/ 14846 h 46974"/>
                  <a:gd name="connsiteX1" fmla="*/ 4426 w 43523"/>
                  <a:gd name="connsiteY1" fmla="*/ 45326 h 46974"/>
                  <a:gd name="connsiteX2" fmla="*/ 34906 w 43523"/>
                  <a:gd name="connsiteY2" fmla="*/ 32181 h 46974"/>
                  <a:gd name="connsiteX3" fmla="*/ 39097 w 43523"/>
                  <a:gd name="connsiteY3" fmla="*/ 1701 h 46974"/>
                  <a:gd name="connsiteX4" fmla="*/ 8617 w 43523"/>
                  <a:gd name="connsiteY4" fmla="*/ 14846 h 46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23" h="46974">
                    <a:moveTo>
                      <a:pt x="8617" y="14846"/>
                    </a:moveTo>
                    <a:cubicBezTo>
                      <a:pt x="-1003" y="26847"/>
                      <a:pt x="-2813" y="40563"/>
                      <a:pt x="4426" y="45326"/>
                    </a:cubicBezTo>
                    <a:cubicBezTo>
                      <a:pt x="11665" y="50088"/>
                      <a:pt x="25381" y="44183"/>
                      <a:pt x="34906" y="32181"/>
                    </a:cubicBezTo>
                    <a:cubicBezTo>
                      <a:pt x="44526" y="20180"/>
                      <a:pt x="46336" y="6464"/>
                      <a:pt x="39097" y="1701"/>
                    </a:cubicBezTo>
                    <a:cubicBezTo>
                      <a:pt x="31858" y="-3157"/>
                      <a:pt x="18142" y="2749"/>
                      <a:pt x="8617" y="14846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9025E50-1346-BC39-F077-247DF27F3894}"/>
                  </a:ext>
                </a:extLst>
              </p:cNvPr>
              <p:cNvSpPr/>
              <p:nvPr/>
            </p:nvSpPr>
            <p:spPr>
              <a:xfrm>
                <a:off x="11114106" y="-2172149"/>
                <a:ext cx="43523" cy="46923"/>
              </a:xfrm>
              <a:custGeom>
                <a:avLst/>
                <a:gdLst>
                  <a:gd name="connsiteX0" fmla="*/ 8617 w 43523"/>
                  <a:gd name="connsiteY0" fmla="*/ 14794 h 46923"/>
                  <a:gd name="connsiteX1" fmla="*/ 4426 w 43523"/>
                  <a:gd name="connsiteY1" fmla="*/ 45274 h 46923"/>
                  <a:gd name="connsiteX2" fmla="*/ 34906 w 43523"/>
                  <a:gd name="connsiteY2" fmla="*/ 32129 h 46923"/>
                  <a:gd name="connsiteX3" fmla="*/ 39097 w 43523"/>
                  <a:gd name="connsiteY3" fmla="*/ 1649 h 46923"/>
                  <a:gd name="connsiteX4" fmla="*/ 8617 w 43523"/>
                  <a:gd name="connsiteY4" fmla="*/ 14794 h 4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23" h="46923">
                    <a:moveTo>
                      <a:pt x="8617" y="14794"/>
                    </a:moveTo>
                    <a:cubicBezTo>
                      <a:pt x="-1003" y="26795"/>
                      <a:pt x="-2813" y="40511"/>
                      <a:pt x="4426" y="45274"/>
                    </a:cubicBezTo>
                    <a:cubicBezTo>
                      <a:pt x="11665" y="50036"/>
                      <a:pt x="25381" y="44131"/>
                      <a:pt x="34906" y="32129"/>
                    </a:cubicBezTo>
                    <a:cubicBezTo>
                      <a:pt x="44526" y="20128"/>
                      <a:pt x="46336" y="6412"/>
                      <a:pt x="39097" y="1649"/>
                    </a:cubicBezTo>
                    <a:cubicBezTo>
                      <a:pt x="31858" y="-3113"/>
                      <a:pt x="18237" y="2792"/>
                      <a:pt x="8617" y="14794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40B85F5F-F272-250F-8952-461E6C815738}"/>
                  </a:ext>
                </a:extLst>
              </p:cNvPr>
              <p:cNvSpPr/>
              <p:nvPr/>
            </p:nvSpPr>
            <p:spPr>
              <a:xfrm>
                <a:off x="11059044" y="-2160760"/>
                <a:ext cx="34918" cy="56676"/>
              </a:xfrm>
              <a:custGeom>
                <a:avLst/>
                <a:gdLst>
                  <a:gd name="connsiteX0" fmla="*/ 25484 w 34918"/>
                  <a:gd name="connsiteY0" fmla="*/ 38171 h 56676"/>
                  <a:gd name="connsiteX1" fmla="*/ 27674 w 34918"/>
                  <a:gd name="connsiteY1" fmla="*/ 47982 h 56676"/>
                  <a:gd name="connsiteX2" fmla="*/ 22721 w 34918"/>
                  <a:gd name="connsiteY2" fmla="*/ 56174 h 56676"/>
                  <a:gd name="connsiteX3" fmla="*/ 12244 w 34918"/>
                  <a:gd name="connsiteY3" fmla="*/ 53983 h 56676"/>
                  <a:gd name="connsiteX4" fmla="*/ 814 w 34918"/>
                  <a:gd name="connsiteY4" fmla="*/ 24551 h 56676"/>
                  <a:gd name="connsiteX5" fmla="*/ 24055 w 34918"/>
                  <a:gd name="connsiteY5" fmla="*/ 1119 h 56676"/>
                  <a:gd name="connsiteX6" fmla="*/ 34913 w 34918"/>
                  <a:gd name="connsiteY6" fmla="*/ 3405 h 56676"/>
                  <a:gd name="connsiteX7" fmla="*/ 27960 w 34918"/>
                  <a:gd name="connsiteY7" fmla="*/ 13883 h 56676"/>
                  <a:gd name="connsiteX8" fmla="*/ 25484 w 34918"/>
                  <a:gd name="connsiteY8" fmla="*/ 38171 h 5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918" h="56676">
                    <a:moveTo>
                      <a:pt x="25484" y="38171"/>
                    </a:moveTo>
                    <a:cubicBezTo>
                      <a:pt x="26341" y="41410"/>
                      <a:pt x="27674" y="44648"/>
                      <a:pt x="27674" y="47982"/>
                    </a:cubicBezTo>
                    <a:cubicBezTo>
                      <a:pt x="27674" y="51316"/>
                      <a:pt x="26055" y="54935"/>
                      <a:pt x="22721" y="56174"/>
                    </a:cubicBezTo>
                    <a:cubicBezTo>
                      <a:pt x="19292" y="57507"/>
                      <a:pt x="15292" y="55983"/>
                      <a:pt x="12244" y="53983"/>
                    </a:cubicBezTo>
                    <a:cubicBezTo>
                      <a:pt x="2433" y="47506"/>
                      <a:pt x="-1948" y="35219"/>
                      <a:pt x="814" y="24551"/>
                    </a:cubicBezTo>
                    <a:cubicBezTo>
                      <a:pt x="3576" y="13883"/>
                      <a:pt x="12815" y="5120"/>
                      <a:pt x="24055" y="1119"/>
                    </a:cubicBezTo>
                    <a:cubicBezTo>
                      <a:pt x="27293" y="-24"/>
                      <a:pt x="34628" y="-1453"/>
                      <a:pt x="34913" y="3405"/>
                    </a:cubicBezTo>
                    <a:cubicBezTo>
                      <a:pt x="35104" y="6644"/>
                      <a:pt x="29579" y="10930"/>
                      <a:pt x="27960" y="13883"/>
                    </a:cubicBezTo>
                    <a:cubicBezTo>
                      <a:pt x="23960" y="21312"/>
                      <a:pt x="23293" y="30170"/>
                      <a:pt x="25484" y="38171"/>
                    </a:cubicBezTo>
                    <a:close/>
                  </a:path>
                </a:pathLst>
              </a:custGeom>
              <a:solidFill>
                <a:srgbClr val="D1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97BA63C6-0AFD-656F-612C-32CF3489CBE7}"/>
                  </a:ext>
                </a:extLst>
              </p:cNvPr>
              <p:cNvSpPr/>
              <p:nvPr/>
            </p:nvSpPr>
            <p:spPr>
              <a:xfrm>
                <a:off x="10992228" y="-2189138"/>
                <a:ext cx="23117" cy="61120"/>
              </a:xfrm>
              <a:custGeom>
                <a:avLst/>
                <a:gdLst>
                  <a:gd name="connsiteX0" fmla="*/ 7241 w 23117"/>
                  <a:gd name="connsiteY0" fmla="*/ 52834 h 61120"/>
                  <a:gd name="connsiteX1" fmla="*/ 13337 w 23117"/>
                  <a:gd name="connsiteY1" fmla="*/ 59692 h 61120"/>
                  <a:gd name="connsiteX2" fmla="*/ 20767 w 23117"/>
                  <a:gd name="connsiteY2" fmla="*/ 59692 h 61120"/>
                  <a:gd name="connsiteX3" fmla="*/ 20672 w 23117"/>
                  <a:gd name="connsiteY3" fmla="*/ 52929 h 61120"/>
                  <a:gd name="connsiteX4" fmla="*/ 10480 w 23117"/>
                  <a:gd name="connsiteY4" fmla="*/ 30355 h 61120"/>
                  <a:gd name="connsiteX5" fmla="*/ 21434 w 23117"/>
                  <a:gd name="connsiteY5" fmla="*/ 8352 h 61120"/>
                  <a:gd name="connsiteX6" fmla="*/ 21719 w 23117"/>
                  <a:gd name="connsiteY6" fmla="*/ 1589 h 61120"/>
                  <a:gd name="connsiteX7" fmla="*/ 14290 w 23117"/>
                  <a:gd name="connsiteY7" fmla="*/ 1208 h 61120"/>
                  <a:gd name="connsiteX8" fmla="*/ 2 w 23117"/>
                  <a:gd name="connsiteY8" fmla="*/ 30069 h 61120"/>
                  <a:gd name="connsiteX9" fmla="*/ 7241 w 23117"/>
                  <a:gd name="connsiteY9" fmla="*/ 52834 h 61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117" h="61120">
                    <a:moveTo>
                      <a:pt x="7241" y="52834"/>
                    </a:moveTo>
                    <a:cubicBezTo>
                      <a:pt x="8956" y="55310"/>
                      <a:pt x="11052" y="57692"/>
                      <a:pt x="13337" y="59692"/>
                    </a:cubicBezTo>
                    <a:cubicBezTo>
                      <a:pt x="15433" y="61597"/>
                      <a:pt x="18767" y="61597"/>
                      <a:pt x="20767" y="59692"/>
                    </a:cubicBezTo>
                    <a:cubicBezTo>
                      <a:pt x="22767" y="57882"/>
                      <a:pt x="22767" y="54834"/>
                      <a:pt x="20672" y="52929"/>
                    </a:cubicBezTo>
                    <a:cubicBezTo>
                      <a:pt x="14195" y="47119"/>
                      <a:pt x="10385" y="38642"/>
                      <a:pt x="10480" y="30355"/>
                    </a:cubicBezTo>
                    <a:cubicBezTo>
                      <a:pt x="10575" y="22068"/>
                      <a:pt x="14671" y="13877"/>
                      <a:pt x="21434" y="8352"/>
                    </a:cubicBezTo>
                    <a:cubicBezTo>
                      <a:pt x="23529" y="6542"/>
                      <a:pt x="23720" y="3590"/>
                      <a:pt x="21719" y="1589"/>
                    </a:cubicBezTo>
                    <a:cubicBezTo>
                      <a:pt x="19719" y="-411"/>
                      <a:pt x="16385" y="-506"/>
                      <a:pt x="14290" y="1208"/>
                    </a:cubicBezTo>
                    <a:cubicBezTo>
                      <a:pt x="5527" y="8447"/>
                      <a:pt x="193" y="19210"/>
                      <a:pt x="2" y="30069"/>
                    </a:cubicBezTo>
                    <a:cubicBezTo>
                      <a:pt x="-93" y="38070"/>
                      <a:pt x="2574" y="46071"/>
                      <a:pt x="7241" y="52834"/>
                    </a:cubicBezTo>
                    <a:close/>
                  </a:path>
                </a:pathLst>
              </a:custGeom>
              <a:solidFill>
                <a:srgbClr val="D1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3" name="Graphic 2">
              <a:extLst>
                <a:ext uri="{FF2B5EF4-FFF2-40B4-BE49-F238E27FC236}">
                  <a16:creationId xmlns:a16="http://schemas.microsoft.com/office/drawing/2014/main" id="{58D02283-AFBF-9922-FC6C-7DACFF4FF7C6}"/>
                </a:ext>
              </a:extLst>
            </p:cNvPr>
            <p:cNvGrpSpPr/>
            <p:nvPr/>
          </p:nvGrpSpPr>
          <p:grpSpPr>
            <a:xfrm>
              <a:off x="8013124" y="-1446104"/>
              <a:ext cx="1413372" cy="1556118"/>
              <a:chOff x="8941676" y="-1168945"/>
              <a:chExt cx="1413372" cy="155611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74DEE61-0283-A200-5BD6-13A01E16E02F}"/>
                  </a:ext>
                </a:extLst>
              </p:cNvPr>
              <p:cNvSpPr/>
              <p:nvPr/>
            </p:nvSpPr>
            <p:spPr>
              <a:xfrm>
                <a:off x="9755387" y="-237621"/>
                <a:ext cx="340459" cy="561504"/>
              </a:xfrm>
              <a:custGeom>
                <a:avLst/>
                <a:gdLst>
                  <a:gd name="connsiteX0" fmla="*/ 212239 w 340459"/>
                  <a:gd name="connsiteY0" fmla="*/ 5174 h 561504"/>
                  <a:gd name="connsiteX1" fmla="*/ 277009 w 340459"/>
                  <a:gd name="connsiteY1" fmla="*/ 2697 h 561504"/>
                  <a:gd name="connsiteX2" fmla="*/ 331111 w 340459"/>
                  <a:gd name="connsiteY2" fmla="*/ 35082 h 561504"/>
                  <a:gd name="connsiteX3" fmla="*/ 334159 w 340459"/>
                  <a:gd name="connsiteY3" fmla="*/ 112139 h 561504"/>
                  <a:gd name="connsiteX4" fmla="*/ 272437 w 340459"/>
                  <a:gd name="connsiteY4" fmla="*/ 251014 h 561504"/>
                  <a:gd name="connsiteX5" fmla="*/ 96129 w 340459"/>
                  <a:gd name="connsiteY5" fmla="*/ 561052 h 561504"/>
                  <a:gd name="connsiteX6" fmla="*/ 39456 w 340459"/>
                  <a:gd name="connsiteY6" fmla="*/ 557528 h 561504"/>
                  <a:gd name="connsiteX7" fmla="*/ 1641 w 340459"/>
                  <a:gd name="connsiteY7" fmla="*/ 521714 h 561504"/>
                  <a:gd name="connsiteX8" fmla="*/ 3165 w 340459"/>
                  <a:gd name="connsiteY8" fmla="*/ 483805 h 561504"/>
                  <a:gd name="connsiteX9" fmla="*/ 68507 w 340459"/>
                  <a:gd name="connsiteY9" fmla="*/ 149192 h 561504"/>
                  <a:gd name="connsiteX10" fmla="*/ 105749 w 340459"/>
                  <a:gd name="connsiteY10" fmla="*/ 46893 h 561504"/>
                  <a:gd name="connsiteX11" fmla="*/ 212239 w 340459"/>
                  <a:gd name="connsiteY11" fmla="*/ 5174 h 56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0459" h="561504">
                    <a:moveTo>
                      <a:pt x="212239" y="5174"/>
                    </a:moveTo>
                    <a:cubicBezTo>
                      <a:pt x="233765" y="2221"/>
                      <a:pt x="255578" y="-637"/>
                      <a:pt x="277009" y="2697"/>
                    </a:cubicBezTo>
                    <a:cubicBezTo>
                      <a:pt x="298440" y="6031"/>
                      <a:pt x="319776" y="16603"/>
                      <a:pt x="331111" y="35082"/>
                    </a:cubicBezTo>
                    <a:cubicBezTo>
                      <a:pt x="344922" y="57656"/>
                      <a:pt x="341207" y="86612"/>
                      <a:pt x="334159" y="112139"/>
                    </a:cubicBezTo>
                    <a:cubicBezTo>
                      <a:pt x="320634" y="161098"/>
                      <a:pt x="296726" y="206437"/>
                      <a:pt x="272437" y="251014"/>
                    </a:cubicBezTo>
                    <a:cubicBezTo>
                      <a:pt x="215668" y="355503"/>
                      <a:pt x="155851" y="458278"/>
                      <a:pt x="96129" y="561052"/>
                    </a:cubicBezTo>
                    <a:cubicBezTo>
                      <a:pt x="78032" y="561148"/>
                      <a:pt x="56601" y="563243"/>
                      <a:pt x="39456" y="557528"/>
                    </a:cubicBezTo>
                    <a:cubicBezTo>
                      <a:pt x="22310" y="551813"/>
                      <a:pt x="6404" y="539145"/>
                      <a:pt x="1641" y="521714"/>
                    </a:cubicBezTo>
                    <a:cubicBezTo>
                      <a:pt x="-1693" y="509427"/>
                      <a:pt x="689" y="496378"/>
                      <a:pt x="3165" y="483805"/>
                    </a:cubicBezTo>
                    <a:cubicBezTo>
                      <a:pt x="24977" y="372267"/>
                      <a:pt x="46790" y="260729"/>
                      <a:pt x="68507" y="149192"/>
                    </a:cubicBezTo>
                    <a:cubicBezTo>
                      <a:pt x="75555" y="113187"/>
                      <a:pt x="83175" y="75754"/>
                      <a:pt x="105749" y="46893"/>
                    </a:cubicBezTo>
                    <a:cubicBezTo>
                      <a:pt x="128228" y="17937"/>
                      <a:pt x="180044" y="-12352"/>
                      <a:pt x="212239" y="5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547974B-3987-C4E6-764D-57A0033C7168}"/>
                  </a:ext>
                </a:extLst>
              </p:cNvPr>
              <p:cNvSpPr/>
              <p:nvPr/>
            </p:nvSpPr>
            <p:spPr>
              <a:xfrm>
                <a:off x="9830657" y="-237115"/>
                <a:ext cx="212312" cy="312801"/>
              </a:xfrm>
              <a:custGeom>
                <a:avLst/>
                <a:gdLst>
                  <a:gd name="connsiteX0" fmla="*/ 212312 w 212312"/>
                  <a:gd name="connsiteY0" fmla="*/ 222218 h 312801"/>
                  <a:gd name="connsiteX1" fmla="*/ 206216 w 212312"/>
                  <a:gd name="connsiteY1" fmla="*/ 212122 h 312801"/>
                  <a:gd name="connsiteX2" fmla="*/ 166688 w 212312"/>
                  <a:gd name="connsiteY2" fmla="*/ 71342 h 312801"/>
                  <a:gd name="connsiteX3" fmla="*/ 168592 w 212312"/>
                  <a:gd name="connsiteY3" fmla="*/ 1143 h 312801"/>
                  <a:gd name="connsiteX4" fmla="*/ 137065 w 212312"/>
                  <a:gd name="connsiteY4" fmla="*/ 4667 h 312801"/>
                  <a:gd name="connsiteX5" fmla="*/ 121825 w 212312"/>
                  <a:gd name="connsiteY5" fmla="*/ 0 h 312801"/>
                  <a:gd name="connsiteX6" fmla="*/ 68199 w 212312"/>
                  <a:gd name="connsiteY6" fmla="*/ 14383 h 312801"/>
                  <a:gd name="connsiteX7" fmla="*/ 30575 w 212312"/>
                  <a:gd name="connsiteY7" fmla="*/ 46292 h 312801"/>
                  <a:gd name="connsiteX8" fmla="*/ 0 w 212312"/>
                  <a:gd name="connsiteY8" fmla="*/ 117158 h 312801"/>
                  <a:gd name="connsiteX9" fmla="*/ 38767 w 212312"/>
                  <a:gd name="connsiteY9" fmla="*/ 172403 h 312801"/>
                  <a:gd name="connsiteX10" fmla="*/ 162782 w 212312"/>
                  <a:gd name="connsiteY10" fmla="*/ 312801 h 312801"/>
                  <a:gd name="connsiteX11" fmla="*/ 197263 w 212312"/>
                  <a:gd name="connsiteY11" fmla="*/ 250317 h 312801"/>
                  <a:gd name="connsiteX12" fmla="*/ 212312 w 212312"/>
                  <a:gd name="connsiteY12" fmla="*/ 222218 h 312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2312" h="312801">
                    <a:moveTo>
                      <a:pt x="212312" y="222218"/>
                    </a:moveTo>
                    <a:cubicBezTo>
                      <a:pt x="210121" y="218885"/>
                      <a:pt x="207931" y="215456"/>
                      <a:pt x="206216" y="212122"/>
                    </a:cubicBezTo>
                    <a:cubicBezTo>
                      <a:pt x="183737" y="168497"/>
                      <a:pt x="170212" y="120301"/>
                      <a:pt x="166688" y="71342"/>
                    </a:cubicBezTo>
                    <a:cubicBezTo>
                      <a:pt x="164973" y="48006"/>
                      <a:pt x="165640" y="24479"/>
                      <a:pt x="168592" y="1143"/>
                    </a:cubicBezTo>
                    <a:cubicBezTo>
                      <a:pt x="158020" y="1810"/>
                      <a:pt x="147542" y="3239"/>
                      <a:pt x="137065" y="4667"/>
                    </a:cubicBezTo>
                    <a:cubicBezTo>
                      <a:pt x="132398" y="2096"/>
                      <a:pt x="127159" y="667"/>
                      <a:pt x="121825" y="0"/>
                    </a:cubicBezTo>
                    <a:cubicBezTo>
                      <a:pt x="103918" y="4667"/>
                      <a:pt x="86106" y="9525"/>
                      <a:pt x="68199" y="14383"/>
                    </a:cubicBezTo>
                    <a:cubicBezTo>
                      <a:pt x="53054" y="23241"/>
                      <a:pt x="39529" y="34862"/>
                      <a:pt x="30575" y="46292"/>
                    </a:cubicBezTo>
                    <a:cubicBezTo>
                      <a:pt x="14573" y="66770"/>
                      <a:pt x="6096" y="91631"/>
                      <a:pt x="0" y="117158"/>
                    </a:cubicBezTo>
                    <a:cubicBezTo>
                      <a:pt x="13335" y="135255"/>
                      <a:pt x="25813" y="154115"/>
                      <a:pt x="38767" y="172403"/>
                    </a:cubicBezTo>
                    <a:cubicBezTo>
                      <a:pt x="74962" y="223457"/>
                      <a:pt x="116681" y="270605"/>
                      <a:pt x="162782" y="312801"/>
                    </a:cubicBezTo>
                    <a:cubicBezTo>
                      <a:pt x="174308" y="292037"/>
                      <a:pt x="185928" y="271272"/>
                      <a:pt x="197263" y="250317"/>
                    </a:cubicBezTo>
                    <a:cubicBezTo>
                      <a:pt x="202311" y="241078"/>
                      <a:pt x="207359" y="231648"/>
                      <a:pt x="212312" y="222218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74E6CD57-A507-3EA7-D151-66A7D48D6F25}"/>
                  </a:ext>
                </a:extLst>
              </p:cNvPr>
              <p:cNvSpPr/>
              <p:nvPr/>
            </p:nvSpPr>
            <p:spPr>
              <a:xfrm>
                <a:off x="9790175" y="-80326"/>
                <a:ext cx="200215" cy="326128"/>
              </a:xfrm>
              <a:custGeom>
                <a:avLst/>
                <a:gdLst>
                  <a:gd name="connsiteX0" fmla="*/ 181070 w 200215"/>
                  <a:gd name="connsiteY0" fmla="*/ 129437 h 326128"/>
                  <a:gd name="connsiteX1" fmla="*/ 117729 w 200215"/>
                  <a:gd name="connsiteY1" fmla="*/ 39045 h 326128"/>
                  <a:gd name="connsiteX2" fmla="*/ 35433 w 200215"/>
                  <a:gd name="connsiteY2" fmla="*/ 2279 h 326128"/>
                  <a:gd name="connsiteX3" fmla="*/ 31337 w 200215"/>
                  <a:gd name="connsiteY3" fmla="*/ 3993 h 326128"/>
                  <a:gd name="connsiteX4" fmla="*/ 0 w 200215"/>
                  <a:gd name="connsiteY4" fmla="*/ 164585 h 326128"/>
                  <a:gd name="connsiteX5" fmla="*/ 15335 w 200215"/>
                  <a:gd name="connsiteY5" fmla="*/ 169728 h 326128"/>
                  <a:gd name="connsiteX6" fmla="*/ 87916 w 200215"/>
                  <a:gd name="connsiteY6" fmla="*/ 252691 h 326128"/>
                  <a:gd name="connsiteX7" fmla="*/ 106490 w 200215"/>
                  <a:gd name="connsiteY7" fmla="*/ 326129 h 326128"/>
                  <a:gd name="connsiteX8" fmla="*/ 200216 w 200215"/>
                  <a:gd name="connsiteY8" fmla="*/ 161632 h 326128"/>
                  <a:gd name="connsiteX9" fmla="*/ 181070 w 200215"/>
                  <a:gd name="connsiteY9" fmla="*/ 129437 h 326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0215" h="326128">
                    <a:moveTo>
                      <a:pt x="181070" y="129437"/>
                    </a:moveTo>
                    <a:cubicBezTo>
                      <a:pt x="161639" y="98195"/>
                      <a:pt x="142113" y="66668"/>
                      <a:pt x="117729" y="39045"/>
                    </a:cubicBezTo>
                    <a:cubicBezTo>
                      <a:pt x="96679" y="15137"/>
                      <a:pt x="65818" y="-7342"/>
                      <a:pt x="35433" y="2279"/>
                    </a:cubicBezTo>
                    <a:cubicBezTo>
                      <a:pt x="34004" y="2755"/>
                      <a:pt x="32766" y="3422"/>
                      <a:pt x="31337" y="3993"/>
                    </a:cubicBezTo>
                    <a:cubicBezTo>
                      <a:pt x="20860" y="57524"/>
                      <a:pt x="10382" y="111054"/>
                      <a:pt x="0" y="164585"/>
                    </a:cubicBezTo>
                    <a:cubicBezTo>
                      <a:pt x="5429" y="166013"/>
                      <a:pt x="10858" y="167442"/>
                      <a:pt x="15335" y="169728"/>
                    </a:cubicBezTo>
                    <a:cubicBezTo>
                      <a:pt x="48958" y="186302"/>
                      <a:pt x="73819" y="218496"/>
                      <a:pt x="87916" y="252691"/>
                    </a:cubicBezTo>
                    <a:cubicBezTo>
                      <a:pt x="97631" y="276122"/>
                      <a:pt x="102965" y="300887"/>
                      <a:pt x="106490" y="326129"/>
                    </a:cubicBezTo>
                    <a:cubicBezTo>
                      <a:pt x="138113" y="271550"/>
                      <a:pt x="169450" y="216782"/>
                      <a:pt x="200216" y="161632"/>
                    </a:cubicBezTo>
                    <a:cubicBezTo>
                      <a:pt x="194120" y="150678"/>
                      <a:pt x="187547" y="140010"/>
                      <a:pt x="181070" y="129437"/>
                    </a:cubicBezTo>
                    <a:close/>
                  </a:path>
                </a:pathLst>
              </a:custGeom>
              <a:solidFill>
                <a:srgbClr val="051D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BE964A6-12DA-F64A-4096-858EA5EB19F7}"/>
                  </a:ext>
                </a:extLst>
              </p:cNvPr>
              <p:cNvSpPr/>
              <p:nvPr/>
            </p:nvSpPr>
            <p:spPr>
              <a:xfrm>
                <a:off x="9312294" y="-618115"/>
                <a:ext cx="459974" cy="455513"/>
              </a:xfrm>
              <a:custGeom>
                <a:avLst/>
                <a:gdLst>
                  <a:gd name="connsiteX0" fmla="*/ 584 w 459974"/>
                  <a:gd name="connsiteY0" fmla="*/ 0 h 455513"/>
                  <a:gd name="connsiteX1" fmla="*/ 459975 w 459974"/>
                  <a:gd name="connsiteY1" fmla="*/ 409194 h 455513"/>
                  <a:gd name="connsiteX2" fmla="*/ 400062 w 459974"/>
                  <a:gd name="connsiteY2" fmla="*/ 455105 h 455513"/>
                  <a:gd name="connsiteX3" fmla="*/ 340245 w 459974"/>
                  <a:gd name="connsiteY3" fmla="*/ 436436 h 455513"/>
                  <a:gd name="connsiteX4" fmla="*/ 102025 w 459974"/>
                  <a:gd name="connsiteY4" fmla="*/ 270320 h 455513"/>
                  <a:gd name="connsiteX5" fmla="*/ 584 w 459974"/>
                  <a:gd name="connsiteY5" fmla="*/ 0 h 455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9974" h="455513">
                    <a:moveTo>
                      <a:pt x="584" y="0"/>
                    </a:moveTo>
                    <a:cubicBezTo>
                      <a:pt x="135458" y="155258"/>
                      <a:pt x="290239" y="293084"/>
                      <a:pt x="459975" y="409194"/>
                    </a:cubicBezTo>
                    <a:cubicBezTo>
                      <a:pt x="443973" y="429673"/>
                      <a:pt x="425780" y="451866"/>
                      <a:pt x="400062" y="455105"/>
                    </a:cubicBezTo>
                    <a:cubicBezTo>
                      <a:pt x="378917" y="457771"/>
                      <a:pt x="358724" y="446913"/>
                      <a:pt x="340245" y="436436"/>
                    </a:cubicBezTo>
                    <a:cubicBezTo>
                      <a:pt x="255759" y="388525"/>
                      <a:pt x="170034" y="339662"/>
                      <a:pt x="102025" y="270320"/>
                    </a:cubicBezTo>
                    <a:cubicBezTo>
                      <a:pt x="33921" y="200883"/>
                      <a:pt x="-5322" y="96965"/>
                      <a:pt x="584" y="0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29DDD382-B152-8441-C3D9-5CD0F5E83724}"/>
                  </a:ext>
                </a:extLst>
              </p:cNvPr>
              <p:cNvSpPr/>
              <p:nvPr/>
            </p:nvSpPr>
            <p:spPr>
              <a:xfrm>
                <a:off x="9312295" y="-618115"/>
                <a:ext cx="172548" cy="330898"/>
              </a:xfrm>
              <a:custGeom>
                <a:avLst/>
                <a:gdLst>
                  <a:gd name="connsiteX0" fmla="*/ 583 w 172548"/>
                  <a:gd name="connsiteY0" fmla="*/ 0 h 330898"/>
                  <a:gd name="connsiteX1" fmla="*/ 102024 w 172548"/>
                  <a:gd name="connsiteY1" fmla="*/ 270320 h 330898"/>
                  <a:gd name="connsiteX2" fmla="*/ 172033 w 172548"/>
                  <a:gd name="connsiteY2" fmla="*/ 330899 h 330898"/>
                  <a:gd name="connsiteX3" fmla="*/ 172414 w 172548"/>
                  <a:gd name="connsiteY3" fmla="*/ 275749 h 330898"/>
                  <a:gd name="connsiteX4" fmla="*/ 166699 w 172548"/>
                  <a:gd name="connsiteY4" fmla="*/ 172879 h 330898"/>
                  <a:gd name="connsiteX5" fmla="*/ 583 w 172548"/>
                  <a:gd name="connsiteY5" fmla="*/ 0 h 33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548" h="330898">
                    <a:moveTo>
                      <a:pt x="583" y="0"/>
                    </a:moveTo>
                    <a:cubicBezTo>
                      <a:pt x="-5323" y="96965"/>
                      <a:pt x="34016" y="200978"/>
                      <a:pt x="102024" y="270320"/>
                    </a:cubicBezTo>
                    <a:cubicBezTo>
                      <a:pt x="123741" y="292418"/>
                      <a:pt x="147363" y="312325"/>
                      <a:pt x="172033" y="330899"/>
                    </a:cubicBezTo>
                    <a:cubicBezTo>
                      <a:pt x="172509" y="312515"/>
                      <a:pt x="172700" y="294132"/>
                      <a:pt x="172414" y="275749"/>
                    </a:cubicBezTo>
                    <a:cubicBezTo>
                      <a:pt x="171842" y="241554"/>
                      <a:pt x="169937" y="207074"/>
                      <a:pt x="166699" y="172879"/>
                    </a:cubicBezTo>
                    <a:cubicBezTo>
                      <a:pt x="108501" y="117920"/>
                      <a:pt x="52970" y="60293"/>
                      <a:pt x="583" y="0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E48F25AD-EAB5-D387-EE00-3DF77866DDA4}"/>
                  </a:ext>
                </a:extLst>
              </p:cNvPr>
              <p:cNvSpPr/>
              <p:nvPr/>
            </p:nvSpPr>
            <p:spPr>
              <a:xfrm>
                <a:off x="8965768" y="-676714"/>
                <a:ext cx="502407" cy="857547"/>
              </a:xfrm>
              <a:custGeom>
                <a:avLst/>
                <a:gdLst>
                  <a:gd name="connsiteX0" fmla="*/ 188994 w 502407"/>
                  <a:gd name="connsiteY0" fmla="*/ 14784 h 857547"/>
                  <a:gd name="connsiteX1" fmla="*/ 50406 w 502407"/>
                  <a:gd name="connsiteY1" fmla="*/ 71458 h 857547"/>
                  <a:gd name="connsiteX2" fmla="*/ 6686 w 502407"/>
                  <a:gd name="connsiteY2" fmla="*/ 101557 h 857547"/>
                  <a:gd name="connsiteX3" fmla="*/ 8305 w 502407"/>
                  <a:gd name="connsiteY3" fmla="*/ 165469 h 857547"/>
                  <a:gd name="connsiteX4" fmla="*/ 204901 w 502407"/>
                  <a:gd name="connsiteY4" fmla="*/ 692202 h 857547"/>
                  <a:gd name="connsiteX5" fmla="*/ 282435 w 502407"/>
                  <a:gd name="connsiteY5" fmla="*/ 857080 h 857547"/>
                  <a:gd name="connsiteX6" fmla="*/ 422357 w 502407"/>
                  <a:gd name="connsiteY6" fmla="*/ 720205 h 857547"/>
                  <a:gd name="connsiteX7" fmla="*/ 471315 w 502407"/>
                  <a:gd name="connsiteY7" fmla="*/ 708109 h 857547"/>
                  <a:gd name="connsiteX8" fmla="*/ 499033 w 502407"/>
                  <a:gd name="connsiteY8" fmla="*/ 659531 h 857547"/>
                  <a:gd name="connsiteX9" fmla="*/ 391210 w 502407"/>
                  <a:gd name="connsiteY9" fmla="*/ 87174 h 857547"/>
                  <a:gd name="connsiteX10" fmla="*/ 188994 w 502407"/>
                  <a:gd name="connsiteY10" fmla="*/ 14784 h 857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2407" h="857547">
                    <a:moveTo>
                      <a:pt x="188994" y="14784"/>
                    </a:moveTo>
                    <a:cubicBezTo>
                      <a:pt x="142036" y="32405"/>
                      <a:pt x="95840" y="51360"/>
                      <a:pt x="50406" y="71458"/>
                    </a:cubicBezTo>
                    <a:cubicBezTo>
                      <a:pt x="33451" y="78982"/>
                      <a:pt x="15735" y="87364"/>
                      <a:pt x="6686" y="101557"/>
                    </a:cubicBezTo>
                    <a:cubicBezTo>
                      <a:pt x="-5411" y="120511"/>
                      <a:pt x="1257" y="144229"/>
                      <a:pt x="8305" y="165469"/>
                    </a:cubicBezTo>
                    <a:cubicBezTo>
                      <a:pt x="66789" y="342634"/>
                      <a:pt x="132416" y="518275"/>
                      <a:pt x="204901" y="692202"/>
                    </a:cubicBezTo>
                    <a:cubicBezTo>
                      <a:pt x="209473" y="703156"/>
                      <a:pt x="270719" y="855365"/>
                      <a:pt x="282435" y="857080"/>
                    </a:cubicBezTo>
                    <a:cubicBezTo>
                      <a:pt x="345776" y="866700"/>
                      <a:pt x="358920" y="724873"/>
                      <a:pt x="422357" y="720205"/>
                    </a:cubicBezTo>
                    <a:cubicBezTo>
                      <a:pt x="439692" y="718967"/>
                      <a:pt x="457790" y="716872"/>
                      <a:pt x="471315" y="708109"/>
                    </a:cubicBezTo>
                    <a:cubicBezTo>
                      <a:pt x="488556" y="696964"/>
                      <a:pt x="494556" y="677629"/>
                      <a:pt x="499033" y="659531"/>
                    </a:cubicBezTo>
                    <a:cubicBezTo>
                      <a:pt x="519417" y="577807"/>
                      <a:pt x="442931" y="165184"/>
                      <a:pt x="391210" y="87174"/>
                    </a:cubicBezTo>
                    <a:cubicBezTo>
                      <a:pt x="339394" y="8974"/>
                      <a:pt x="283101" y="-20554"/>
                      <a:pt x="188994" y="14784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122DE90-5E22-FC5A-7717-F7A34CB0580B}"/>
                  </a:ext>
                </a:extLst>
              </p:cNvPr>
              <p:cNvSpPr/>
              <p:nvPr/>
            </p:nvSpPr>
            <p:spPr>
              <a:xfrm>
                <a:off x="9044844" y="-472478"/>
                <a:ext cx="418052" cy="333851"/>
              </a:xfrm>
              <a:custGeom>
                <a:avLst/>
                <a:gdLst>
                  <a:gd name="connsiteX0" fmla="*/ 393002 w 418052"/>
                  <a:gd name="connsiteY0" fmla="*/ 328803 h 333851"/>
                  <a:gd name="connsiteX1" fmla="*/ 418052 w 418052"/>
                  <a:gd name="connsiteY1" fmla="*/ 333851 h 333851"/>
                  <a:gd name="connsiteX2" fmla="*/ 401288 w 418052"/>
                  <a:gd name="connsiteY2" fmla="*/ 213836 h 333851"/>
                  <a:gd name="connsiteX3" fmla="*/ 278606 w 418052"/>
                  <a:gd name="connsiteY3" fmla="*/ 181165 h 333851"/>
                  <a:gd name="connsiteX4" fmla="*/ 209645 w 418052"/>
                  <a:gd name="connsiteY4" fmla="*/ 149447 h 333851"/>
                  <a:gd name="connsiteX5" fmla="*/ 0 w 418052"/>
                  <a:gd name="connsiteY5" fmla="*/ 0 h 333851"/>
                  <a:gd name="connsiteX6" fmla="*/ 86201 w 418052"/>
                  <a:gd name="connsiteY6" fmla="*/ 132969 h 333851"/>
                  <a:gd name="connsiteX7" fmla="*/ 196120 w 418052"/>
                  <a:gd name="connsiteY7" fmla="*/ 222790 h 333851"/>
                  <a:gd name="connsiteX8" fmla="*/ 393002 w 418052"/>
                  <a:gd name="connsiteY8" fmla="*/ 328803 h 333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052" h="333851">
                    <a:moveTo>
                      <a:pt x="393002" y="328803"/>
                    </a:moveTo>
                    <a:cubicBezTo>
                      <a:pt x="400812" y="331470"/>
                      <a:pt x="409670" y="333756"/>
                      <a:pt x="418052" y="333851"/>
                    </a:cubicBezTo>
                    <a:cubicBezTo>
                      <a:pt x="414147" y="297371"/>
                      <a:pt x="408432" y="256222"/>
                      <a:pt x="401288" y="213836"/>
                    </a:cubicBezTo>
                    <a:cubicBezTo>
                      <a:pt x="359283" y="207836"/>
                      <a:pt x="318230" y="196691"/>
                      <a:pt x="278606" y="181165"/>
                    </a:cubicBezTo>
                    <a:cubicBezTo>
                      <a:pt x="255080" y="171926"/>
                      <a:pt x="232029" y="161258"/>
                      <a:pt x="209645" y="149447"/>
                    </a:cubicBezTo>
                    <a:cubicBezTo>
                      <a:pt x="133636" y="109156"/>
                      <a:pt x="65246" y="56102"/>
                      <a:pt x="0" y="0"/>
                    </a:cubicBezTo>
                    <a:cubicBezTo>
                      <a:pt x="25146" y="46577"/>
                      <a:pt x="50768" y="93631"/>
                      <a:pt x="86201" y="132969"/>
                    </a:cubicBezTo>
                    <a:cubicBezTo>
                      <a:pt x="118015" y="168212"/>
                      <a:pt x="156877" y="196215"/>
                      <a:pt x="196120" y="222790"/>
                    </a:cubicBezTo>
                    <a:cubicBezTo>
                      <a:pt x="258032" y="264795"/>
                      <a:pt x="322421" y="304324"/>
                      <a:pt x="393002" y="328803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97468A9-6283-E0DD-1795-EF07CC1B6C6A}"/>
                  </a:ext>
                </a:extLst>
              </p:cNvPr>
              <p:cNvSpPr/>
              <p:nvPr/>
            </p:nvSpPr>
            <p:spPr>
              <a:xfrm>
                <a:off x="9074370" y="-788919"/>
                <a:ext cx="121936" cy="186894"/>
              </a:xfrm>
              <a:custGeom>
                <a:avLst/>
                <a:gdLst>
                  <a:gd name="connsiteX0" fmla="*/ 121636 w 121936"/>
                  <a:gd name="connsiteY0" fmla="*/ 43169 h 186894"/>
                  <a:gd name="connsiteX1" fmla="*/ 117731 w 121936"/>
                  <a:gd name="connsiteY1" fmla="*/ 153659 h 186894"/>
                  <a:gd name="connsiteX2" fmla="*/ 87442 w 121936"/>
                  <a:gd name="connsiteY2" fmla="*/ 186806 h 186894"/>
                  <a:gd name="connsiteX3" fmla="*/ 43817 w 121936"/>
                  <a:gd name="connsiteY3" fmla="*/ 180234 h 186894"/>
                  <a:gd name="connsiteX4" fmla="*/ 28196 w 121936"/>
                  <a:gd name="connsiteY4" fmla="*/ 173471 h 186894"/>
                  <a:gd name="connsiteX5" fmla="*/ 19433 w 121936"/>
                  <a:gd name="connsiteY5" fmla="*/ 151850 h 186894"/>
                  <a:gd name="connsiteX6" fmla="*/ 1621 w 121936"/>
                  <a:gd name="connsiteY6" fmla="*/ 45265 h 186894"/>
                  <a:gd name="connsiteX7" fmla="*/ 3526 w 121936"/>
                  <a:gd name="connsiteY7" fmla="*/ 15261 h 186894"/>
                  <a:gd name="connsiteX8" fmla="*/ 40293 w 121936"/>
                  <a:gd name="connsiteY8" fmla="*/ 116 h 186894"/>
                  <a:gd name="connsiteX9" fmla="*/ 84584 w 121936"/>
                  <a:gd name="connsiteY9" fmla="*/ 6689 h 186894"/>
                  <a:gd name="connsiteX10" fmla="*/ 121636 w 121936"/>
                  <a:gd name="connsiteY10" fmla="*/ 43169 h 18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1936" h="186894">
                    <a:moveTo>
                      <a:pt x="121636" y="43169"/>
                    </a:moveTo>
                    <a:cubicBezTo>
                      <a:pt x="113254" y="79269"/>
                      <a:pt x="112016" y="117083"/>
                      <a:pt x="117731" y="153659"/>
                    </a:cubicBezTo>
                    <a:cubicBezTo>
                      <a:pt x="120589" y="172042"/>
                      <a:pt x="105920" y="188235"/>
                      <a:pt x="87442" y="186806"/>
                    </a:cubicBezTo>
                    <a:cubicBezTo>
                      <a:pt x="72773" y="185759"/>
                      <a:pt x="58200" y="183663"/>
                      <a:pt x="43817" y="180234"/>
                    </a:cubicBezTo>
                    <a:cubicBezTo>
                      <a:pt x="38197" y="178901"/>
                      <a:pt x="32387" y="177281"/>
                      <a:pt x="28196" y="173471"/>
                    </a:cubicBezTo>
                    <a:cubicBezTo>
                      <a:pt x="22386" y="168137"/>
                      <a:pt x="20671" y="159660"/>
                      <a:pt x="19433" y="151850"/>
                    </a:cubicBezTo>
                    <a:cubicBezTo>
                      <a:pt x="13528" y="116321"/>
                      <a:pt x="7527" y="80793"/>
                      <a:pt x="1621" y="45265"/>
                    </a:cubicBezTo>
                    <a:cubicBezTo>
                      <a:pt x="-93" y="35168"/>
                      <a:pt x="-1617" y="24119"/>
                      <a:pt x="3526" y="15261"/>
                    </a:cubicBezTo>
                    <a:cubicBezTo>
                      <a:pt x="10480" y="3259"/>
                      <a:pt x="26386" y="592"/>
                      <a:pt x="40293" y="116"/>
                    </a:cubicBezTo>
                    <a:cubicBezTo>
                      <a:pt x="55342" y="-360"/>
                      <a:pt x="70868" y="402"/>
                      <a:pt x="84584" y="6689"/>
                    </a:cubicBezTo>
                    <a:cubicBezTo>
                      <a:pt x="98300" y="12975"/>
                      <a:pt x="125065" y="28406"/>
                      <a:pt x="121636" y="43169"/>
                    </a:cubicBezTo>
                    <a:close/>
                  </a:path>
                </a:pathLst>
              </a:custGeom>
              <a:solidFill>
                <a:srgbClr val="E67A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42" name="Graphic 2">
                <a:extLst>
                  <a:ext uri="{FF2B5EF4-FFF2-40B4-BE49-F238E27FC236}">
                    <a16:creationId xmlns:a16="http://schemas.microsoft.com/office/drawing/2014/main" id="{5950CBCA-C395-D503-15CC-2BFF934EE746}"/>
                  </a:ext>
                </a:extLst>
              </p:cNvPr>
              <p:cNvGrpSpPr/>
              <p:nvPr/>
            </p:nvGrpSpPr>
            <p:grpSpPr>
              <a:xfrm>
                <a:off x="8941676" y="-1168945"/>
                <a:ext cx="364368" cy="483710"/>
                <a:chOff x="8941676" y="-1168945"/>
                <a:chExt cx="364368" cy="483710"/>
              </a:xfrm>
            </p:grpSpPr>
            <p:sp>
              <p:nvSpPr>
                <p:cNvPr id="52" name="Freeform: Shape 51">
                  <a:extLst>
                    <a:ext uri="{FF2B5EF4-FFF2-40B4-BE49-F238E27FC236}">
                      <a16:creationId xmlns:a16="http://schemas.microsoft.com/office/drawing/2014/main" id="{FAF6B6E4-4E9B-6550-0F81-A3850E228E92}"/>
                    </a:ext>
                  </a:extLst>
                </p:cNvPr>
                <p:cNvSpPr/>
                <p:nvPr/>
              </p:nvSpPr>
              <p:spPr>
                <a:xfrm>
                  <a:off x="8997296" y="-1008665"/>
                  <a:ext cx="308748" cy="323429"/>
                </a:xfrm>
                <a:custGeom>
                  <a:avLst/>
                  <a:gdLst>
                    <a:gd name="connsiteX0" fmla="*/ 301199 w 308748"/>
                    <a:gd name="connsiteY0" fmla="*/ 171951 h 323429"/>
                    <a:gd name="connsiteX1" fmla="*/ 297008 w 308748"/>
                    <a:gd name="connsiteY1" fmla="*/ 283965 h 323429"/>
                    <a:gd name="connsiteX2" fmla="*/ 230714 w 308748"/>
                    <a:gd name="connsiteY2" fmla="*/ 323208 h 323429"/>
                    <a:gd name="connsiteX3" fmla="*/ 157657 w 308748"/>
                    <a:gd name="connsiteY3" fmla="*/ 305873 h 323429"/>
                    <a:gd name="connsiteX4" fmla="*/ 50977 w 308748"/>
                    <a:gd name="connsiteY4" fmla="*/ 232625 h 323429"/>
                    <a:gd name="connsiteX5" fmla="*/ 780 w 308748"/>
                    <a:gd name="connsiteY5" fmla="*/ 122135 h 323429"/>
                    <a:gd name="connsiteX6" fmla="*/ 50596 w 308748"/>
                    <a:gd name="connsiteY6" fmla="*/ 41173 h 323429"/>
                    <a:gd name="connsiteX7" fmla="*/ 153752 w 308748"/>
                    <a:gd name="connsiteY7" fmla="*/ 25 h 323429"/>
                    <a:gd name="connsiteX8" fmla="*/ 301199 w 308748"/>
                    <a:gd name="connsiteY8" fmla="*/ 171951 h 323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8748" h="323429">
                      <a:moveTo>
                        <a:pt x="301199" y="171951"/>
                      </a:moveTo>
                      <a:cubicBezTo>
                        <a:pt x="310057" y="203289"/>
                        <a:pt x="313867" y="254342"/>
                        <a:pt x="297008" y="283965"/>
                      </a:cubicBezTo>
                      <a:cubicBezTo>
                        <a:pt x="283292" y="308064"/>
                        <a:pt x="256336" y="321494"/>
                        <a:pt x="230714" y="323208"/>
                      </a:cubicBezTo>
                      <a:cubicBezTo>
                        <a:pt x="205092" y="324923"/>
                        <a:pt x="180517" y="316445"/>
                        <a:pt x="157657" y="305873"/>
                      </a:cubicBezTo>
                      <a:cubicBezTo>
                        <a:pt x="118414" y="287775"/>
                        <a:pt x="82314" y="262915"/>
                        <a:pt x="50977" y="232625"/>
                      </a:cubicBezTo>
                      <a:cubicBezTo>
                        <a:pt x="21640" y="204336"/>
                        <a:pt x="-4935" y="165950"/>
                        <a:pt x="780" y="122135"/>
                      </a:cubicBezTo>
                      <a:cubicBezTo>
                        <a:pt x="4971" y="90036"/>
                        <a:pt x="26117" y="61842"/>
                        <a:pt x="50596" y="41173"/>
                      </a:cubicBezTo>
                      <a:cubicBezTo>
                        <a:pt x="80409" y="16027"/>
                        <a:pt x="117176" y="-737"/>
                        <a:pt x="153752" y="25"/>
                      </a:cubicBezTo>
                      <a:cubicBezTo>
                        <a:pt x="245859" y="1835"/>
                        <a:pt x="279291" y="94703"/>
                        <a:pt x="301199" y="171951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Freeform: Shape 52">
                  <a:extLst>
                    <a:ext uri="{FF2B5EF4-FFF2-40B4-BE49-F238E27FC236}">
                      <a16:creationId xmlns:a16="http://schemas.microsoft.com/office/drawing/2014/main" id="{DDFCCCE1-AF55-4FB2-AF07-B188905BA7C3}"/>
                    </a:ext>
                  </a:extLst>
                </p:cNvPr>
                <p:cNvSpPr/>
                <p:nvPr/>
              </p:nvSpPr>
              <p:spPr>
                <a:xfrm>
                  <a:off x="9156750" y="-896122"/>
                  <a:ext cx="38183" cy="51379"/>
                </a:xfrm>
                <a:custGeom>
                  <a:avLst/>
                  <a:gdLst>
                    <a:gd name="connsiteX0" fmla="*/ 6300 w 38183"/>
                    <a:gd name="connsiteY0" fmla="*/ 34834 h 51379"/>
                    <a:gd name="connsiteX1" fmla="*/ 33255 w 38183"/>
                    <a:gd name="connsiteY1" fmla="*/ 49693 h 51379"/>
                    <a:gd name="connsiteX2" fmla="*/ 31922 w 38183"/>
                    <a:gd name="connsiteY2" fmla="*/ 16546 h 51379"/>
                    <a:gd name="connsiteX3" fmla="*/ 4966 w 38183"/>
                    <a:gd name="connsiteY3" fmla="*/ 1687 h 51379"/>
                    <a:gd name="connsiteX4" fmla="*/ 6300 w 38183"/>
                    <a:gd name="connsiteY4" fmla="*/ 34834 h 51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83" h="51379">
                      <a:moveTo>
                        <a:pt x="6300" y="34834"/>
                      </a:moveTo>
                      <a:cubicBezTo>
                        <a:pt x="14110" y="48074"/>
                        <a:pt x="26207" y="54741"/>
                        <a:pt x="33255" y="49693"/>
                      </a:cubicBezTo>
                      <a:cubicBezTo>
                        <a:pt x="40304" y="44644"/>
                        <a:pt x="39732" y="29786"/>
                        <a:pt x="31922" y="16546"/>
                      </a:cubicBezTo>
                      <a:cubicBezTo>
                        <a:pt x="24111" y="3306"/>
                        <a:pt x="12015" y="-3361"/>
                        <a:pt x="4966" y="1687"/>
                      </a:cubicBezTo>
                      <a:cubicBezTo>
                        <a:pt x="-2178" y="6735"/>
                        <a:pt x="-1511" y="21594"/>
                        <a:pt x="6300" y="34834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5FCB8B76-6DF4-5734-0C19-6B7C34497A6B}"/>
                    </a:ext>
                  </a:extLst>
                </p:cNvPr>
                <p:cNvSpPr/>
                <p:nvPr/>
              </p:nvSpPr>
              <p:spPr>
                <a:xfrm>
                  <a:off x="9236036" y="-916124"/>
                  <a:ext cx="38145" cy="51379"/>
                </a:xfrm>
                <a:custGeom>
                  <a:avLst/>
                  <a:gdLst>
                    <a:gd name="connsiteX0" fmla="*/ 6262 w 38145"/>
                    <a:gd name="connsiteY0" fmla="*/ 34834 h 51379"/>
                    <a:gd name="connsiteX1" fmla="*/ 33218 w 38145"/>
                    <a:gd name="connsiteY1" fmla="*/ 49693 h 51379"/>
                    <a:gd name="connsiteX2" fmla="*/ 31884 w 38145"/>
                    <a:gd name="connsiteY2" fmla="*/ 16546 h 51379"/>
                    <a:gd name="connsiteX3" fmla="*/ 4928 w 38145"/>
                    <a:gd name="connsiteY3" fmla="*/ 1687 h 51379"/>
                    <a:gd name="connsiteX4" fmla="*/ 6262 w 38145"/>
                    <a:gd name="connsiteY4" fmla="*/ 34834 h 51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45" h="51379">
                      <a:moveTo>
                        <a:pt x="6262" y="34834"/>
                      </a:moveTo>
                      <a:cubicBezTo>
                        <a:pt x="14072" y="48074"/>
                        <a:pt x="26169" y="54741"/>
                        <a:pt x="33218" y="49693"/>
                      </a:cubicBezTo>
                      <a:cubicBezTo>
                        <a:pt x="40266" y="44645"/>
                        <a:pt x="39695" y="29786"/>
                        <a:pt x="31884" y="16546"/>
                      </a:cubicBezTo>
                      <a:cubicBezTo>
                        <a:pt x="24074" y="3306"/>
                        <a:pt x="11977" y="-3361"/>
                        <a:pt x="4928" y="1687"/>
                      </a:cubicBezTo>
                      <a:cubicBezTo>
                        <a:pt x="-2120" y="6735"/>
                        <a:pt x="-1549" y="21499"/>
                        <a:pt x="6262" y="34834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EBA001EB-1E81-BF43-B069-94FD8D4F45CB}"/>
                    </a:ext>
                  </a:extLst>
                </p:cNvPr>
                <p:cNvSpPr/>
                <p:nvPr/>
              </p:nvSpPr>
              <p:spPr>
                <a:xfrm>
                  <a:off x="9226093" y="-854633"/>
                  <a:ext cx="50875" cy="44506"/>
                </a:xfrm>
                <a:custGeom>
                  <a:avLst/>
                  <a:gdLst>
                    <a:gd name="connsiteX0" fmla="*/ 35064 w 50875"/>
                    <a:gd name="connsiteY0" fmla="*/ 21444 h 44506"/>
                    <a:gd name="connsiteX1" fmla="*/ 44970 w 50875"/>
                    <a:gd name="connsiteY1" fmla="*/ 22873 h 44506"/>
                    <a:gd name="connsiteX2" fmla="*/ 50875 w 50875"/>
                    <a:gd name="connsiteY2" fmla="*/ 30493 h 44506"/>
                    <a:gd name="connsiteX3" fmla="*/ 45065 w 50875"/>
                    <a:gd name="connsiteY3" fmla="*/ 39446 h 44506"/>
                    <a:gd name="connsiteX4" fmla="*/ 13537 w 50875"/>
                    <a:gd name="connsiteY4" fmla="*/ 39637 h 44506"/>
                    <a:gd name="connsiteX5" fmla="*/ 12 w 50875"/>
                    <a:gd name="connsiteY5" fmla="*/ 9538 h 44506"/>
                    <a:gd name="connsiteX6" fmla="*/ 6013 w 50875"/>
                    <a:gd name="connsiteY6" fmla="*/ 203 h 44506"/>
                    <a:gd name="connsiteX7" fmla="*/ 13252 w 50875"/>
                    <a:gd name="connsiteY7" fmla="*/ 10395 h 44506"/>
                    <a:gd name="connsiteX8" fmla="*/ 35064 w 50875"/>
                    <a:gd name="connsiteY8" fmla="*/ 21444 h 44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875" h="44506">
                      <a:moveTo>
                        <a:pt x="35064" y="21444"/>
                      </a:moveTo>
                      <a:cubicBezTo>
                        <a:pt x="38398" y="21825"/>
                        <a:pt x="41827" y="21730"/>
                        <a:pt x="44970" y="22873"/>
                      </a:cubicBezTo>
                      <a:cubicBezTo>
                        <a:pt x="48113" y="24016"/>
                        <a:pt x="50875" y="26874"/>
                        <a:pt x="50875" y="30493"/>
                      </a:cubicBezTo>
                      <a:cubicBezTo>
                        <a:pt x="50875" y="34112"/>
                        <a:pt x="48018" y="37351"/>
                        <a:pt x="45065" y="39446"/>
                      </a:cubicBezTo>
                      <a:cubicBezTo>
                        <a:pt x="35445" y="46304"/>
                        <a:pt x="22491" y="46019"/>
                        <a:pt x="13537" y="39637"/>
                      </a:cubicBezTo>
                      <a:cubicBezTo>
                        <a:pt x="4584" y="33255"/>
                        <a:pt x="-274" y="21444"/>
                        <a:pt x="12" y="9538"/>
                      </a:cubicBezTo>
                      <a:cubicBezTo>
                        <a:pt x="107" y="6109"/>
                        <a:pt x="1441" y="-1321"/>
                        <a:pt x="6013" y="203"/>
                      </a:cubicBezTo>
                      <a:cubicBezTo>
                        <a:pt x="9156" y="1156"/>
                        <a:pt x="11156" y="7919"/>
                        <a:pt x="13252" y="10395"/>
                      </a:cubicBezTo>
                      <a:cubicBezTo>
                        <a:pt x="18776" y="16872"/>
                        <a:pt x="26777" y="20587"/>
                        <a:pt x="35064" y="21444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DF7D9365-ACB9-6D4F-7DC1-234810F94382}"/>
                    </a:ext>
                  </a:extLst>
                </p:cNvPr>
                <p:cNvSpPr/>
                <p:nvPr/>
              </p:nvSpPr>
              <p:spPr>
                <a:xfrm>
                  <a:off x="9172171" y="-791054"/>
                  <a:ext cx="57450" cy="33583"/>
                </a:xfrm>
                <a:custGeom>
                  <a:avLst/>
                  <a:gdLst>
                    <a:gd name="connsiteX0" fmla="*/ 45742 w 57450"/>
                    <a:gd name="connsiteY0" fmla="*/ 32350 h 33583"/>
                    <a:gd name="connsiteX1" fmla="*/ 54410 w 57450"/>
                    <a:gd name="connsiteY1" fmla="*/ 29112 h 33583"/>
                    <a:gd name="connsiteX2" fmla="*/ 57077 w 57450"/>
                    <a:gd name="connsiteY2" fmla="*/ 22158 h 33583"/>
                    <a:gd name="connsiteX3" fmla="*/ 50790 w 57450"/>
                    <a:gd name="connsiteY3" fmla="*/ 19777 h 33583"/>
                    <a:gd name="connsiteX4" fmla="*/ 26121 w 57450"/>
                    <a:gd name="connsiteY4" fmla="*/ 21206 h 33583"/>
                    <a:gd name="connsiteX5" fmla="*/ 9452 w 57450"/>
                    <a:gd name="connsiteY5" fmla="*/ 3108 h 33583"/>
                    <a:gd name="connsiteX6" fmla="*/ 3261 w 57450"/>
                    <a:gd name="connsiteY6" fmla="*/ 441 h 33583"/>
                    <a:gd name="connsiteX7" fmla="*/ 308 w 57450"/>
                    <a:gd name="connsiteY7" fmla="*/ 7204 h 33583"/>
                    <a:gd name="connsiteX8" fmla="*/ 22120 w 57450"/>
                    <a:gd name="connsiteY8" fmla="*/ 30826 h 33583"/>
                    <a:gd name="connsiteX9" fmla="*/ 45742 w 57450"/>
                    <a:gd name="connsiteY9" fmla="*/ 32350 h 33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450" h="33583">
                      <a:moveTo>
                        <a:pt x="45742" y="32350"/>
                      </a:moveTo>
                      <a:cubicBezTo>
                        <a:pt x="48695" y="31588"/>
                        <a:pt x="51648" y="30540"/>
                        <a:pt x="54410" y="29112"/>
                      </a:cubicBezTo>
                      <a:cubicBezTo>
                        <a:pt x="56886" y="27873"/>
                        <a:pt x="58125" y="24730"/>
                        <a:pt x="57077" y="22158"/>
                      </a:cubicBezTo>
                      <a:cubicBezTo>
                        <a:pt x="56029" y="19587"/>
                        <a:pt x="53267" y="18539"/>
                        <a:pt x="50790" y="19777"/>
                      </a:cubicBezTo>
                      <a:cubicBezTo>
                        <a:pt x="42980" y="23778"/>
                        <a:pt x="33741" y="24349"/>
                        <a:pt x="26121" y="21206"/>
                      </a:cubicBezTo>
                      <a:cubicBezTo>
                        <a:pt x="18405" y="18158"/>
                        <a:pt x="12214" y="11395"/>
                        <a:pt x="9452" y="3108"/>
                      </a:cubicBezTo>
                      <a:cubicBezTo>
                        <a:pt x="8595" y="441"/>
                        <a:pt x="5832" y="-702"/>
                        <a:pt x="3261" y="441"/>
                      </a:cubicBezTo>
                      <a:cubicBezTo>
                        <a:pt x="689" y="1584"/>
                        <a:pt x="-645" y="4632"/>
                        <a:pt x="308" y="7204"/>
                      </a:cubicBezTo>
                      <a:cubicBezTo>
                        <a:pt x="3927" y="17967"/>
                        <a:pt x="12119" y="26825"/>
                        <a:pt x="22120" y="30826"/>
                      </a:cubicBezTo>
                      <a:cubicBezTo>
                        <a:pt x="29359" y="33969"/>
                        <a:pt x="37741" y="34350"/>
                        <a:pt x="45742" y="32350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C350D00E-F71B-FE15-2D9D-A31D4560AA65}"/>
                    </a:ext>
                  </a:extLst>
                </p:cNvPr>
                <p:cNvSpPr/>
                <p:nvPr/>
              </p:nvSpPr>
              <p:spPr>
                <a:xfrm>
                  <a:off x="8941676" y="-1168945"/>
                  <a:ext cx="343699" cy="399668"/>
                </a:xfrm>
                <a:custGeom>
                  <a:avLst/>
                  <a:gdLst>
                    <a:gd name="connsiteX0" fmla="*/ 114694 w 343699"/>
                    <a:gd name="connsiteY0" fmla="*/ 399669 h 399668"/>
                    <a:gd name="connsiteX1" fmla="*/ 140792 w 343699"/>
                    <a:gd name="connsiteY1" fmla="*/ 331089 h 399668"/>
                    <a:gd name="connsiteX2" fmla="*/ 120599 w 343699"/>
                    <a:gd name="connsiteY2" fmla="*/ 260509 h 399668"/>
                    <a:gd name="connsiteX3" fmla="*/ 280238 w 343699"/>
                    <a:gd name="connsiteY3" fmla="*/ 219742 h 399668"/>
                    <a:gd name="connsiteX4" fmla="*/ 337388 w 343699"/>
                    <a:gd name="connsiteY4" fmla="*/ 179070 h 399668"/>
                    <a:gd name="connsiteX5" fmla="*/ 340817 w 343699"/>
                    <a:gd name="connsiteY5" fmla="*/ 127063 h 399668"/>
                    <a:gd name="connsiteX6" fmla="*/ 247091 w 343699"/>
                    <a:gd name="connsiteY6" fmla="*/ 0 h 399668"/>
                    <a:gd name="connsiteX7" fmla="*/ 269189 w 343699"/>
                    <a:gd name="connsiteY7" fmla="*/ 66199 h 399668"/>
                    <a:gd name="connsiteX8" fmla="*/ 196609 w 343699"/>
                    <a:gd name="connsiteY8" fmla="*/ 12573 h 399668"/>
                    <a:gd name="connsiteX9" fmla="*/ 232232 w 343699"/>
                    <a:gd name="connsiteY9" fmla="*/ 105823 h 399668"/>
                    <a:gd name="connsiteX10" fmla="*/ 81261 w 343699"/>
                    <a:gd name="connsiteY10" fmla="*/ 131254 h 399668"/>
                    <a:gd name="connsiteX11" fmla="*/ 13 w 343699"/>
                    <a:gd name="connsiteY11" fmla="*/ 254603 h 399668"/>
                    <a:gd name="connsiteX12" fmla="*/ 32207 w 343699"/>
                    <a:gd name="connsiteY12" fmla="*/ 343567 h 399668"/>
                    <a:gd name="connsiteX13" fmla="*/ 114694 w 343699"/>
                    <a:gd name="connsiteY13" fmla="*/ 399669 h 399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43699" h="399668">
                      <a:moveTo>
                        <a:pt x="114694" y="399669"/>
                      </a:moveTo>
                      <a:cubicBezTo>
                        <a:pt x="130410" y="380333"/>
                        <a:pt x="139745" y="355949"/>
                        <a:pt x="140792" y="331089"/>
                      </a:cubicBezTo>
                      <a:cubicBezTo>
                        <a:pt x="141840" y="306229"/>
                        <a:pt x="134601" y="281083"/>
                        <a:pt x="120599" y="260509"/>
                      </a:cubicBezTo>
                      <a:cubicBezTo>
                        <a:pt x="175749" y="252698"/>
                        <a:pt x="228041" y="239078"/>
                        <a:pt x="280238" y="219742"/>
                      </a:cubicBezTo>
                      <a:cubicBezTo>
                        <a:pt x="302717" y="211360"/>
                        <a:pt x="326530" y="200501"/>
                        <a:pt x="337388" y="179070"/>
                      </a:cubicBezTo>
                      <a:cubicBezTo>
                        <a:pt x="345485" y="163259"/>
                        <a:pt x="344818" y="144304"/>
                        <a:pt x="340817" y="127063"/>
                      </a:cubicBezTo>
                      <a:cubicBezTo>
                        <a:pt x="328721" y="74771"/>
                        <a:pt x="289097" y="33433"/>
                        <a:pt x="247091" y="0"/>
                      </a:cubicBezTo>
                      <a:cubicBezTo>
                        <a:pt x="254426" y="22098"/>
                        <a:pt x="261855" y="44101"/>
                        <a:pt x="269189" y="66199"/>
                      </a:cubicBezTo>
                      <a:cubicBezTo>
                        <a:pt x="248520" y="44101"/>
                        <a:pt x="223850" y="25813"/>
                        <a:pt x="196609" y="12573"/>
                      </a:cubicBezTo>
                      <a:cubicBezTo>
                        <a:pt x="211373" y="42481"/>
                        <a:pt x="223279" y="73724"/>
                        <a:pt x="232232" y="105823"/>
                      </a:cubicBezTo>
                      <a:cubicBezTo>
                        <a:pt x="180797" y="101251"/>
                        <a:pt x="126600" y="106489"/>
                        <a:pt x="81261" y="131254"/>
                      </a:cubicBezTo>
                      <a:cubicBezTo>
                        <a:pt x="36017" y="156020"/>
                        <a:pt x="775" y="203073"/>
                        <a:pt x="13" y="254603"/>
                      </a:cubicBezTo>
                      <a:cubicBezTo>
                        <a:pt x="-463" y="286798"/>
                        <a:pt x="12300" y="318326"/>
                        <a:pt x="32207" y="343567"/>
                      </a:cubicBezTo>
                      <a:cubicBezTo>
                        <a:pt x="52210" y="368808"/>
                        <a:pt x="85833" y="385286"/>
                        <a:pt x="114694" y="399669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6059C447-7510-CEBF-0160-FE6EA6721E27}"/>
                    </a:ext>
                  </a:extLst>
                </p:cNvPr>
                <p:cNvSpPr/>
                <p:nvPr/>
              </p:nvSpPr>
              <p:spPr>
                <a:xfrm>
                  <a:off x="9018548" y="-809997"/>
                  <a:ext cx="85803" cy="87999"/>
                </a:xfrm>
                <a:custGeom>
                  <a:avLst/>
                  <a:gdLst>
                    <a:gd name="connsiteX0" fmla="*/ 29440 w 85803"/>
                    <a:gd name="connsiteY0" fmla="*/ 1096 h 87999"/>
                    <a:gd name="connsiteX1" fmla="*/ 9913 w 85803"/>
                    <a:gd name="connsiteY1" fmla="*/ 2811 h 87999"/>
                    <a:gd name="connsiteX2" fmla="*/ 8 w 85803"/>
                    <a:gd name="connsiteY2" fmla="*/ 23575 h 87999"/>
                    <a:gd name="connsiteX3" fmla="*/ 7437 w 85803"/>
                    <a:gd name="connsiteY3" fmla="*/ 45197 h 87999"/>
                    <a:gd name="connsiteX4" fmla="*/ 66206 w 85803"/>
                    <a:gd name="connsiteY4" fmla="*/ 87297 h 87999"/>
                    <a:gd name="connsiteX5" fmla="*/ 80875 w 85803"/>
                    <a:gd name="connsiteY5" fmla="*/ 84725 h 87999"/>
                    <a:gd name="connsiteX6" fmla="*/ 75636 w 85803"/>
                    <a:gd name="connsiteY6" fmla="*/ 30242 h 87999"/>
                    <a:gd name="connsiteX7" fmla="*/ 29440 w 85803"/>
                    <a:gd name="connsiteY7" fmla="*/ 1096 h 87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5803" h="87999">
                      <a:moveTo>
                        <a:pt x="29440" y="1096"/>
                      </a:moveTo>
                      <a:cubicBezTo>
                        <a:pt x="23058" y="-333"/>
                        <a:pt x="15914" y="-904"/>
                        <a:pt x="9913" y="2811"/>
                      </a:cubicBezTo>
                      <a:cubicBezTo>
                        <a:pt x="3246" y="6906"/>
                        <a:pt x="-183" y="15669"/>
                        <a:pt x="8" y="23575"/>
                      </a:cubicBezTo>
                      <a:cubicBezTo>
                        <a:pt x="198" y="31481"/>
                        <a:pt x="3436" y="38720"/>
                        <a:pt x="7437" y="45197"/>
                      </a:cubicBezTo>
                      <a:cubicBezTo>
                        <a:pt x="20581" y="66819"/>
                        <a:pt x="42013" y="82249"/>
                        <a:pt x="66206" y="87297"/>
                      </a:cubicBezTo>
                      <a:cubicBezTo>
                        <a:pt x="71159" y="88345"/>
                        <a:pt x="77065" y="88726"/>
                        <a:pt x="80875" y="84725"/>
                      </a:cubicBezTo>
                      <a:cubicBezTo>
                        <a:pt x="91638" y="73772"/>
                        <a:pt x="82399" y="41101"/>
                        <a:pt x="75636" y="30242"/>
                      </a:cubicBezTo>
                      <a:cubicBezTo>
                        <a:pt x="66206" y="15098"/>
                        <a:pt x="45727" y="4811"/>
                        <a:pt x="29440" y="1096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925853F0-2B54-C526-6B7D-644EE8883838}"/>
                  </a:ext>
                </a:extLst>
              </p:cNvPr>
              <p:cNvSpPr/>
              <p:nvPr/>
            </p:nvSpPr>
            <p:spPr>
              <a:xfrm>
                <a:off x="9001125" y="-431139"/>
                <a:ext cx="466534" cy="352615"/>
              </a:xfrm>
              <a:custGeom>
                <a:avLst/>
                <a:gdLst>
                  <a:gd name="connsiteX0" fmla="*/ 50387 w 466534"/>
                  <a:gd name="connsiteY0" fmla="*/ 142113 h 352615"/>
                  <a:gd name="connsiteX1" fmla="*/ 267938 w 466534"/>
                  <a:gd name="connsiteY1" fmla="*/ 286131 h 352615"/>
                  <a:gd name="connsiteX2" fmla="*/ 466535 w 466534"/>
                  <a:gd name="connsiteY2" fmla="*/ 352616 h 352615"/>
                  <a:gd name="connsiteX3" fmla="*/ 458153 w 466534"/>
                  <a:gd name="connsiteY3" fmla="*/ 261176 h 352615"/>
                  <a:gd name="connsiteX4" fmla="*/ 367475 w 466534"/>
                  <a:gd name="connsiteY4" fmla="*/ 225552 h 352615"/>
                  <a:gd name="connsiteX5" fmla="*/ 0 w 466534"/>
                  <a:gd name="connsiteY5" fmla="*/ 0 h 352615"/>
                  <a:gd name="connsiteX6" fmla="*/ 50387 w 466534"/>
                  <a:gd name="connsiteY6" fmla="*/ 142113 h 35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6534" h="352615">
                    <a:moveTo>
                      <a:pt x="50387" y="142113"/>
                    </a:moveTo>
                    <a:cubicBezTo>
                      <a:pt x="118110" y="197263"/>
                      <a:pt x="189833" y="247460"/>
                      <a:pt x="267938" y="286131"/>
                    </a:cubicBezTo>
                    <a:cubicBezTo>
                      <a:pt x="330613" y="317183"/>
                      <a:pt x="397764" y="340519"/>
                      <a:pt x="466535" y="352616"/>
                    </a:cubicBezTo>
                    <a:cubicBezTo>
                      <a:pt x="465392" y="326612"/>
                      <a:pt x="462534" y="295370"/>
                      <a:pt x="458153" y="261176"/>
                    </a:cubicBezTo>
                    <a:cubicBezTo>
                      <a:pt x="427577" y="250222"/>
                      <a:pt x="397288" y="238506"/>
                      <a:pt x="367475" y="225552"/>
                    </a:cubicBezTo>
                    <a:cubicBezTo>
                      <a:pt x="235172" y="168116"/>
                      <a:pt x="111062" y="92012"/>
                      <a:pt x="0" y="0"/>
                    </a:cubicBezTo>
                    <a:cubicBezTo>
                      <a:pt x="16288" y="47530"/>
                      <a:pt x="33052" y="94869"/>
                      <a:pt x="50387" y="142113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7C7DA938-0F05-27F9-2F94-053A28B5C94B}"/>
                  </a:ext>
                </a:extLst>
              </p:cNvPr>
              <p:cNvSpPr/>
              <p:nvPr/>
            </p:nvSpPr>
            <p:spPr>
              <a:xfrm>
                <a:off x="8963649" y="-589478"/>
                <a:ext cx="620868" cy="441238"/>
              </a:xfrm>
              <a:custGeom>
                <a:avLst/>
                <a:gdLst>
                  <a:gd name="connsiteX0" fmla="*/ 148727 w 620868"/>
                  <a:gd name="connsiteY0" fmla="*/ 98713 h 441238"/>
                  <a:gd name="connsiteX1" fmla="*/ 326369 w 620868"/>
                  <a:gd name="connsiteY1" fmla="*/ 297499 h 441238"/>
                  <a:gd name="connsiteX2" fmla="*/ 608690 w 620868"/>
                  <a:gd name="connsiteY2" fmla="*/ 383319 h 441238"/>
                  <a:gd name="connsiteX3" fmla="*/ 620215 w 620868"/>
                  <a:gd name="connsiteY3" fmla="*/ 409037 h 441238"/>
                  <a:gd name="connsiteX4" fmla="*/ 610404 w 620868"/>
                  <a:gd name="connsiteY4" fmla="*/ 435517 h 441238"/>
                  <a:gd name="connsiteX5" fmla="*/ 583353 w 620868"/>
                  <a:gd name="connsiteY5" fmla="*/ 441136 h 441238"/>
                  <a:gd name="connsiteX6" fmla="*/ 231404 w 620868"/>
                  <a:gd name="connsiteY6" fmla="*/ 348934 h 441238"/>
                  <a:gd name="connsiteX7" fmla="*/ 10805 w 620868"/>
                  <a:gd name="connsiteY7" fmla="*/ 97093 h 441238"/>
                  <a:gd name="connsiteX8" fmla="*/ 42 w 620868"/>
                  <a:gd name="connsiteY8" fmla="*/ 50421 h 441238"/>
                  <a:gd name="connsiteX9" fmla="*/ 22712 w 620868"/>
                  <a:gd name="connsiteY9" fmla="*/ 8416 h 441238"/>
                  <a:gd name="connsiteX10" fmla="*/ 106532 w 620868"/>
                  <a:gd name="connsiteY10" fmla="*/ 19560 h 441238"/>
                  <a:gd name="connsiteX11" fmla="*/ 148727 w 620868"/>
                  <a:gd name="connsiteY11" fmla="*/ 98713 h 441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20868" h="441238">
                    <a:moveTo>
                      <a:pt x="148727" y="98713"/>
                    </a:moveTo>
                    <a:cubicBezTo>
                      <a:pt x="168920" y="182723"/>
                      <a:pt x="240834" y="252636"/>
                      <a:pt x="326369" y="297499"/>
                    </a:cubicBezTo>
                    <a:cubicBezTo>
                      <a:pt x="411903" y="342362"/>
                      <a:pt x="510582" y="365127"/>
                      <a:pt x="608690" y="383319"/>
                    </a:cubicBezTo>
                    <a:cubicBezTo>
                      <a:pt x="614690" y="391606"/>
                      <a:pt x="618215" y="399512"/>
                      <a:pt x="620215" y="409037"/>
                    </a:cubicBezTo>
                    <a:cubicBezTo>
                      <a:pt x="622310" y="418657"/>
                      <a:pt x="619453" y="429611"/>
                      <a:pt x="610404" y="435517"/>
                    </a:cubicBezTo>
                    <a:cubicBezTo>
                      <a:pt x="602879" y="440374"/>
                      <a:pt x="592783" y="440946"/>
                      <a:pt x="583353" y="441136"/>
                    </a:cubicBezTo>
                    <a:cubicBezTo>
                      <a:pt x="458576" y="443327"/>
                      <a:pt x="333322" y="410371"/>
                      <a:pt x="231404" y="348934"/>
                    </a:cubicBezTo>
                    <a:cubicBezTo>
                      <a:pt x="129392" y="287498"/>
                      <a:pt x="51096" y="197963"/>
                      <a:pt x="10805" y="97093"/>
                    </a:cubicBezTo>
                    <a:cubicBezTo>
                      <a:pt x="4805" y="82044"/>
                      <a:pt x="-529" y="66327"/>
                      <a:pt x="42" y="50421"/>
                    </a:cubicBezTo>
                    <a:cubicBezTo>
                      <a:pt x="614" y="34514"/>
                      <a:pt x="7853" y="18036"/>
                      <a:pt x="22712" y="8416"/>
                    </a:cubicBezTo>
                    <a:cubicBezTo>
                      <a:pt x="47381" y="-7491"/>
                      <a:pt x="84815" y="796"/>
                      <a:pt x="106532" y="19560"/>
                    </a:cubicBezTo>
                    <a:cubicBezTo>
                      <a:pt x="128249" y="38134"/>
                      <a:pt x="142441" y="72900"/>
                      <a:pt x="148727" y="98713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58C413E-A258-1C19-9BD8-591D38D9F6CF}"/>
                  </a:ext>
                </a:extLst>
              </p:cNvPr>
              <p:cNvSpPr/>
              <p:nvPr/>
            </p:nvSpPr>
            <p:spPr>
              <a:xfrm>
                <a:off x="9385533" y="-337245"/>
                <a:ext cx="668770" cy="275941"/>
              </a:xfrm>
              <a:custGeom>
                <a:avLst/>
                <a:gdLst>
                  <a:gd name="connsiteX0" fmla="*/ 661722 w 668770"/>
                  <a:gd name="connsiteY0" fmla="*/ 16977 h 275941"/>
                  <a:gd name="connsiteX1" fmla="*/ 668771 w 668770"/>
                  <a:gd name="connsiteY1" fmla="*/ 108322 h 275941"/>
                  <a:gd name="connsiteX2" fmla="*/ 128989 w 668770"/>
                  <a:gd name="connsiteY2" fmla="*/ 247767 h 275941"/>
                  <a:gd name="connsiteX3" fmla="*/ 40978 w 668770"/>
                  <a:gd name="connsiteY3" fmla="*/ 272437 h 275941"/>
                  <a:gd name="connsiteX4" fmla="*/ 8783 w 668770"/>
                  <a:gd name="connsiteY4" fmla="*/ 273104 h 275941"/>
                  <a:gd name="connsiteX5" fmla="*/ 6402 w 668770"/>
                  <a:gd name="connsiteY5" fmla="*/ 246815 h 275941"/>
                  <a:gd name="connsiteX6" fmla="*/ 569425 w 668770"/>
                  <a:gd name="connsiteY6" fmla="*/ 9833 h 275941"/>
                  <a:gd name="connsiteX7" fmla="*/ 614192 w 668770"/>
                  <a:gd name="connsiteY7" fmla="*/ 22 h 275941"/>
                  <a:gd name="connsiteX8" fmla="*/ 661722 w 668770"/>
                  <a:gd name="connsiteY8" fmla="*/ 16977 h 275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68770" h="275941">
                    <a:moveTo>
                      <a:pt x="661722" y="16977"/>
                    </a:moveTo>
                    <a:cubicBezTo>
                      <a:pt x="665818" y="34789"/>
                      <a:pt x="665246" y="85557"/>
                      <a:pt x="668771" y="108322"/>
                    </a:cubicBezTo>
                    <a:cubicBezTo>
                      <a:pt x="495035" y="171187"/>
                      <a:pt x="314631" y="195761"/>
                      <a:pt x="128989" y="247767"/>
                    </a:cubicBezTo>
                    <a:cubicBezTo>
                      <a:pt x="99652" y="255959"/>
                      <a:pt x="70315" y="264150"/>
                      <a:pt x="40978" y="272437"/>
                    </a:cubicBezTo>
                    <a:cubicBezTo>
                      <a:pt x="30405" y="275390"/>
                      <a:pt x="18499" y="278247"/>
                      <a:pt x="8783" y="273104"/>
                    </a:cubicBezTo>
                    <a:cubicBezTo>
                      <a:pt x="-932" y="267961"/>
                      <a:pt x="-3790" y="251006"/>
                      <a:pt x="6402" y="246815"/>
                    </a:cubicBezTo>
                    <a:cubicBezTo>
                      <a:pt x="194902" y="169948"/>
                      <a:pt x="375972" y="73270"/>
                      <a:pt x="569425" y="9833"/>
                    </a:cubicBezTo>
                    <a:cubicBezTo>
                      <a:pt x="583998" y="5071"/>
                      <a:pt x="598857" y="308"/>
                      <a:pt x="614192" y="22"/>
                    </a:cubicBezTo>
                    <a:cubicBezTo>
                      <a:pt x="629432" y="-263"/>
                      <a:pt x="658293" y="2022"/>
                      <a:pt x="661722" y="16977"/>
                    </a:cubicBezTo>
                    <a:close/>
                  </a:path>
                </a:pathLst>
              </a:custGeom>
              <a:solidFill>
                <a:srgbClr val="92C6F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46" name="Graphic 2">
                <a:extLst>
                  <a:ext uri="{FF2B5EF4-FFF2-40B4-BE49-F238E27FC236}">
                    <a16:creationId xmlns:a16="http://schemas.microsoft.com/office/drawing/2014/main" id="{08FB1CED-2B7E-BD1F-E5D5-7225076C9C16}"/>
                  </a:ext>
                </a:extLst>
              </p:cNvPr>
              <p:cNvGrpSpPr/>
              <p:nvPr/>
            </p:nvGrpSpPr>
            <p:grpSpPr>
              <a:xfrm>
                <a:off x="9558718" y="-589624"/>
                <a:ext cx="537194" cy="428899"/>
                <a:chOff x="9558718" y="-589624"/>
                <a:chExt cx="537194" cy="428899"/>
              </a:xfrm>
            </p:grpSpPr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3CE70727-CF64-DBEE-26E1-F139A1F8EA96}"/>
                    </a:ext>
                  </a:extLst>
                </p:cNvPr>
                <p:cNvSpPr/>
                <p:nvPr/>
              </p:nvSpPr>
              <p:spPr>
                <a:xfrm>
                  <a:off x="9558718" y="-589624"/>
                  <a:ext cx="537194" cy="428899"/>
                </a:xfrm>
                <a:custGeom>
                  <a:avLst/>
                  <a:gdLst>
                    <a:gd name="connsiteX0" fmla="*/ 49340 w 537194"/>
                    <a:gd name="connsiteY0" fmla="*/ 66569 h 428899"/>
                    <a:gd name="connsiteX1" fmla="*/ 499110 w 537194"/>
                    <a:gd name="connsiteY1" fmla="*/ 370 h 428899"/>
                    <a:gd name="connsiteX2" fmla="*/ 536639 w 537194"/>
                    <a:gd name="connsiteY2" fmla="*/ 39136 h 428899"/>
                    <a:gd name="connsiteX3" fmla="*/ 495586 w 537194"/>
                    <a:gd name="connsiteY3" fmla="*/ 360701 h 428899"/>
                    <a:gd name="connsiteX4" fmla="*/ 0 w 537194"/>
                    <a:gd name="connsiteY4" fmla="*/ 428900 h 428899"/>
                    <a:gd name="connsiteX5" fmla="*/ 20955 w 537194"/>
                    <a:gd name="connsiteY5" fmla="*/ 98668 h 428899"/>
                    <a:gd name="connsiteX6" fmla="*/ 49340 w 537194"/>
                    <a:gd name="connsiteY6" fmla="*/ 66569 h 428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7194" h="428899">
                      <a:moveTo>
                        <a:pt x="49340" y="66569"/>
                      </a:moveTo>
                      <a:lnTo>
                        <a:pt x="499110" y="370"/>
                      </a:lnTo>
                      <a:cubicBezTo>
                        <a:pt x="521589" y="-2964"/>
                        <a:pt x="540734" y="16753"/>
                        <a:pt x="536639" y="39136"/>
                      </a:cubicBezTo>
                      <a:cubicBezTo>
                        <a:pt x="517017" y="145436"/>
                        <a:pt x="503111" y="252878"/>
                        <a:pt x="495586" y="360701"/>
                      </a:cubicBezTo>
                      <a:cubicBezTo>
                        <a:pt x="336423" y="381941"/>
                        <a:pt x="184023" y="400991"/>
                        <a:pt x="0" y="428900"/>
                      </a:cubicBezTo>
                      <a:cubicBezTo>
                        <a:pt x="12192" y="304694"/>
                        <a:pt x="18098" y="206015"/>
                        <a:pt x="20955" y="98668"/>
                      </a:cubicBezTo>
                      <a:cubicBezTo>
                        <a:pt x="21336" y="82475"/>
                        <a:pt x="33338" y="68950"/>
                        <a:pt x="49340" y="66569"/>
                      </a:cubicBezTo>
                      <a:close/>
                    </a:path>
                  </a:pathLst>
                </a:custGeom>
                <a:solidFill>
                  <a:srgbClr val="92C6F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88AFD3C2-7837-10DC-D18D-C5F451CE85B8}"/>
                    </a:ext>
                  </a:extLst>
                </p:cNvPr>
                <p:cNvSpPr/>
                <p:nvPr/>
              </p:nvSpPr>
              <p:spPr>
                <a:xfrm>
                  <a:off x="9804295" y="-430992"/>
                  <a:ext cx="95844" cy="113052"/>
                </a:xfrm>
                <a:custGeom>
                  <a:avLst/>
                  <a:gdLst>
                    <a:gd name="connsiteX0" fmla="*/ 94847 w 95844"/>
                    <a:gd name="connsiteY0" fmla="*/ 64718 h 113052"/>
                    <a:gd name="connsiteX1" fmla="*/ 38173 w 95844"/>
                    <a:gd name="connsiteY1" fmla="*/ 112438 h 113052"/>
                    <a:gd name="connsiteX2" fmla="*/ 1026 w 95844"/>
                    <a:gd name="connsiteY2" fmla="*/ 48335 h 113052"/>
                    <a:gd name="connsiteX3" fmla="*/ 57699 w 95844"/>
                    <a:gd name="connsiteY3" fmla="*/ 615 h 113052"/>
                    <a:gd name="connsiteX4" fmla="*/ 94847 w 95844"/>
                    <a:gd name="connsiteY4" fmla="*/ 64718 h 113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844" h="113052">
                      <a:moveTo>
                        <a:pt x="94847" y="64718"/>
                      </a:moveTo>
                      <a:cubicBezTo>
                        <a:pt x="89418" y="95579"/>
                        <a:pt x="64081" y="117010"/>
                        <a:pt x="38173" y="112438"/>
                      </a:cubicBezTo>
                      <a:cubicBezTo>
                        <a:pt x="12265" y="107961"/>
                        <a:pt x="-4404" y="79196"/>
                        <a:pt x="1026" y="48335"/>
                      </a:cubicBezTo>
                      <a:cubicBezTo>
                        <a:pt x="6455" y="17474"/>
                        <a:pt x="31791" y="-3957"/>
                        <a:pt x="57699" y="615"/>
                      </a:cubicBezTo>
                      <a:cubicBezTo>
                        <a:pt x="83608" y="5187"/>
                        <a:pt x="100181" y="33857"/>
                        <a:pt x="94847" y="64718"/>
                      </a:cubicBezTo>
                      <a:close/>
                    </a:path>
                  </a:pathLst>
                </a:custGeom>
                <a:solidFill>
                  <a:srgbClr val="A6D7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4E6C963F-632A-5B23-8996-7EB7D4B12CF6}"/>
                  </a:ext>
                </a:extLst>
              </p:cNvPr>
              <p:cNvSpPr/>
              <p:nvPr/>
            </p:nvSpPr>
            <p:spPr>
              <a:xfrm>
                <a:off x="9194920" y="-199313"/>
                <a:ext cx="958166" cy="535897"/>
              </a:xfrm>
              <a:custGeom>
                <a:avLst/>
                <a:gdLst>
                  <a:gd name="connsiteX0" fmla="*/ 103194 w 958166"/>
                  <a:gd name="connsiteY0" fmla="*/ 429495 h 535897"/>
                  <a:gd name="connsiteX1" fmla="*/ 279407 w 958166"/>
                  <a:gd name="connsiteY1" fmla="*/ 425875 h 535897"/>
                  <a:gd name="connsiteX2" fmla="*/ 606114 w 958166"/>
                  <a:gd name="connsiteY2" fmla="*/ 195751 h 535897"/>
                  <a:gd name="connsiteX3" fmla="*/ 822427 w 958166"/>
                  <a:gd name="connsiteY3" fmla="*/ 483311 h 535897"/>
                  <a:gd name="connsiteX4" fmla="*/ 876243 w 958166"/>
                  <a:gd name="connsiteY4" fmla="*/ 535127 h 535897"/>
                  <a:gd name="connsiteX5" fmla="*/ 958063 w 958166"/>
                  <a:gd name="connsiteY5" fmla="*/ 451593 h 535897"/>
                  <a:gd name="connsiteX6" fmla="*/ 936727 w 958166"/>
                  <a:gd name="connsiteY6" fmla="*/ 397015 h 535897"/>
                  <a:gd name="connsiteX7" fmla="*/ 748894 w 958166"/>
                  <a:gd name="connsiteY7" fmla="*/ 94215 h 535897"/>
                  <a:gd name="connsiteX8" fmla="*/ 651358 w 958166"/>
                  <a:gd name="connsiteY8" fmla="*/ 5061 h 535897"/>
                  <a:gd name="connsiteX9" fmla="*/ 515151 w 958166"/>
                  <a:gd name="connsiteY9" fmla="*/ 25063 h 535897"/>
                  <a:gd name="connsiteX10" fmla="*/ 103290 w 958166"/>
                  <a:gd name="connsiteY10" fmla="*/ 144126 h 535897"/>
                  <a:gd name="connsiteX11" fmla="*/ 103194 w 958166"/>
                  <a:gd name="connsiteY11" fmla="*/ 429495 h 53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58166" h="535897">
                    <a:moveTo>
                      <a:pt x="103194" y="429495"/>
                    </a:moveTo>
                    <a:cubicBezTo>
                      <a:pt x="157963" y="449212"/>
                      <a:pt x="224067" y="443973"/>
                      <a:pt x="279407" y="425875"/>
                    </a:cubicBezTo>
                    <a:cubicBezTo>
                      <a:pt x="407137" y="384156"/>
                      <a:pt x="508959" y="288525"/>
                      <a:pt x="606114" y="195751"/>
                    </a:cubicBezTo>
                    <a:cubicBezTo>
                      <a:pt x="673361" y="292906"/>
                      <a:pt x="755181" y="386156"/>
                      <a:pt x="822427" y="483311"/>
                    </a:cubicBezTo>
                    <a:cubicBezTo>
                      <a:pt x="836810" y="504076"/>
                      <a:pt x="852621" y="526078"/>
                      <a:pt x="876243" y="535127"/>
                    </a:cubicBezTo>
                    <a:cubicBezTo>
                      <a:pt x="899865" y="544176"/>
                      <a:pt x="961016" y="470929"/>
                      <a:pt x="958063" y="451593"/>
                    </a:cubicBezTo>
                    <a:cubicBezTo>
                      <a:pt x="955110" y="432162"/>
                      <a:pt x="945966" y="414350"/>
                      <a:pt x="936727" y="397015"/>
                    </a:cubicBezTo>
                    <a:cubicBezTo>
                      <a:pt x="880720" y="292144"/>
                      <a:pt x="816522" y="191941"/>
                      <a:pt x="748894" y="94215"/>
                    </a:cubicBezTo>
                    <a:cubicBezTo>
                      <a:pt x="723367" y="57258"/>
                      <a:pt x="694221" y="18491"/>
                      <a:pt x="651358" y="5061"/>
                    </a:cubicBezTo>
                    <a:cubicBezTo>
                      <a:pt x="606686" y="-8846"/>
                      <a:pt x="558966" y="8585"/>
                      <a:pt x="515151" y="25063"/>
                    </a:cubicBezTo>
                    <a:cubicBezTo>
                      <a:pt x="374085" y="78118"/>
                      <a:pt x="260071" y="95167"/>
                      <a:pt x="103290" y="144126"/>
                    </a:cubicBezTo>
                    <a:cubicBezTo>
                      <a:pt x="-76161" y="200037"/>
                      <a:pt x="14612" y="397586"/>
                      <a:pt x="103194" y="42949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8C9FD485-A07F-21F7-5E7A-5245A577DFB5}"/>
                  </a:ext>
                </a:extLst>
              </p:cNvPr>
              <p:cNvSpPr/>
              <p:nvPr/>
            </p:nvSpPr>
            <p:spPr>
              <a:xfrm>
                <a:off x="10063932" y="261873"/>
                <a:ext cx="291115" cy="114767"/>
              </a:xfrm>
              <a:custGeom>
                <a:avLst/>
                <a:gdLst>
                  <a:gd name="connsiteX0" fmla="*/ 275931 w 291115"/>
                  <a:gd name="connsiteY0" fmla="*/ 38126 h 114767"/>
                  <a:gd name="connsiteX1" fmla="*/ 290885 w 291115"/>
                  <a:gd name="connsiteY1" fmla="*/ 47746 h 114767"/>
                  <a:gd name="connsiteX2" fmla="*/ 277360 w 291115"/>
                  <a:gd name="connsiteY2" fmla="*/ 63557 h 114767"/>
                  <a:gd name="connsiteX3" fmla="*/ 55142 w 291115"/>
                  <a:gd name="connsiteY3" fmla="*/ 113563 h 114767"/>
                  <a:gd name="connsiteX4" fmla="*/ 27043 w 291115"/>
                  <a:gd name="connsiteY4" fmla="*/ 112040 h 114767"/>
                  <a:gd name="connsiteX5" fmla="*/ 6850 w 291115"/>
                  <a:gd name="connsiteY5" fmla="*/ 86608 h 114767"/>
                  <a:gd name="connsiteX6" fmla="*/ 468 w 291115"/>
                  <a:gd name="connsiteY6" fmla="*/ 53461 h 114767"/>
                  <a:gd name="connsiteX7" fmla="*/ 30091 w 291115"/>
                  <a:gd name="connsiteY7" fmla="*/ 17933 h 114767"/>
                  <a:gd name="connsiteX8" fmla="*/ 71239 w 291115"/>
                  <a:gd name="connsiteY8" fmla="*/ 26 h 114767"/>
                  <a:gd name="connsiteX9" fmla="*/ 115244 w 291115"/>
                  <a:gd name="connsiteY9" fmla="*/ 8217 h 114767"/>
                  <a:gd name="connsiteX10" fmla="*/ 218876 w 291115"/>
                  <a:gd name="connsiteY10" fmla="*/ 27267 h 114767"/>
                  <a:gd name="connsiteX11" fmla="*/ 275931 w 291115"/>
                  <a:gd name="connsiteY11" fmla="*/ 38126 h 114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1115" h="114767">
                    <a:moveTo>
                      <a:pt x="275931" y="38126"/>
                    </a:moveTo>
                    <a:cubicBezTo>
                      <a:pt x="282122" y="39364"/>
                      <a:pt x="289457" y="41650"/>
                      <a:pt x="290885" y="47746"/>
                    </a:cubicBezTo>
                    <a:cubicBezTo>
                      <a:pt x="292600" y="55080"/>
                      <a:pt x="284408" y="60604"/>
                      <a:pt x="277360" y="63557"/>
                    </a:cubicBezTo>
                    <a:cubicBezTo>
                      <a:pt x="207065" y="92894"/>
                      <a:pt x="130580" y="103372"/>
                      <a:pt x="55142" y="113563"/>
                    </a:cubicBezTo>
                    <a:cubicBezTo>
                      <a:pt x="45712" y="114802"/>
                      <a:pt x="35711" y="116040"/>
                      <a:pt x="27043" y="112040"/>
                    </a:cubicBezTo>
                    <a:cubicBezTo>
                      <a:pt x="16946" y="107372"/>
                      <a:pt x="11136" y="96800"/>
                      <a:pt x="6850" y="86608"/>
                    </a:cubicBezTo>
                    <a:cubicBezTo>
                      <a:pt x="2373" y="76130"/>
                      <a:pt x="-1342" y="64700"/>
                      <a:pt x="468" y="53461"/>
                    </a:cubicBezTo>
                    <a:cubicBezTo>
                      <a:pt x="3040" y="37745"/>
                      <a:pt x="16184" y="25648"/>
                      <a:pt x="30091" y="17933"/>
                    </a:cubicBezTo>
                    <a:cubicBezTo>
                      <a:pt x="40949" y="11932"/>
                      <a:pt x="58666" y="502"/>
                      <a:pt x="71239" y="26"/>
                    </a:cubicBezTo>
                    <a:cubicBezTo>
                      <a:pt x="84860" y="-451"/>
                      <a:pt x="101719" y="5836"/>
                      <a:pt x="115244" y="8217"/>
                    </a:cubicBezTo>
                    <a:cubicBezTo>
                      <a:pt x="149820" y="14408"/>
                      <a:pt x="184396" y="20695"/>
                      <a:pt x="218876" y="27267"/>
                    </a:cubicBezTo>
                    <a:cubicBezTo>
                      <a:pt x="237831" y="30791"/>
                      <a:pt x="256881" y="34411"/>
                      <a:pt x="275931" y="3812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7C1B6395-DFFD-552A-EB43-B3963ECD478C}"/>
                  </a:ext>
                </a:extLst>
              </p:cNvPr>
              <p:cNvSpPr/>
              <p:nvPr/>
            </p:nvSpPr>
            <p:spPr>
              <a:xfrm>
                <a:off x="9728833" y="276138"/>
                <a:ext cx="263540" cy="111034"/>
              </a:xfrm>
              <a:custGeom>
                <a:avLst/>
                <a:gdLst>
                  <a:gd name="connsiteX0" fmla="*/ 3430 w 263540"/>
                  <a:gd name="connsiteY0" fmla="*/ 56150 h 111034"/>
                  <a:gd name="connsiteX1" fmla="*/ 2287 w 263540"/>
                  <a:gd name="connsiteY1" fmla="*/ 87773 h 111034"/>
                  <a:gd name="connsiteX2" fmla="*/ 23433 w 263540"/>
                  <a:gd name="connsiteY2" fmla="*/ 105585 h 111034"/>
                  <a:gd name="connsiteX3" fmla="*/ 51531 w 263540"/>
                  <a:gd name="connsiteY3" fmla="*/ 109395 h 111034"/>
                  <a:gd name="connsiteX4" fmla="*/ 204217 w 263540"/>
                  <a:gd name="connsiteY4" fmla="*/ 110919 h 111034"/>
                  <a:gd name="connsiteX5" fmla="*/ 246889 w 263540"/>
                  <a:gd name="connsiteY5" fmla="*/ 108538 h 111034"/>
                  <a:gd name="connsiteX6" fmla="*/ 263463 w 263540"/>
                  <a:gd name="connsiteY6" fmla="*/ 94727 h 111034"/>
                  <a:gd name="connsiteX7" fmla="*/ 251747 w 263540"/>
                  <a:gd name="connsiteY7" fmla="*/ 83487 h 111034"/>
                  <a:gd name="connsiteX8" fmla="*/ 135542 w 263540"/>
                  <a:gd name="connsiteY8" fmla="*/ 34814 h 111034"/>
                  <a:gd name="connsiteX9" fmla="*/ 75630 w 263540"/>
                  <a:gd name="connsiteY9" fmla="*/ 12526 h 111034"/>
                  <a:gd name="connsiteX10" fmla="*/ 30291 w 263540"/>
                  <a:gd name="connsiteY10" fmla="*/ 1191 h 111034"/>
                  <a:gd name="connsiteX11" fmla="*/ 3430 w 263540"/>
                  <a:gd name="connsiteY11" fmla="*/ 56150 h 111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3540" h="111034">
                    <a:moveTo>
                      <a:pt x="3430" y="56150"/>
                    </a:moveTo>
                    <a:cubicBezTo>
                      <a:pt x="382" y="66437"/>
                      <a:pt x="-1904" y="77867"/>
                      <a:pt x="2287" y="87773"/>
                    </a:cubicBezTo>
                    <a:cubicBezTo>
                      <a:pt x="6002" y="96537"/>
                      <a:pt x="14479" y="102537"/>
                      <a:pt x="23433" y="105585"/>
                    </a:cubicBezTo>
                    <a:cubicBezTo>
                      <a:pt x="32386" y="108633"/>
                      <a:pt x="42102" y="109110"/>
                      <a:pt x="51531" y="109395"/>
                    </a:cubicBezTo>
                    <a:cubicBezTo>
                      <a:pt x="102395" y="111300"/>
                      <a:pt x="153258" y="111110"/>
                      <a:pt x="204217" y="110919"/>
                    </a:cubicBezTo>
                    <a:cubicBezTo>
                      <a:pt x="218505" y="110919"/>
                      <a:pt x="232792" y="110824"/>
                      <a:pt x="246889" y="108538"/>
                    </a:cubicBezTo>
                    <a:cubicBezTo>
                      <a:pt x="254795" y="107204"/>
                      <a:pt x="264510" y="102632"/>
                      <a:pt x="263463" y="94727"/>
                    </a:cubicBezTo>
                    <a:cubicBezTo>
                      <a:pt x="262796" y="89107"/>
                      <a:pt x="256890" y="85869"/>
                      <a:pt x="251747" y="83487"/>
                    </a:cubicBezTo>
                    <a:cubicBezTo>
                      <a:pt x="213456" y="66247"/>
                      <a:pt x="174690" y="49959"/>
                      <a:pt x="135542" y="34814"/>
                    </a:cubicBezTo>
                    <a:cubicBezTo>
                      <a:pt x="115634" y="27099"/>
                      <a:pt x="95727" y="19670"/>
                      <a:pt x="75630" y="12526"/>
                    </a:cubicBezTo>
                    <a:cubicBezTo>
                      <a:pt x="64295" y="8525"/>
                      <a:pt x="42768" y="-3857"/>
                      <a:pt x="30291" y="1191"/>
                    </a:cubicBezTo>
                    <a:cubicBezTo>
                      <a:pt x="15051" y="7573"/>
                      <a:pt x="7621" y="41958"/>
                      <a:pt x="3430" y="561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951" name="Graphic 1950">
            <a:extLst>
              <a:ext uri="{FF2B5EF4-FFF2-40B4-BE49-F238E27FC236}">
                <a16:creationId xmlns:a16="http://schemas.microsoft.com/office/drawing/2014/main" id="{7B025DFF-AB6E-A001-229D-B87A1F8D3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9064" y="1789054"/>
            <a:ext cx="1966094" cy="179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243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050A893-0FFC-109A-0078-90062F2F0101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9F8712D-DB7A-DFA4-4B04-0A3B16A9837A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3A1B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E9067DA-5BB8-3205-12BC-A913C0985455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3C38079-8DAF-5726-7864-821A8ECBE877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D8A4-0445-0B8E-64BA-8BF0D58AF543}"/>
              </a:ext>
            </a:extLst>
          </p:cNvPr>
          <p:cNvSpPr txBox="1"/>
          <p:nvPr/>
        </p:nvSpPr>
        <p:spPr>
          <a:xfrm>
            <a:off x="358815" y="130088"/>
            <a:ext cx="42083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431d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116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E5F7C9-A00B-3FB2-B223-1F3A470AA0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8" t="69543" r="1844" b="3197"/>
          <a:stretch/>
        </p:blipFill>
        <p:spPr>
          <a:xfrm>
            <a:off x="1327602" y="1002314"/>
            <a:ext cx="9536796" cy="651891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127EC41-D0D9-854D-8AC9-4D2D188D6631}"/>
              </a:ext>
            </a:extLst>
          </p:cNvPr>
          <p:cNvSpPr/>
          <p:nvPr/>
        </p:nvSpPr>
        <p:spPr>
          <a:xfrm>
            <a:off x="582576" y="2683728"/>
            <a:ext cx="4571585" cy="416898"/>
          </a:xfrm>
          <a:prstGeom prst="roundRect">
            <a:avLst>
              <a:gd name="adj" fmla="val 50000"/>
            </a:avLst>
          </a:prstGeom>
          <a:solidFill>
            <a:srgbClr val="FFC9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38B9BF9-A07F-8445-4C19-26FD24E5EF3F}"/>
              </a:ext>
            </a:extLst>
          </p:cNvPr>
          <p:cNvCxnSpPr>
            <a:cxnSpLocks/>
          </p:cNvCxnSpPr>
          <p:nvPr/>
        </p:nvCxnSpPr>
        <p:spPr>
          <a:xfrm>
            <a:off x="358815" y="2500234"/>
            <a:ext cx="0" cy="3780000"/>
          </a:xfrm>
          <a:prstGeom prst="line">
            <a:avLst/>
          </a:prstGeom>
          <a:ln>
            <a:solidFill>
              <a:srgbClr val="0C7B93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10F94F-7775-29BB-4032-9D411A44F701}"/>
              </a:ext>
            </a:extLst>
          </p:cNvPr>
          <p:cNvSpPr/>
          <p:nvPr/>
        </p:nvSpPr>
        <p:spPr>
          <a:xfrm>
            <a:off x="-358814" y="1994050"/>
            <a:ext cx="10207148" cy="514259"/>
          </a:xfrm>
          <a:prstGeom prst="roundRect">
            <a:avLst>
              <a:gd name="adj" fmla="val 50000"/>
            </a:avLst>
          </a:prstGeom>
          <a:solidFill>
            <a:srgbClr val="0C7B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80A24D-C77D-2C20-EF72-07EF9AF59562}"/>
              </a:ext>
            </a:extLst>
          </p:cNvPr>
          <p:cNvSpPr txBox="1"/>
          <p:nvPr/>
        </p:nvSpPr>
        <p:spPr>
          <a:xfrm>
            <a:off x="-238433" y="2056011"/>
            <a:ext cx="82208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>
                <a:solidFill>
                  <a:schemeClr val="bg1"/>
                </a:solidFill>
              </a:rPr>
              <a:t>“ </a:t>
            </a:r>
            <a:r>
              <a:rPr lang="en-US" sz="2000" b="1" i="1" dirty="0" err="1">
                <a:solidFill>
                  <a:schemeClr val="bg1"/>
                </a:solidFill>
              </a:rPr>
              <a:t>Hanya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</a:rPr>
              <a:t>ditanyakan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</a:rPr>
              <a:t>untuk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</a:rPr>
              <a:t>anggota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</a:rPr>
              <a:t>keluarga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</a:rPr>
              <a:t>usia</a:t>
            </a:r>
            <a:r>
              <a:rPr lang="en-US" sz="2000" b="1" i="1" dirty="0">
                <a:solidFill>
                  <a:schemeClr val="bg1"/>
                </a:solidFill>
              </a:rPr>
              <a:t> 5 </a:t>
            </a:r>
            <a:r>
              <a:rPr lang="en-US" sz="2000" b="1" i="1" dirty="0" err="1">
                <a:solidFill>
                  <a:schemeClr val="bg1"/>
                </a:solidFill>
              </a:rPr>
              <a:t>tahun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</a:rPr>
              <a:t>ke</a:t>
            </a:r>
            <a:r>
              <a:rPr lang="en-US" sz="2000" b="1" i="1" dirty="0">
                <a:solidFill>
                  <a:schemeClr val="bg1"/>
                </a:solidFill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</a:rPr>
              <a:t>atas</a:t>
            </a:r>
            <a:r>
              <a:rPr lang="en-US" sz="2000" b="1" i="1" dirty="0">
                <a:solidFill>
                  <a:schemeClr val="bg1"/>
                </a:solidFill>
              </a:rPr>
              <a:t> ”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7B2E271-FAB4-B9F8-DCEF-E97F0CBEB27C}"/>
              </a:ext>
            </a:extLst>
          </p:cNvPr>
          <p:cNvSpPr/>
          <p:nvPr/>
        </p:nvSpPr>
        <p:spPr>
          <a:xfrm>
            <a:off x="231494" y="3155478"/>
            <a:ext cx="269138" cy="269138"/>
          </a:xfrm>
          <a:prstGeom prst="ellipse">
            <a:avLst/>
          </a:prstGeom>
          <a:solidFill>
            <a:srgbClr val="0C7B9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93C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883643-882C-B51A-60C7-946B14357F06}"/>
              </a:ext>
            </a:extLst>
          </p:cNvPr>
          <p:cNvSpPr txBox="1"/>
          <p:nvPr/>
        </p:nvSpPr>
        <p:spPr>
          <a:xfrm>
            <a:off x="716483" y="2621098"/>
            <a:ext cx="46783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142850"/>
                </a:solidFill>
              </a:rPr>
              <a:t>Pengertian</a:t>
            </a:r>
            <a:endParaRPr lang="en-US" sz="2800" b="1" dirty="0">
              <a:solidFill>
                <a:srgbClr val="14285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4B3A49-2362-D1F5-B5EE-95586E795BA5}"/>
              </a:ext>
            </a:extLst>
          </p:cNvPr>
          <p:cNvSpPr txBox="1"/>
          <p:nvPr/>
        </p:nvSpPr>
        <p:spPr>
          <a:xfrm>
            <a:off x="599490" y="3109087"/>
            <a:ext cx="92488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err="1">
                <a:solidFill>
                  <a:srgbClr val="142850"/>
                </a:solidFill>
                <a:latin typeface="Calibri" panose="020F0502020204030204" pitchFamily="34" charset="0"/>
              </a:rPr>
              <a:t>Pembiayaan</a:t>
            </a:r>
            <a:r>
              <a:rPr lang="en-US" b="1" i="1" dirty="0">
                <a:solidFill>
                  <a:srgbClr val="142850"/>
                </a:solidFill>
                <a:latin typeface="Calibri" panose="020F0502020204030204" pitchFamily="34" charset="0"/>
              </a:rPr>
              <a:t> Ultra </a:t>
            </a:r>
            <a:r>
              <a:rPr lang="en-US" b="1" i="1" dirty="0" err="1">
                <a:solidFill>
                  <a:srgbClr val="142850"/>
                </a:solidFill>
                <a:latin typeface="Calibri" panose="020F0502020204030204" pitchFamily="34" charset="0"/>
              </a:rPr>
              <a:t>Mikro</a:t>
            </a:r>
            <a:r>
              <a:rPr lang="en-US" b="1" i="1" dirty="0">
                <a:solidFill>
                  <a:srgbClr val="142850"/>
                </a:solidFill>
                <a:latin typeface="Calibri" panose="020F0502020204030204" pitchFamily="34" charset="0"/>
              </a:rPr>
              <a:t> (</a:t>
            </a:r>
            <a:r>
              <a:rPr lang="en-US" b="1" i="1" dirty="0" err="1">
                <a:solidFill>
                  <a:srgbClr val="142850"/>
                </a:solidFill>
                <a:latin typeface="Calibri" panose="020F0502020204030204" pitchFamily="34" charset="0"/>
              </a:rPr>
              <a:t>UMi</a:t>
            </a:r>
            <a:r>
              <a:rPr lang="en-US" b="1" i="1" dirty="0">
                <a:solidFill>
                  <a:srgbClr val="142850"/>
                </a:solidFill>
                <a:latin typeface="Calibri" panose="020F0502020204030204" pitchFamily="34" charset="0"/>
              </a:rPr>
              <a:t>)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merupakan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program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tahap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lanjutan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dari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program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bantuan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sosial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menjadi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kemandirian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usaha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yang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menyasar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usaha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mikro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yang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berada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di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lapisan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terbawah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, yang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belum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bisa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difasilitasi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perbankan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melalui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program </a:t>
            </a:r>
            <a:r>
              <a:rPr lang="en-US" i="1" dirty="0" err="1">
                <a:solidFill>
                  <a:srgbClr val="142850"/>
                </a:solidFill>
                <a:latin typeface="Calibri" panose="020F0502020204030204" pitchFamily="34" charset="0"/>
              </a:rPr>
              <a:t>Kredit</a:t>
            </a:r>
            <a:r>
              <a:rPr lang="en-US" i="1" dirty="0">
                <a:solidFill>
                  <a:srgbClr val="142850"/>
                </a:solidFill>
                <a:latin typeface="Calibri" panose="020F0502020204030204" pitchFamily="34" charset="0"/>
              </a:rPr>
              <a:t> Usaha Rakyat (KUR).</a:t>
            </a:r>
            <a:endParaRPr lang="en-US" sz="1800" b="0" i="1" u="none" strike="noStrike" dirty="0">
              <a:solidFill>
                <a:srgbClr val="14285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7B430B-FDB8-22F5-8741-C42EA4E95DAC}"/>
              </a:ext>
            </a:extLst>
          </p:cNvPr>
          <p:cNvSpPr txBox="1"/>
          <p:nvPr/>
        </p:nvSpPr>
        <p:spPr>
          <a:xfrm>
            <a:off x="692868" y="4730604"/>
            <a:ext cx="45715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142850"/>
                </a:solidFill>
                <a:latin typeface="Calibri" panose="020F0502020204030204" pitchFamily="34" charset="0"/>
              </a:rPr>
              <a:t>1. </a:t>
            </a:r>
            <a:r>
              <a:rPr lang="en-US" sz="2400" b="1" dirty="0" err="1">
                <a:solidFill>
                  <a:srgbClr val="142850"/>
                </a:solidFill>
                <a:latin typeface="Calibri" panose="020F0502020204030204" pitchFamily="34" charset="0"/>
              </a:rPr>
              <a:t>Ya</a:t>
            </a:r>
            <a:endParaRPr lang="en-US" sz="2400" b="1" u="none" strike="noStrike" dirty="0">
              <a:solidFill>
                <a:srgbClr val="14285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F5E3B30-5271-4C5C-DB38-B3A96F104C3A}"/>
              </a:ext>
            </a:extLst>
          </p:cNvPr>
          <p:cNvSpPr/>
          <p:nvPr/>
        </p:nvSpPr>
        <p:spPr>
          <a:xfrm>
            <a:off x="576660" y="4186774"/>
            <a:ext cx="4571583" cy="416898"/>
          </a:xfrm>
          <a:prstGeom prst="roundRect">
            <a:avLst>
              <a:gd name="adj" fmla="val 50000"/>
            </a:avLst>
          </a:prstGeom>
          <a:solidFill>
            <a:srgbClr val="FFC9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CCD88773-AC64-3C58-0CCC-DDD9050BB76B}"/>
              </a:ext>
            </a:extLst>
          </p:cNvPr>
          <p:cNvSpPr/>
          <p:nvPr/>
        </p:nvSpPr>
        <p:spPr>
          <a:xfrm>
            <a:off x="225578" y="4819160"/>
            <a:ext cx="269138" cy="269138"/>
          </a:xfrm>
          <a:prstGeom prst="ellipse">
            <a:avLst/>
          </a:prstGeom>
          <a:solidFill>
            <a:srgbClr val="0C7B9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93C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37640C4-DBC9-40B0-2B48-B8498148C1C5}"/>
              </a:ext>
            </a:extLst>
          </p:cNvPr>
          <p:cNvSpPr txBox="1"/>
          <p:nvPr/>
        </p:nvSpPr>
        <p:spPr>
          <a:xfrm>
            <a:off x="710567" y="4124144"/>
            <a:ext cx="41827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solidFill>
                  <a:srgbClr val="142850"/>
                </a:solidFill>
              </a:rPr>
              <a:t>Pilihan</a:t>
            </a:r>
            <a:r>
              <a:rPr lang="en-US" sz="2800" b="1" dirty="0">
                <a:solidFill>
                  <a:srgbClr val="142850"/>
                </a:solidFill>
              </a:rPr>
              <a:t> </a:t>
            </a:r>
            <a:r>
              <a:rPr lang="en-US" sz="2800" b="1" dirty="0" err="1">
                <a:solidFill>
                  <a:srgbClr val="142850"/>
                </a:solidFill>
              </a:rPr>
              <a:t>Jawaban</a:t>
            </a:r>
            <a:endParaRPr lang="en-US" sz="2800" b="1" dirty="0">
              <a:solidFill>
                <a:srgbClr val="14285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08ED133-CDF6-8F07-D296-5BBC6954CEE8}"/>
              </a:ext>
            </a:extLst>
          </p:cNvPr>
          <p:cNvSpPr txBox="1"/>
          <p:nvPr/>
        </p:nvSpPr>
        <p:spPr>
          <a:xfrm>
            <a:off x="698375" y="5247827"/>
            <a:ext cx="45715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none" strike="noStrike" dirty="0">
                <a:solidFill>
                  <a:srgbClr val="142850"/>
                </a:solidFill>
                <a:effectLst/>
                <a:latin typeface="Calibri" panose="020F0502020204030204" pitchFamily="34" charset="0"/>
              </a:rPr>
              <a:t>2. </a:t>
            </a:r>
            <a:r>
              <a:rPr lang="en-US" sz="2400" b="1" u="none" strike="noStrike" dirty="0" err="1">
                <a:solidFill>
                  <a:srgbClr val="142850"/>
                </a:solidFill>
                <a:effectLst/>
                <a:latin typeface="Calibri" panose="020F0502020204030204" pitchFamily="34" charset="0"/>
              </a:rPr>
              <a:t>Tidak</a:t>
            </a:r>
            <a:endParaRPr lang="en-US" sz="2400" b="1" u="none" strike="noStrike" dirty="0">
              <a:solidFill>
                <a:srgbClr val="14285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280D629F-F58B-1987-F59B-E63182689737}"/>
              </a:ext>
            </a:extLst>
          </p:cNvPr>
          <p:cNvSpPr/>
          <p:nvPr/>
        </p:nvSpPr>
        <p:spPr>
          <a:xfrm>
            <a:off x="231085" y="5336383"/>
            <a:ext cx="269138" cy="269138"/>
          </a:xfrm>
          <a:prstGeom prst="ellipse">
            <a:avLst/>
          </a:prstGeom>
          <a:solidFill>
            <a:srgbClr val="0C7B9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93C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ADBA918-BF78-1E6F-58B5-2A53D9E3D0E5}"/>
              </a:ext>
            </a:extLst>
          </p:cNvPr>
          <p:cNvSpPr txBox="1"/>
          <p:nvPr/>
        </p:nvSpPr>
        <p:spPr>
          <a:xfrm>
            <a:off x="695067" y="5782548"/>
            <a:ext cx="457158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none" strike="noStrike" dirty="0">
                <a:solidFill>
                  <a:srgbClr val="142850"/>
                </a:solidFill>
                <a:effectLst/>
                <a:latin typeface="Calibri" panose="020F0502020204030204" pitchFamily="34" charset="0"/>
              </a:rPr>
              <a:t>8. </a:t>
            </a:r>
            <a:r>
              <a:rPr lang="en-US" sz="2400" b="1" u="none" strike="noStrike" dirty="0" err="1">
                <a:solidFill>
                  <a:srgbClr val="142850"/>
                </a:solidFill>
                <a:effectLst/>
                <a:latin typeface="Calibri" panose="020F0502020204030204" pitchFamily="34" charset="0"/>
              </a:rPr>
              <a:t>Tidak</a:t>
            </a:r>
            <a:r>
              <a:rPr lang="en-US" sz="2400" b="1" u="none" strike="noStrike" dirty="0">
                <a:solidFill>
                  <a:srgbClr val="14285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2400" b="1" u="none" strike="noStrike" dirty="0" err="1">
                <a:solidFill>
                  <a:srgbClr val="142850"/>
                </a:solidFill>
                <a:effectLst/>
                <a:latin typeface="Calibri" panose="020F0502020204030204" pitchFamily="34" charset="0"/>
              </a:rPr>
              <a:t>tahu</a:t>
            </a:r>
            <a:endParaRPr lang="en-US" sz="2400" b="1" u="none" strike="noStrike" dirty="0">
              <a:solidFill>
                <a:srgbClr val="142850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D895D0E-825F-4154-3CBF-45D1A9EE687F}"/>
              </a:ext>
            </a:extLst>
          </p:cNvPr>
          <p:cNvSpPr/>
          <p:nvPr/>
        </p:nvSpPr>
        <p:spPr>
          <a:xfrm>
            <a:off x="227777" y="5871104"/>
            <a:ext cx="269138" cy="269138"/>
          </a:xfrm>
          <a:prstGeom prst="ellipse">
            <a:avLst/>
          </a:prstGeom>
          <a:solidFill>
            <a:srgbClr val="0C7B9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C93C"/>
              </a:solidFill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B69DD704-12DB-3DC3-CE94-05ABCDE26D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8043418" y="3322601"/>
            <a:ext cx="4422921" cy="344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6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61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953B9A8-2854-4BDC-46A2-2653EE9C5F7E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03A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2A072EA9-8A35-D001-429D-47DD415BA163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EAA82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A1F0EE-AF3A-33CE-069F-1A54E4105E44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03A1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5EC01A-7355-29E1-68B1-48F2C82805A2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7BF634A-F214-93CF-6B3B-9C097AA9047C}"/>
              </a:ext>
            </a:extLst>
          </p:cNvPr>
          <p:cNvSpPr/>
          <p:nvPr/>
        </p:nvSpPr>
        <p:spPr>
          <a:xfrm>
            <a:off x="6121984" y="4656112"/>
            <a:ext cx="1620000" cy="1620000"/>
          </a:xfrm>
          <a:prstGeom prst="ellipse">
            <a:avLst/>
          </a:prstGeom>
          <a:solidFill>
            <a:srgbClr val="FFC93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C7E3E1-3D4C-5861-0A0A-8850109E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6007" y="6492875"/>
            <a:ext cx="427182" cy="365125"/>
          </a:xfrm>
        </p:spPr>
        <p:txBody>
          <a:bodyPr/>
          <a:lstStyle/>
          <a:p>
            <a:fld id="{CC654CF9-303B-454A-8191-95AAB032BDB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769A74-EF9D-3258-8368-B6932DC26572}"/>
              </a:ext>
            </a:extLst>
          </p:cNvPr>
          <p:cNvSpPr txBox="1"/>
          <p:nvPr/>
        </p:nvSpPr>
        <p:spPr>
          <a:xfrm>
            <a:off x="358815" y="130088"/>
            <a:ext cx="41939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431e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39C01B-1B0C-C732-9C1A-A4A772C2B3D2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116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E55B2B0-8F6E-DCA9-DD5B-335F103AEA65}"/>
              </a:ext>
            </a:extLst>
          </p:cNvPr>
          <p:cNvSpPr/>
          <p:nvPr/>
        </p:nvSpPr>
        <p:spPr>
          <a:xfrm>
            <a:off x="431177" y="2967135"/>
            <a:ext cx="5400000" cy="3170906"/>
          </a:xfrm>
          <a:prstGeom prst="rect">
            <a:avLst/>
          </a:prstGeom>
          <a:noFill/>
          <a:ln w="19050"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4D5D813D-F673-E58A-9316-5C90A2B94220}"/>
              </a:ext>
            </a:extLst>
          </p:cNvPr>
          <p:cNvSpPr/>
          <p:nvPr/>
        </p:nvSpPr>
        <p:spPr>
          <a:xfrm>
            <a:off x="197552" y="2753988"/>
            <a:ext cx="3716525" cy="437309"/>
          </a:xfrm>
          <a:prstGeom prst="roundRect">
            <a:avLst>
              <a:gd name="adj" fmla="val 50000"/>
            </a:avLst>
          </a:prstGeom>
          <a:solidFill>
            <a:srgbClr val="00A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2F58D18-8BBA-3FCB-512E-4CBB8C9BC710}"/>
              </a:ext>
            </a:extLst>
          </p:cNvPr>
          <p:cNvSpPr txBox="1"/>
          <p:nvPr/>
        </p:nvSpPr>
        <p:spPr>
          <a:xfrm>
            <a:off x="326862" y="2756446"/>
            <a:ext cx="1339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</a:rPr>
              <a:t>Pengertian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8761A94-60AC-CD71-7456-98D364BFD57E}"/>
              </a:ext>
            </a:extLst>
          </p:cNvPr>
          <p:cNvSpPr txBox="1"/>
          <p:nvPr/>
        </p:nvSpPr>
        <p:spPr>
          <a:xfrm>
            <a:off x="430127" y="3319258"/>
            <a:ext cx="533053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sz="1600" b="1" dirty="0">
                <a:solidFill>
                  <a:srgbClr val="FFC000"/>
                </a:solidFill>
              </a:rPr>
              <a:t>Program Indonesia </a:t>
            </a:r>
            <a:r>
              <a:rPr lang="en-US" sz="1600" b="1" dirty="0" err="1">
                <a:solidFill>
                  <a:srgbClr val="FFC000"/>
                </a:solidFill>
              </a:rPr>
              <a:t>Pintar</a:t>
            </a:r>
            <a:r>
              <a:rPr lang="en-US" sz="1600" b="1" dirty="0">
                <a:solidFill>
                  <a:srgbClr val="FFC000"/>
                </a:solidFill>
              </a:rPr>
              <a:t> (PIP) </a:t>
            </a:r>
            <a:r>
              <a:rPr lang="en-US" sz="1600" dirty="0" err="1">
                <a:solidFill>
                  <a:schemeClr val="bg1"/>
                </a:solidFill>
              </a:rPr>
              <a:t>melalui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Kartu</a:t>
            </a:r>
            <a:r>
              <a:rPr lang="en-US" sz="1600" dirty="0">
                <a:solidFill>
                  <a:schemeClr val="bg1"/>
                </a:solidFill>
              </a:rPr>
              <a:t> Indonesia </a:t>
            </a:r>
            <a:r>
              <a:rPr lang="en-US" sz="1600" dirty="0" err="1">
                <a:solidFill>
                  <a:schemeClr val="bg1"/>
                </a:solidFill>
              </a:rPr>
              <a:t>Pintar</a:t>
            </a:r>
            <a:r>
              <a:rPr lang="en-US" sz="1600" dirty="0">
                <a:solidFill>
                  <a:schemeClr val="bg1"/>
                </a:solidFill>
              </a:rPr>
              <a:t> (KIP) </a:t>
            </a:r>
            <a:r>
              <a:rPr lang="en-US" sz="1600" dirty="0" err="1">
                <a:solidFill>
                  <a:schemeClr val="bg1"/>
                </a:solidFill>
              </a:rPr>
              <a:t>adalah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pemberian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bantuan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tunai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pendidikan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kepada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anak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usia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sekolah</a:t>
            </a:r>
            <a:r>
              <a:rPr lang="en-US" sz="1600" dirty="0">
                <a:solidFill>
                  <a:schemeClr val="bg1"/>
                </a:solidFill>
              </a:rPr>
              <a:t> (</a:t>
            </a:r>
            <a:r>
              <a:rPr lang="en-US" sz="1600" dirty="0" err="1">
                <a:solidFill>
                  <a:schemeClr val="bg1"/>
                </a:solidFill>
              </a:rPr>
              <a:t>usia</a:t>
            </a:r>
            <a:r>
              <a:rPr lang="en-US" sz="1600" dirty="0">
                <a:solidFill>
                  <a:schemeClr val="bg1"/>
                </a:solidFill>
              </a:rPr>
              <a:t> 6 - 21 </a:t>
            </a:r>
            <a:r>
              <a:rPr lang="en-US" sz="1600" dirty="0" err="1">
                <a:solidFill>
                  <a:schemeClr val="bg1"/>
                </a:solidFill>
              </a:rPr>
              <a:t>tahun</a:t>
            </a:r>
            <a:r>
              <a:rPr lang="en-US" sz="1600" dirty="0">
                <a:solidFill>
                  <a:schemeClr val="bg1"/>
                </a:solidFill>
              </a:rPr>
              <a:t>) yang </a:t>
            </a:r>
            <a:r>
              <a:rPr lang="en-US" sz="1600" dirty="0" err="1">
                <a:solidFill>
                  <a:schemeClr val="bg1"/>
                </a:solidFill>
              </a:rPr>
              <a:t>berasal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dari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keluarga</a:t>
            </a:r>
            <a:r>
              <a:rPr lang="en-US" sz="1600" dirty="0">
                <a:solidFill>
                  <a:schemeClr val="bg1"/>
                </a:solidFill>
              </a:rPr>
              <a:t> miskin, </a:t>
            </a:r>
            <a:r>
              <a:rPr lang="en-US" sz="1600" dirty="0" err="1">
                <a:solidFill>
                  <a:schemeClr val="bg1"/>
                </a:solidFill>
              </a:rPr>
              <a:t>rentan</a:t>
            </a:r>
            <a:r>
              <a:rPr lang="en-US" sz="1600" dirty="0">
                <a:solidFill>
                  <a:schemeClr val="bg1"/>
                </a:solidFill>
              </a:rPr>
              <a:t> miskin, </a:t>
            </a:r>
            <a:r>
              <a:rPr lang="en-US" sz="1600" dirty="0" err="1">
                <a:solidFill>
                  <a:schemeClr val="bg1"/>
                </a:solidFill>
              </a:rPr>
              <a:t>pemilik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Kartu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Keluarga</a:t>
            </a:r>
            <a:r>
              <a:rPr lang="en-US" sz="1600" dirty="0">
                <a:solidFill>
                  <a:schemeClr val="bg1"/>
                </a:solidFill>
              </a:rPr>
              <a:t> Sejahtera (KKS), </a:t>
            </a:r>
            <a:r>
              <a:rPr lang="en-US" sz="1600" dirty="0" err="1">
                <a:solidFill>
                  <a:schemeClr val="bg1"/>
                </a:solidFill>
              </a:rPr>
              <a:t>peserta</a:t>
            </a:r>
            <a:r>
              <a:rPr lang="en-US" sz="1600" dirty="0">
                <a:solidFill>
                  <a:schemeClr val="bg1"/>
                </a:solidFill>
              </a:rPr>
              <a:t> Program </a:t>
            </a:r>
            <a:r>
              <a:rPr lang="en-US" sz="1600" dirty="0" err="1">
                <a:solidFill>
                  <a:schemeClr val="bg1"/>
                </a:solidFill>
              </a:rPr>
              <a:t>Keluarga</a:t>
            </a:r>
            <a:r>
              <a:rPr lang="en-US" sz="1600" dirty="0">
                <a:solidFill>
                  <a:schemeClr val="bg1"/>
                </a:solidFill>
              </a:rPr>
              <a:t> Harapan (PKH), </a:t>
            </a:r>
            <a:r>
              <a:rPr lang="en-US" sz="1600" dirty="0" err="1">
                <a:solidFill>
                  <a:schemeClr val="bg1"/>
                </a:solidFill>
              </a:rPr>
              <a:t>yatim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piatu</a:t>
            </a:r>
            <a:r>
              <a:rPr lang="en-US" sz="1600" dirty="0">
                <a:solidFill>
                  <a:schemeClr val="bg1"/>
                </a:solidFill>
              </a:rPr>
              <a:t>, </a:t>
            </a:r>
            <a:r>
              <a:rPr lang="en-US" sz="1600" dirty="0" err="1">
                <a:solidFill>
                  <a:schemeClr val="bg1"/>
                </a:solidFill>
              </a:rPr>
              <a:t>penyandang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disabilitas</a:t>
            </a:r>
            <a:r>
              <a:rPr lang="en-US" sz="1600" dirty="0">
                <a:solidFill>
                  <a:schemeClr val="bg1"/>
                </a:solidFill>
              </a:rPr>
              <a:t>, korban </a:t>
            </a:r>
            <a:r>
              <a:rPr lang="en-US" sz="1600" dirty="0" err="1">
                <a:solidFill>
                  <a:schemeClr val="bg1"/>
                </a:solidFill>
              </a:rPr>
              <a:t>bencana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alam</a:t>
            </a:r>
            <a:r>
              <a:rPr lang="en-US" sz="1600" dirty="0">
                <a:solidFill>
                  <a:schemeClr val="bg1"/>
                </a:solidFill>
              </a:rPr>
              <a:t>/ </a:t>
            </a:r>
            <a:r>
              <a:rPr lang="en-US" sz="1600" dirty="0" err="1">
                <a:solidFill>
                  <a:schemeClr val="bg1"/>
                </a:solidFill>
              </a:rPr>
              <a:t>musibah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v"/>
            </a:pPr>
            <a:endParaRPr lang="en-US" sz="1600" dirty="0">
              <a:solidFill>
                <a:schemeClr val="bg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bg1"/>
                </a:solidFill>
              </a:rPr>
              <a:t>PIP </a:t>
            </a:r>
            <a:r>
              <a:rPr lang="en-US" sz="1600" dirty="0" err="1">
                <a:solidFill>
                  <a:schemeClr val="bg1"/>
                </a:solidFill>
              </a:rPr>
              <a:t>merupakan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bagian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dari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penyempurnaan</a:t>
            </a:r>
            <a:r>
              <a:rPr lang="en-US" sz="1600" dirty="0">
                <a:solidFill>
                  <a:schemeClr val="bg1"/>
                </a:solidFill>
              </a:rPr>
              <a:t> program </a:t>
            </a:r>
            <a:r>
              <a:rPr lang="en-US" sz="1600" dirty="0" err="1">
                <a:solidFill>
                  <a:schemeClr val="bg1"/>
                </a:solidFill>
              </a:rPr>
              <a:t>Bantuan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600" dirty="0" err="1">
                <a:solidFill>
                  <a:schemeClr val="bg1"/>
                </a:solidFill>
              </a:rPr>
              <a:t>Siswa</a:t>
            </a:r>
            <a:r>
              <a:rPr lang="en-US" sz="1600" dirty="0">
                <a:solidFill>
                  <a:schemeClr val="bg1"/>
                </a:solidFill>
              </a:rPr>
              <a:t> Miskin (BSM).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16C9525-DCDE-0C2F-1110-D1ED763D5727}"/>
              </a:ext>
            </a:extLst>
          </p:cNvPr>
          <p:cNvSpPr/>
          <p:nvPr/>
        </p:nvSpPr>
        <p:spPr>
          <a:xfrm>
            <a:off x="6355608" y="2960531"/>
            <a:ext cx="5400000" cy="1489169"/>
          </a:xfrm>
          <a:prstGeom prst="rect">
            <a:avLst/>
          </a:prstGeom>
          <a:noFill/>
          <a:ln w="19050"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3A802FC3-EADA-48D4-1ACD-483CCB7578FC}"/>
              </a:ext>
            </a:extLst>
          </p:cNvPr>
          <p:cNvSpPr/>
          <p:nvPr/>
        </p:nvSpPr>
        <p:spPr>
          <a:xfrm>
            <a:off x="6121984" y="2776738"/>
            <a:ext cx="3337326" cy="437309"/>
          </a:xfrm>
          <a:prstGeom prst="roundRect">
            <a:avLst>
              <a:gd name="adj" fmla="val 50000"/>
            </a:avLst>
          </a:prstGeom>
          <a:solidFill>
            <a:srgbClr val="00A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28A60FB-ACAF-3A17-CFF8-DC8CC05CA5DC}"/>
              </a:ext>
            </a:extLst>
          </p:cNvPr>
          <p:cNvSpPr txBox="1"/>
          <p:nvPr/>
        </p:nvSpPr>
        <p:spPr>
          <a:xfrm>
            <a:off x="6251293" y="2779196"/>
            <a:ext cx="3092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</a:rPr>
              <a:t>Pilihan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Jawaban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86B9CF7-72ED-12C3-216B-D57660B6F6DE}"/>
              </a:ext>
            </a:extLst>
          </p:cNvPr>
          <p:cNvSpPr/>
          <p:nvPr/>
        </p:nvSpPr>
        <p:spPr>
          <a:xfrm>
            <a:off x="2804989" y="2092119"/>
            <a:ext cx="6217920" cy="404052"/>
          </a:xfrm>
          <a:prstGeom prst="roundRect">
            <a:avLst/>
          </a:prstGeom>
          <a:solidFill>
            <a:srgbClr val="FFC9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4285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CCB50B0-CBCE-38D6-A5C5-9C107E826C84}"/>
              </a:ext>
            </a:extLst>
          </p:cNvPr>
          <p:cNvSpPr txBox="1"/>
          <p:nvPr/>
        </p:nvSpPr>
        <p:spPr>
          <a:xfrm>
            <a:off x="2988235" y="2047677"/>
            <a:ext cx="5914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>
                <a:solidFill>
                  <a:srgbClr val="142850"/>
                </a:solidFill>
              </a:rPr>
              <a:t>“ </a:t>
            </a:r>
            <a:r>
              <a:rPr lang="en-US" sz="2400" b="1" i="1" dirty="0" err="1">
                <a:solidFill>
                  <a:srgbClr val="142850"/>
                </a:solidFill>
              </a:rPr>
              <a:t>Hanya</a:t>
            </a:r>
            <a:r>
              <a:rPr lang="en-US" sz="2400" b="1" i="1" dirty="0">
                <a:solidFill>
                  <a:srgbClr val="142850"/>
                </a:solidFill>
              </a:rPr>
              <a:t> </a:t>
            </a:r>
            <a:r>
              <a:rPr lang="en-US" sz="2400" b="1" i="1" dirty="0" err="1">
                <a:solidFill>
                  <a:srgbClr val="142850"/>
                </a:solidFill>
              </a:rPr>
              <a:t>untuk</a:t>
            </a:r>
            <a:r>
              <a:rPr lang="en-US" sz="2400" b="1" i="1" dirty="0">
                <a:solidFill>
                  <a:srgbClr val="142850"/>
                </a:solidFill>
              </a:rPr>
              <a:t> </a:t>
            </a:r>
            <a:r>
              <a:rPr lang="en-US" sz="2400" b="1" i="1" dirty="0" err="1">
                <a:solidFill>
                  <a:srgbClr val="142850"/>
                </a:solidFill>
              </a:rPr>
              <a:t>responden</a:t>
            </a:r>
            <a:r>
              <a:rPr lang="en-US" sz="2400" b="1" i="1" dirty="0">
                <a:solidFill>
                  <a:srgbClr val="142850"/>
                </a:solidFill>
              </a:rPr>
              <a:t> </a:t>
            </a:r>
            <a:r>
              <a:rPr lang="en-US" sz="2400" b="1" i="1" dirty="0" err="1">
                <a:solidFill>
                  <a:srgbClr val="142850"/>
                </a:solidFill>
              </a:rPr>
              <a:t>usia</a:t>
            </a:r>
            <a:r>
              <a:rPr lang="en-US" sz="2400" b="1" i="1" dirty="0">
                <a:solidFill>
                  <a:srgbClr val="142850"/>
                </a:solidFill>
              </a:rPr>
              <a:t> 5-30 </a:t>
            </a:r>
            <a:r>
              <a:rPr lang="en-US" sz="2400" b="1" i="1" dirty="0" err="1">
                <a:solidFill>
                  <a:srgbClr val="142850"/>
                </a:solidFill>
              </a:rPr>
              <a:t>tahun</a:t>
            </a:r>
            <a:endParaRPr lang="en-US" sz="2400" b="1" i="1" dirty="0">
              <a:solidFill>
                <a:srgbClr val="142850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ECBED88-D1CA-DEDE-44E8-4397950D80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2" t="9651" r="39760" b="8389"/>
          <a:stretch/>
        </p:blipFill>
        <p:spPr>
          <a:xfrm>
            <a:off x="1413539" y="1089798"/>
            <a:ext cx="9364921" cy="85373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78E87B5-2CD0-58D0-BF4E-20386F5245BA}"/>
              </a:ext>
            </a:extLst>
          </p:cNvPr>
          <p:cNvSpPr txBox="1"/>
          <p:nvPr/>
        </p:nvSpPr>
        <p:spPr>
          <a:xfrm>
            <a:off x="6414291" y="3319257"/>
            <a:ext cx="533053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rgbClr val="FFC93C"/>
              </a:buClr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FFC000"/>
                </a:solidFill>
              </a:rPr>
              <a:t>Kode 1. </a:t>
            </a:r>
            <a:r>
              <a:rPr lang="en-US" sz="2000" b="1" dirty="0" err="1">
                <a:solidFill>
                  <a:srgbClr val="FFC000"/>
                </a:solidFill>
              </a:rPr>
              <a:t>Ya</a:t>
            </a:r>
            <a:endParaRPr lang="en-US" sz="2000" b="1" dirty="0">
              <a:solidFill>
                <a:srgbClr val="FFC000"/>
              </a:solidFill>
            </a:endParaRPr>
          </a:p>
          <a:p>
            <a:pPr marL="285750" indent="-285750">
              <a:buClr>
                <a:srgbClr val="FFC93C"/>
              </a:buClr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FFC000"/>
                </a:solidFill>
              </a:rPr>
              <a:t>Kode 2. </a:t>
            </a:r>
            <a:r>
              <a:rPr lang="en-US" sz="2000" b="1" dirty="0" err="1">
                <a:solidFill>
                  <a:srgbClr val="FFC000"/>
                </a:solidFill>
              </a:rPr>
              <a:t>Tidak</a:t>
            </a:r>
            <a:endParaRPr lang="en-US" sz="2000" b="1" dirty="0">
              <a:solidFill>
                <a:srgbClr val="FFC000"/>
              </a:solidFill>
            </a:endParaRPr>
          </a:p>
          <a:p>
            <a:pPr marL="285750" indent="-285750">
              <a:buClr>
                <a:srgbClr val="FFC93C"/>
              </a:buClr>
              <a:buFont typeface="Wingdings" panose="05000000000000000000" pitchFamily="2" charset="2"/>
              <a:buChar char="v"/>
            </a:pPr>
            <a:r>
              <a:rPr lang="en-US" sz="2000" b="1" dirty="0">
                <a:solidFill>
                  <a:srgbClr val="FFC000"/>
                </a:solidFill>
              </a:rPr>
              <a:t>Kode 8. </a:t>
            </a:r>
            <a:r>
              <a:rPr lang="en-US" sz="2000" b="1" dirty="0" err="1">
                <a:solidFill>
                  <a:srgbClr val="FFC000"/>
                </a:solidFill>
              </a:rPr>
              <a:t>Tidak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b="1" dirty="0" err="1">
                <a:solidFill>
                  <a:srgbClr val="FFC000"/>
                </a:solidFill>
              </a:rPr>
              <a:t>tahu</a:t>
            </a: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DF9245B-83B8-30E6-5B1A-7A2146008EC5}"/>
              </a:ext>
            </a:extLst>
          </p:cNvPr>
          <p:cNvGrpSpPr/>
          <p:nvPr/>
        </p:nvGrpSpPr>
        <p:grpSpPr>
          <a:xfrm>
            <a:off x="8579349" y="4656113"/>
            <a:ext cx="2911611" cy="1755492"/>
            <a:chOff x="8579349" y="4656112"/>
            <a:chExt cx="3204558" cy="204509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1052D83-BAB2-7E1A-92BD-718B24CEB2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1" t="4928" r="49872" b="1406"/>
            <a:stretch/>
          </p:blipFill>
          <p:spPr>
            <a:xfrm>
              <a:off x="8579349" y="4656112"/>
              <a:ext cx="3204558" cy="2045093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351DA24-43C7-9498-AAC0-EC80C1F1AD9D}"/>
                </a:ext>
              </a:extLst>
            </p:cNvPr>
            <p:cNvSpPr/>
            <p:nvPr/>
          </p:nvSpPr>
          <p:spPr>
            <a:xfrm>
              <a:off x="10345683" y="5361767"/>
              <a:ext cx="1033517" cy="776274"/>
            </a:xfrm>
            <a:prstGeom prst="rect">
              <a:avLst/>
            </a:prstGeom>
            <a:solidFill>
              <a:srgbClr val="FD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4898E364-25B2-4513-276A-C3631EE8DF02}"/>
              </a:ext>
            </a:extLst>
          </p:cNvPr>
          <p:cNvSpPr txBox="1"/>
          <p:nvPr/>
        </p:nvSpPr>
        <p:spPr>
          <a:xfrm>
            <a:off x="6260759" y="4885669"/>
            <a:ext cx="1346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42850"/>
                </a:solidFill>
              </a:rPr>
              <a:t>CONTOH </a:t>
            </a:r>
          </a:p>
          <a:p>
            <a:pPr algn="ctr"/>
            <a:r>
              <a:rPr lang="en-US" b="1" dirty="0">
                <a:solidFill>
                  <a:srgbClr val="142850"/>
                </a:solidFill>
              </a:rPr>
              <a:t>KARTU INDONESIA PINTAR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1D840C1-E2E9-7E3D-C0BA-68BBD22E9AAD}"/>
              </a:ext>
            </a:extLst>
          </p:cNvPr>
          <p:cNvGrpSpPr/>
          <p:nvPr/>
        </p:nvGrpSpPr>
        <p:grpSpPr>
          <a:xfrm>
            <a:off x="7911555" y="5164241"/>
            <a:ext cx="473108" cy="643183"/>
            <a:chOff x="17171" y="1252256"/>
            <a:chExt cx="499215" cy="475626"/>
          </a:xfrm>
          <a:solidFill>
            <a:srgbClr val="00A8CC"/>
          </a:solidFill>
        </p:grpSpPr>
        <p:sp>
          <p:nvSpPr>
            <p:cNvPr id="25" name="Graphic 52">
              <a:extLst>
                <a:ext uri="{FF2B5EF4-FFF2-40B4-BE49-F238E27FC236}">
                  <a16:creationId xmlns:a16="http://schemas.microsoft.com/office/drawing/2014/main" id="{E6AA0FA2-D6B5-EE69-0ED7-CEBC9BC5DDCC}"/>
                </a:ext>
              </a:extLst>
            </p:cNvPr>
            <p:cNvSpPr/>
            <p:nvPr/>
          </p:nvSpPr>
          <p:spPr>
            <a:xfrm rot="5400000">
              <a:off x="138081" y="1349577"/>
              <a:ext cx="475626" cy="280984"/>
            </a:xfrm>
            <a:custGeom>
              <a:avLst/>
              <a:gdLst>
                <a:gd name="connsiteX0" fmla="*/ 159797 w 394570"/>
                <a:gd name="connsiteY0" fmla="*/ 14346 h 233099"/>
                <a:gd name="connsiteX1" fmla="*/ 5918 w 394570"/>
                <a:gd name="connsiteY1" fmla="*/ 190097 h 233099"/>
                <a:gd name="connsiteX2" fmla="*/ 43407 w 394570"/>
                <a:gd name="connsiteY2" fmla="*/ 233100 h 233099"/>
                <a:gd name="connsiteX3" fmla="*/ 351164 w 394570"/>
                <a:gd name="connsiteY3" fmla="*/ 233100 h 233099"/>
                <a:gd name="connsiteX4" fmla="*/ 388653 w 394570"/>
                <a:gd name="connsiteY4" fmla="*/ 190097 h 233099"/>
                <a:gd name="connsiteX5" fmla="*/ 234992 w 394570"/>
                <a:gd name="connsiteY5" fmla="*/ 14346 h 233099"/>
                <a:gd name="connsiteX6" fmla="*/ 159797 w 394570"/>
                <a:gd name="connsiteY6" fmla="*/ 14346 h 23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70" h="233099">
                  <a:moveTo>
                    <a:pt x="159797" y="14346"/>
                  </a:moveTo>
                  <a:lnTo>
                    <a:pt x="5918" y="190097"/>
                  </a:lnTo>
                  <a:cubicBezTo>
                    <a:pt x="-10865" y="209225"/>
                    <a:pt x="10059" y="233100"/>
                    <a:pt x="43407" y="233100"/>
                  </a:cubicBezTo>
                  <a:lnTo>
                    <a:pt x="351164" y="233100"/>
                  </a:lnTo>
                  <a:cubicBezTo>
                    <a:pt x="384512" y="233100"/>
                    <a:pt x="405436" y="209225"/>
                    <a:pt x="388653" y="190097"/>
                  </a:cubicBezTo>
                  <a:lnTo>
                    <a:pt x="234992" y="14346"/>
                  </a:lnTo>
                  <a:cubicBezTo>
                    <a:pt x="218210" y="-4782"/>
                    <a:pt x="176361" y="-4782"/>
                    <a:pt x="159797" y="14346"/>
                  </a:cubicBezTo>
                  <a:close/>
                </a:path>
              </a:pathLst>
            </a:custGeom>
            <a:grpFill/>
            <a:ln w="12700" cap="flat">
              <a:solidFill>
                <a:srgbClr val="0C7B93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4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6" name="Graphic 52">
              <a:extLst>
                <a:ext uri="{FF2B5EF4-FFF2-40B4-BE49-F238E27FC236}">
                  <a16:creationId xmlns:a16="http://schemas.microsoft.com/office/drawing/2014/main" id="{31CE59EF-9AF3-C947-D41D-FA047F14BABB}"/>
                </a:ext>
              </a:extLst>
            </p:cNvPr>
            <p:cNvSpPr/>
            <p:nvPr/>
          </p:nvSpPr>
          <p:spPr>
            <a:xfrm rot="5400000">
              <a:off x="-80150" y="1349577"/>
              <a:ext cx="475626" cy="280984"/>
            </a:xfrm>
            <a:custGeom>
              <a:avLst/>
              <a:gdLst>
                <a:gd name="connsiteX0" fmla="*/ 159797 w 394570"/>
                <a:gd name="connsiteY0" fmla="*/ 14346 h 233099"/>
                <a:gd name="connsiteX1" fmla="*/ 5918 w 394570"/>
                <a:gd name="connsiteY1" fmla="*/ 190097 h 233099"/>
                <a:gd name="connsiteX2" fmla="*/ 43407 w 394570"/>
                <a:gd name="connsiteY2" fmla="*/ 233100 h 233099"/>
                <a:gd name="connsiteX3" fmla="*/ 351164 w 394570"/>
                <a:gd name="connsiteY3" fmla="*/ 233100 h 233099"/>
                <a:gd name="connsiteX4" fmla="*/ 388653 w 394570"/>
                <a:gd name="connsiteY4" fmla="*/ 190097 h 233099"/>
                <a:gd name="connsiteX5" fmla="*/ 234992 w 394570"/>
                <a:gd name="connsiteY5" fmla="*/ 14346 h 233099"/>
                <a:gd name="connsiteX6" fmla="*/ 159797 w 394570"/>
                <a:gd name="connsiteY6" fmla="*/ 14346 h 233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4570" h="233099">
                  <a:moveTo>
                    <a:pt x="159797" y="14346"/>
                  </a:moveTo>
                  <a:lnTo>
                    <a:pt x="5918" y="190097"/>
                  </a:lnTo>
                  <a:cubicBezTo>
                    <a:pt x="-10865" y="209225"/>
                    <a:pt x="10059" y="233100"/>
                    <a:pt x="43407" y="233100"/>
                  </a:cubicBezTo>
                  <a:lnTo>
                    <a:pt x="351164" y="233100"/>
                  </a:lnTo>
                  <a:cubicBezTo>
                    <a:pt x="384512" y="233100"/>
                    <a:pt x="405436" y="209225"/>
                    <a:pt x="388653" y="190097"/>
                  </a:cubicBezTo>
                  <a:lnTo>
                    <a:pt x="234992" y="14346"/>
                  </a:lnTo>
                  <a:cubicBezTo>
                    <a:pt x="218210" y="-4782"/>
                    <a:pt x="176361" y="-4782"/>
                    <a:pt x="159797" y="14346"/>
                  </a:cubicBezTo>
                  <a:close/>
                </a:path>
              </a:pathLst>
            </a:custGeom>
            <a:grpFill/>
            <a:ln w="12700" cap="flat">
              <a:solidFill>
                <a:srgbClr val="0C7B93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D" sz="4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0718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03660B9E-7A47-EBE1-4FCE-21CF0BDF3963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AF484A3-75DA-F076-9768-809BEF804CBA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3A1B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7CA23AD-1233-BEF8-C467-8DDE8C0EC6A3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8C9067-D841-5D71-BB86-4D99BAF13BE8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5C9914-99F8-E23C-035B-BA61126D18B6}"/>
              </a:ext>
            </a:extLst>
          </p:cNvPr>
          <p:cNvSpPr/>
          <p:nvPr/>
        </p:nvSpPr>
        <p:spPr>
          <a:xfrm>
            <a:off x="4457701" y="2260959"/>
            <a:ext cx="7498439" cy="1321034"/>
          </a:xfrm>
          <a:prstGeom prst="rect">
            <a:avLst/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68D8A4-0445-0B8E-64BA-8BF0D58AF543}"/>
              </a:ext>
            </a:extLst>
          </p:cNvPr>
          <p:cNvSpPr txBox="1"/>
          <p:nvPr/>
        </p:nvSpPr>
        <p:spPr>
          <a:xfrm>
            <a:off x="358815" y="130088"/>
            <a:ext cx="41170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431f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419456" y="141663"/>
            <a:ext cx="3759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116-117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84C7B-F6D9-0A7A-A2B1-31FD98F172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9" t="1787" r="701" b="3854"/>
          <a:stretch/>
        </p:blipFill>
        <p:spPr>
          <a:xfrm>
            <a:off x="4469491" y="965487"/>
            <a:ext cx="7498438" cy="123744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06F6BC3-7DCB-CB70-36C2-DB9E12E78DC7}"/>
              </a:ext>
            </a:extLst>
          </p:cNvPr>
          <p:cNvSpPr txBox="1"/>
          <p:nvPr/>
        </p:nvSpPr>
        <p:spPr>
          <a:xfrm>
            <a:off x="4563320" y="2318988"/>
            <a:ext cx="6383540" cy="1154587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Catatan</a:t>
            </a:r>
            <a:endParaRPr lang="en-US" sz="2000" b="1" i="1" dirty="0">
              <a:solidFill>
                <a:schemeClr val="bg1"/>
              </a:solidFill>
              <a:latin typeface="Calibri" panose="020F0502020204030204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Hanya</a:t>
            </a: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untuk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usia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15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tahun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ke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atas</a:t>
            </a:r>
            <a:endParaRPr lang="en-US" sz="2000" b="1" i="1" dirty="0">
              <a:solidFill>
                <a:schemeClr val="bg1"/>
              </a:solidFill>
              <a:latin typeface="Calibri" panose="020F0502020204030204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Jika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responden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memiliki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lebih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dari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1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jaminan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ketenagakerjaan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,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maka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iisi</a:t>
            </a: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dengan</a:t>
            </a: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penjumlahan</a:t>
            </a: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kode</a:t>
            </a:r>
            <a:endParaRPr kumimoji="0" lang="id-ID" sz="2000" b="1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1B88FA2-8609-1DDB-A915-49E65A7487E6}"/>
              </a:ext>
            </a:extLst>
          </p:cNvPr>
          <p:cNvGrpSpPr/>
          <p:nvPr/>
        </p:nvGrpSpPr>
        <p:grpSpPr>
          <a:xfrm>
            <a:off x="10772496" y="2395017"/>
            <a:ext cx="1058506" cy="1085088"/>
            <a:chOff x="7491548" y="-3634181"/>
            <a:chExt cx="3772841" cy="3744195"/>
          </a:xfrm>
        </p:grpSpPr>
        <p:grpSp>
          <p:nvGrpSpPr>
            <p:cNvPr id="30" name="Graphic 2">
              <a:extLst>
                <a:ext uri="{FF2B5EF4-FFF2-40B4-BE49-F238E27FC236}">
                  <a16:creationId xmlns:a16="http://schemas.microsoft.com/office/drawing/2014/main" id="{921F47AD-C9CF-994F-9C5A-06B8F538B763}"/>
                </a:ext>
              </a:extLst>
            </p:cNvPr>
            <p:cNvGrpSpPr/>
            <p:nvPr/>
          </p:nvGrpSpPr>
          <p:grpSpPr>
            <a:xfrm>
              <a:off x="7555365" y="-995096"/>
              <a:ext cx="569499" cy="803338"/>
              <a:chOff x="8483917" y="-717937"/>
              <a:chExt cx="569499" cy="803338"/>
            </a:xfrm>
          </p:grpSpPr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D960637F-2C84-BF8E-725A-4DF965FF93B5}"/>
                  </a:ext>
                </a:extLst>
              </p:cNvPr>
              <p:cNvSpPr/>
              <p:nvPr/>
            </p:nvSpPr>
            <p:spPr>
              <a:xfrm>
                <a:off x="8483917" y="-717937"/>
                <a:ext cx="569499" cy="803243"/>
              </a:xfrm>
              <a:custGeom>
                <a:avLst/>
                <a:gdLst>
                  <a:gd name="connsiteX0" fmla="*/ 569500 w 569499"/>
                  <a:gd name="connsiteY0" fmla="*/ 803243 h 803243"/>
                  <a:gd name="connsiteX1" fmla="*/ 368903 w 569499"/>
                  <a:gd name="connsiteY1" fmla="*/ 337185 h 803243"/>
                  <a:gd name="connsiteX2" fmla="*/ 0 w 569499"/>
                  <a:gd name="connsiteY2" fmla="*/ 0 h 803243"/>
                  <a:gd name="connsiteX3" fmla="*/ 244031 w 569499"/>
                  <a:gd name="connsiteY3" fmla="*/ 576834 h 803243"/>
                  <a:gd name="connsiteX4" fmla="*/ 569500 w 569499"/>
                  <a:gd name="connsiteY4" fmla="*/ 803243 h 803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9499" h="803243">
                    <a:moveTo>
                      <a:pt x="569500" y="803243"/>
                    </a:moveTo>
                    <a:cubicBezTo>
                      <a:pt x="513683" y="643223"/>
                      <a:pt x="457200" y="481870"/>
                      <a:pt x="368903" y="337185"/>
                    </a:cubicBezTo>
                    <a:cubicBezTo>
                      <a:pt x="280607" y="192500"/>
                      <a:pt x="156972" y="63913"/>
                      <a:pt x="0" y="0"/>
                    </a:cubicBezTo>
                    <a:cubicBezTo>
                      <a:pt x="53531" y="203454"/>
                      <a:pt x="106204" y="417957"/>
                      <a:pt x="244031" y="576834"/>
                    </a:cubicBezTo>
                    <a:cubicBezTo>
                      <a:pt x="332518" y="678656"/>
                      <a:pt x="449104" y="742379"/>
                      <a:pt x="569500" y="803243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BAF2A792-5BFC-1FED-DD05-389BE4AB5859}"/>
                  </a:ext>
                </a:extLst>
              </p:cNvPr>
              <p:cNvSpPr/>
              <p:nvPr/>
            </p:nvSpPr>
            <p:spPr>
              <a:xfrm>
                <a:off x="8634603" y="-538676"/>
                <a:ext cx="418719" cy="624077"/>
              </a:xfrm>
              <a:custGeom>
                <a:avLst/>
                <a:gdLst>
                  <a:gd name="connsiteX0" fmla="*/ 362903 w 418719"/>
                  <a:gd name="connsiteY0" fmla="*/ 491871 h 624077"/>
                  <a:gd name="connsiteX1" fmla="*/ 252127 w 418719"/>
                  <a:gd name="connsiteY1" fmla="*/ 295561 h 624077"/>
                  <a:gd name="connsiteX2" fmla="*/ 185166 w 418719"/>
                  <a:gd name="connsiteY2" fmla="*/ 190024 h 624077"/>
                  <a:gd name="connsiteX3" fmla="*/ 0 w 418719"/>
                  <a:gd name="connsiteY3" fmla="*/ 0 h 624077"/>
                  <a:gd name="connsiteX4" fmla="*/ 97250 w 418719"/>
                  <a:gd name="connsiteY4" fmla="*/ 246412 h 624077"/>
                  <a:gd name="connsiteX5" fmla="*/ 194977 w 418719"/>
                  <a:gd name="connsiteY5" fmla="*/ 429196 h 624077"/>
                  <a:gd name="connsiteX6" fmla="*/ 312896 w 418719"/>
                  <a:gd name="connsiteY6" fmla="*/ 551593 h 624077"/>
                  <a:gd name="connsiteX7" fmla="*/ 380524 w 418719"/>
                  <a:gd name="connsiteY7" fmla="*/ 604266 h 624077"/>
                  <a:gd name="connsiteX8" fmla="*/ 381476 w 418719"/>
                  <a:gd name="connsiteY8" fmla="*/ 605028 h 624077"/>
                  <a:gd name="connsiteX9" fmla="*/ 418719 w 418719"/>
                  <a:gd name="connsiteY9" fmla="*/ 624078 h 624077"/>
                  <a:gd name="connsiteX10" fmla="*/ 391001 w 418719"/>
                  <a:gd name="connsiteY10" fmla="*/ 545306 h 624077"/>
                  <a:gd name="connsiteX11" fmla="*/ 362903 w 418719"/>
                  <a:gd name="connsiteY11" fmla="*/ 491871 h 624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18719" h="624077">
                    <a:moveTo>
                      <a:pt x="362903" y="491871"/>
                    </a:moveTo>
                    <a:cubicBezTo>
                      <a:pt x="327470" y="425577"/>
                      <a:pt x="290989" y="359855"/>
                      <a:pt x="252127" y="295561"/>
                    </a:cubicBezTo>
                    <a:cubicBezTo>
                      <a:pt x="230600" y="259842"/>
                      <a:pt x="208312" y="224599"/>
                      <a:pt x="185166" y="190024"/>
                    </a:cubicBezTo>
                    <a:cubicBezTo>
                      <a:pt x="135446" y="115729"/>
                      <a:pt x="78867" y="42005"/>
                      <a:pt x="0" y="0"/>
                    </a:cubicBezTo>
                    <a:cubicBezTo>
                      <a:pt x="31242" y="82582"/>
                      <a:pt x="62579" y="165163"/>
                      <a:pt x="97250" y="246412"/>
                    </a:cubicBezTo>
                    <a:cubicBezTo>
                      <a:pt x="124492" y="310134"/>
                      <a:pt x="154115" y="373380"/>
                      <a:pt x="194977" y="429196"/>
                    </a:cubicBezTo>
                    <a:cubicBezTo>
                      <a:pt x="228600" y="475107"/>
                      <a:pt x="269367" y="515112"/>
                      <a:pt x="312896" y="551593"/>
                    </a:cubicBezTo>
                    <a:cubicBezTo>
                      <a:pt x="334804" y="569881"/>
                      <a:pt x="357473" y="587311"/>
                      <a:pt x="380524" y="604266"/>
                    </a:cubicBezTo>
                    <a:cubicBezTo>
                      <a:pt x="380810" y="604456"/>
                      <a:pt x="381191" y="604742"/>
                      <a:pt x="381476" y="605028"/>
                    </a:cubicBezTo>
                    <a:cubicBezTo>
                      <a:pt x="393859" y="611410"/>
                      <a:pt x="406241" y="617791"/>
                      <a:pt x="418719" y="624078"/>
                    </a:cubicBezTo>
                    <a:cubicBezTo>
                      <a:pt x="409575" y="597884"/>
                      <a:pt x="400336" y="571595"/>
                      <a:pt x="391001" y="545306"/>
                    </a:cubicBezTo>
                    <a:cubicBezTo>
                      <a:pt x="381762" y="527399"/>
                      <a:pt x="372428" y="509588"/>
                      <a:pt x="362903" y="491871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1" name="Graphic 2">
              <a:extLst>
                <a:ext uri="{FF2B5EF4-FFF2-40B4-BE49-F238E27FC236}">
                  <a16:creationId xmlns:a16="http://schemas.microsoft.com/office/drawing/2014/main" id="{D49FDE57-E984-D0E1-B21B-AC0E9BAC4BFE}"/>
                </a:ext>
              </a:extLst>
            </p:cNvPr>
            <p:cNvGrpSpPr/>
            <p:nvPr/>
          </p:nvGrpSpPr>
          <p:grpSpPr>
            <a:xfrm>
              <a:off x="7491548" y="-514285"/>
              <a:ext cx="573881" cy="282820"/>
              <a:chOff x="8420100" y="-237126"/>
              <a:chExt cx="573881" cy="282820"/>
            </a:xfrm>
          </p:grpSpPr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5B6D203C-5DAD-4B5A-B1CC-F1C307089540}"/>
                  </a:ext>
                </a:extLst>
              </p:cNvPr>
              <p:cNvSpPr/>
              <p:nvPr/>
            </p:nvSpPr>
            <p:spPr>
              <a:xfrm>
                <a:off x="8420100" y="-237126"/>
                <a:ext cx="573690" cy="282820"/>
              </a:xfrm>
              <a:custGeom>
                <a:avLst/>
                <a:gdLst>
                  <a:gd name="connsiteX0" fmla="*/ 573691 w 573690"/>
                  <a:gd name="connsiteY0" fmla="*/ 281570 h 282820"/>
                  <a:gd name="connsiteX1" fmla="*/ 314611 w 573690"/>
                  <a:gd name="connsiteY1" fmla="*/ 79259 h 282820"/>
                  <a:gd name="connsiteX2" fmla="*/ 0 w 573690"/>
                  <a:gd name="connsiteY2" fmla="*/ 2583 h 282820"/>
                  <a:gd name="connsiteX3" fmla="*/ 318230 w 573690"/>
                  <a:gd name="connsiteY3" fmla="*/ 254233 h 282820"/>
                  <a:gd name="connsiteX4" fmla="*/ 573691 w 573690"/>
                  <a:gd name="connsiteY4" fmla="*/ 281570 h 28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3690" h="282820">
                    <a:moveTo>
                      <a:pt x="573691" y="281570"/>
                    </a:moveTo>
                    <a:cubicBezTo>
                      <a:pt x="492157" y="208037"/>
                      <a:pt x="409766" y="133932"/>
                      <a:pt x="314611" y="79259"/>
                    </a:cubicBezTo>
                    <a:cubicBezTo>
                      <a:pt x="219456" y="24585"/>
                      <a:pt x="109061" y="-9990"/>
                      <a:pt x="0" y="2583"/>
                    </a:cubicBezTo>
                    <a:cubicBezTo>
                      <a:pt x="93726" y="101452"/>
                      <a:pt x="190500" y="206894"/>
                      <a:pt x="318230" y="254233"/>
                    </a:cubicBezTo>
                    <a:cubicBezTo>
                      <a:pt x="400241" y="284618"/>
                      <a:pt x="486347" y="284523"/>
                      <a:pt x="573691" y="281570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07C14FBD-DEF7-7115-3099-D0B9409775F0}"/>
                  </a:ext>
                </a:extLst>
              </p:cNvPr>
              <p:cNvSpPr/>
              <p:nvPr/>
            </p:nvSpPr>
            <p:spPr>
              <a:xfrm>
                <a:off x="8561546" y="-179693"/>
                <a:ext cx="432434" cy="224898"/>
              </a:xfrm>
              <a:custGeom>
                <a:avLst/>
                <a:gdLst>
                  <a:gd name="connsiteX0" fmla="*/ 359283 w 432434"/>
                  <a:gd name="connsiteY0" fmla="*/ 166511 h 224898"/>
                  <a:gd name="connsiteX1" fmla="*/ 235267 w 432434"/>
                  <a:gd name="connsiteY1" fmla="*/ 89453 h 224898"/>
                  <a:gd name="connsiteX2" fmla="*/ 164402 w 432434"/>
                  <a:gd name="connsiteY2" fmla="*/ 50305 h 224898"/>
                  <a:gd name="connsiteX3" fmla="*/ 0 w 432434"/>
                  <a:gd name="connsiteY3" fmla="*/ 13 h 224898"/>
                  <a:gd name="connsiteX4" fmla="*/ 132016 w 432434"/>
                  <a:gd name="connsiteY4" fmla="*/ 109742 h 224898"/>
                  <a:gd name="connsiteX5" fmla="*/ 244507 w 432434"/>
                  <a:gd name="connsiteY5" fmla="*/ 183179 h 224898"/>
                  <a:gd name="connsiteX6" fmla="*/ 349663 w 432434"/>
                  <a:gd name="connsiteY6" fmla="*/ 215945 h 224898"/>
                  <a:gd name="connsiteX7" fmla="*/ 404527 w 432434"/>
                  <a:gd name="connsiteY7" fmla="*/ 224803 h 224898"/>
                  <a:gd name="connsiteX8" fmla="*/ 405289 w 432434"/>
                  <a:gd name="connsiteY8" fmla="*/ 224899 h 224898"/>
                  <a:gd name="connsiteX9" fmla="*/ 432435 w 432434"/>
                  <a:gd name="connsiteY9" fmla="*/ 224137 h 224898"/>
                  <a:gd name="connsiteX10" fmla="*/ 392240 w 432434"/>
                  <a:gd name="connsiteY10" fmla="*/ 188037 h 224898"/>
                  <a:gd name="connsiteX11" fmla="*/ 359283 w 432434"/>
                  <a:gd name="connsiteY11" fmla="*/ 166511 h 22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2434" h="224898">
                    <a:moveTo>
                      <a:pt x="359283" y="166511"/>
                    </a:moveTo>
                    <a:cubicBezTo>
                      <a:pt x="318516" y="139936"/>
                      <a:pt x="277273" y="113933"/>
                      <a:pt x="235267" y="89453"/>
                    </a:cubicBezTo>
                    <a:cubicBezTo>
                      <a:pt x="211931" y="75928"/>
                      <a:pt x="188309" y="62783"/>
                      <a:pt x="164402" y="50305"/>
                    </a:cubicBezTo>
                    <a:cubicBezTo>
                      <a:pt x="113062" y="23636"/>
                      <a:pt x="57912" y="-653"/>
                      <a:pt x="0" y="13"/>
                    </a:cubicBezTo>
                    <a:cubicBezTo>
                      <a:pt x="43434" y="37161"/>
                      <a:pt x="86963" y="74404"/>
                      <a:pt x="132016" y="109742"/>
                    </a:cubicBezTo>
                    <a:cubicBezTo>
                      <a:pt x="167354" y="137459"/>
                      <a:pt x="203835" y="164129"/>
                      <a:pt x="244507" y="183179"/>
                    </a:cubicBezTo>
                    <a:cubicBezTo>
                      <a:pt x="277940" y="198800"/>
                      <a:pt x="313563" y="208802"/>
                      <a:pt x="349663" y="215945"/>
                    </a:cubicBezTo>
                    <a:cubicBezTo>
                      <a:pt x="367856" y="219565"/>
                      <a:pt x="386144" y="222327"/>
                      <a:pt x="404527" y="224803"/>
                    </a:cubicBezTo>
                    <a:cubicBezTo>
                      <a:pt x="404812" y="224803"/>
                      <a:pt x="405098" y="224899"/>
                      <a:pt x="405289" y="224899"/>
                    </a:cubicBezTo>
                    <a:cubicBezTo>
                      <a:pt x="414337" y="224708"/>
                      <a:pt x="423386" y="224423"/>
                      <a:pt x="432435" y="224137"/>
                    </a:cubicBezTo>
                    <a:cubicBezTo>
                      <a:pt x="419100" y="212040"/>
                      <a:pt x="405670" y="200038"/>
                      <a:pt x="392240" y="188037"/>
                    </a:cubicBezTo>
                    <a:cubicBezTo>
                      <a:pt x="381095" y="180798"/>
                      <a:pt x="370237" y="173654"/>
                      <a:pt x="359283" y="166511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4" name="Graphic 2">
              <a:extLst>
                <a:ext uri="{FF2B5EF4-FFF2-40B4-BE49-F238E27FC236}">
                  <a16:creationId xmlns:a16="http://schemas.microsoft.com/office/drawing/2014/main" id="{91D700FD-85B6-CA43-A1D7-E4A4C016CCD3}"/>
                </a:ext>
              </a:extLst>
            </p:cNvPr>
            <p:cNvGrpSpPr/>
            <p:nvPr/>
          </p:nvGrpSpPr>
          <p:grpSpPr>
            <a:xfrm>
              <a:off x="7813904" y="-1198359"/>
              <a:ext cx="203327" cy="606075"/>
              <a:chOff x="8742456" y="-921200"/>
              <a:chExt cx="203327" cy="606075"/>
            </a:xfrm>
          </p:grpSpPr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97E828C8-34BF-C97E-6A52-480FCA653C54}"/>
                  </a:ext>
                </a:extLst>
              </p:cNvPr>
              <p:cNvSpPr/>
              <p:nvPr/>
            </p:nvSpPr>
            <p:spPr>
              <a:xfrm>
                <a:off x="8742456" y="-921200"/>
                <a:ext cx="203137" cy="606075"/>
              </a:xfrm>
              <a:custGeom>
                <a:avLst/>
                <a:gdLst>
                  <a:gd name="connsiteX0" fmla="*/ 203137 w 203137"/>
                  <a:gd name="connsiteY0" fmla="*/ 606076 h 606075"/>
                  <a:gd name="connsiteX1" fmla="*/ 168086 w 203137"/>
                  <a:gd name="connsiteY1" fmla="*/ 279273 h 606075"/>
                  <a:gd name="connsiteX2" fmla="*/ 4160 w 203137"/>
                  <a:gd name="connsiteY2" fmla="*/ 0 h 606075"/>
                  <a:gd name="connsiteX3" fmla="*/ 45022 w 203137"/>
                  <a:gd name="connsiteY3" fmla="*/ 403669 h 606075"/>
                  <a:gd name="connsiteX4" fmla="*/ 203137 w 203137"/>
                  <a:gd name="connsiteY4" fmla="*/ 606076 h 606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137" h="606075">
                    <a:moveTo>
                      <a:pt x="203137" y="606076"/>
                    </a:moveTo>
                    <a:cubicBezTo>
                      <a:pt x="199137" y="496348"/>
                      <a:pt x="195041" y="385667"/>
                      <a:pt x="168086" y="279273"/>
                    </a:cubicBezTo>
                    <a:cubicBezTo>
                      <a:pt x="141130" y="172879"/>
                      <a:pt x="89123" y="69628"/>
                      <a:pt x="4160" y="0"/>
                    </a:cubicBezTo>
                    <a:cubicBezTo>
                      <a:pt x="-1555" y="136112"/>
                      <a:pt x="-9937" y="278987"/>
                      <a:pt x="45022" y="403669"/>
                    </a:cubicBezTo>
                    <a:cubicBezTo>
                      <a:pt x="80265" y="483680"/>
                      <a:pt x="140272" y="545401"/>
                      <a:pt x="203137" y="606076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449EEB81-9D01-46ED-432D-F6AA3893B9A4}"/>
                  </a:ext>
                </a:extLst>
              </p:cNvPr>
              <p:cNvSpPr/>
              <p:nvPr/>
            </p:nvSpPr>
            <p:spPr>
              <a:xfrm>
                <a:off x="8805671" y="-781469"/>
                <a:ext cx="140112" cy="466343"/>
              </a:xfrm>
              <a:custGeom>
                <a:avLst/>
                <a:gdLst>
                  <a:gd name="connsiteX0" fmla="*/ 130588 w 140112"/>
                  <a:gd name="connsiteY0" fmla="*/ 373856 h 466343"/>
                  <a:gd name="connsiteX1" fmla="*/ 99536 w 140112"/>
                  <a:gd name="connsiteY1" fmla="*/ 231172 h 466343"/>
                  <a:gd name="connsiteX2" fmla="*/ 78296 w 140112"/>
                  <a:gd name="connsiteY2" fmla="*/ 153067 h 466343"/>
                  <a:gd name="connsiteX3" fmla="*/ 0 w 140112"/>
                  <a:gd name="connsiteY3" fmla="*/ 0 h 466343"/>
                  <a:gd name="connsiteX4" fmla="*/ 13145 w 140112"/>
                  <a:gd name="connsiteY4" fmla="*/ 171069 h 466343"/>
                  <a:gd name="connsiteX5" fmla="*/ 38767 w 140112"/>
                  <a:gd name="connsiteY5" fmla="*/ 302895 h 466343"/>
                  <a:gd name="connsiteX6" fmla="*/ 88392 w 140112"/>
                  <a:gd name="connsiteY6" fmla="*/ 401193 h 466343"/>
                  <a:gd name="connsiteX7" fmla="*/ 120205 w 140112"/>
                  <a:gd name="connsiteY7" fmla="*/ 446722 h 466343"/>
                  <a:gd name="connsiteX8" fmla="*/ 120682 w 140112"/>
                  <a:gd name="connsiteY8" fmla="*/ 447389 h 466343"/>
                  <a:gd name="connsiteX9" fmla="*/ 140113 w 140112"/>
                  <a:gd name="connsiteY9" fmla="*/ 466344 h 466343"/>
                  <a:gd name="connsiteX10" fmla="*/ 138017 w 140112"/>
                  <a:gd name="connsiteY10" fmla="*/ 412337 h 466343"/>
                  <a:gd name="connsiteX11" fmla="*/ 130588 w 140112"/>
                  <a:gd name="connsiteY11" fmla="*/ 373856 h 466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0112" h="466343">
                    <a:moveTo>
                      <a:pt x="130588" y="373856"/>
                    </a:moveTo>
                    <a:cubicBezTo>
                      <a:pt x="121253" y="326041"/>
                      <a:pt x="111252" y="278416"/>
                      <a:pt x="99536" y="231172"/>
                    </a:cubicBezTo>
                    <a:cubicBezTo>
                      <a:pt x="93059" y="204978"/>
                      <a:pt x="86011" y="178879"/>
                      <a:pt x="78296" y="153067"/>
                    </a:cubicBezTo>
                    <a:cubicBezTo>
                      <a:pt x="61722" y="97631"/>
                      <a:pt x="40767" y="41148"/>
                      <a:pt x="0" y="0"/>
                    </a:cubicBezTo>
                    <a:cubicBezTo>
                      <a:pt x="3524" y="57055"/>
                      <a:pt x="7144" y="114205"/>
                      <a:pt x="13145" y="171069"/>
                    </a:cubicBezTo>
                    <a:cubicBezTo>
                      <a:pt x="17812" y="215741"/>
                      <a:pt x="24098" y="260509"/>
                      <a:pt x="38767" y="302895"/>
                    </a:cubicBezTo>
                    <a:cubicBezTo>
                      <a:pt x="50864" y="337756"/>
                      <a:pt x="68390" y="370332"/>
                      <a:pt x="88392" y="401193"/>
                    </a:cubicBezTo>
                    <a:cubicBezTo>
                      <a:pt x="98489" y="416719"/>
                      <a:pt x="109156" y="431863"/>
                      <a:pt x="120205" y="446722"/>
                    </a:cubicBezTo>
                    <a:cubicBezTo>
                      <a:pt x="120396" y="446913"/>
                      <a:pt x="120491" y="447199"/>
                      <a:pt x="120682" y="447389"/>
                    </a:cubicBezTo>
                    <a:cubicBezTo>
                      <a:pt x="127159" y="453676"/>
                      <a:pt x="133636" y="460058"/>
                      <a:pt x="140113" y="466344"/>
                    </a:cubicBezTo>
                    <a:cubicBezTo>
                      <a:pt x="139446" y="448342"/>
                      <a:pt x="138779" y="430339"/>
                      <a:pt x="138017" y="412337"/>
                    </a:cubicBezTo>
                    <a:cubicBezTo>
                      <a:pt x="135446" y="399479"/>
                      <a:pt x="133064" y="386715"/>
                      <a:pt x="130588" y="373856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5" name="Graphic 2">
              <a:extLst>
                <a:ext uri="{FF2B5EF4-FFF2-40B4-BE49-F238E27FC236}">
                  <a16:creationId xmlns:a16="http://schemas.microsoft.com/office/drawing/2014/main" id="{706A1AE3-8747-C931-6C4F-C28FE4DD86F8}"/>
                </a:ext>
              </a:extLst>
            </p:cNvPr>
            <p:cNvGrpSpPr/>
            <p:nvPr/>
          </p:nvGrpSpPr>
          <p:grpSpPr>
            <a:xfrm>
              <a:off x="9932133" y="-1007002"/>
              <a:ext cx="243781" cy="597408"/>
              <a:chOff x="10860685" y="-729843"/>
              <a:chExt cx="243781" cy="597408"/>
            </a:xfrm>
          </p:grpSpPr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6BAD8EC1-8C8D-F955-52BB-F5819BA61556}"/>
                  </a:ext>
                </a:extLst>
              </p:cNvPr>
              <p:cNvSpPr/>
              <p:nvPr/>
            </p:nvSpPr>
            <p:spPr>
              <a:xfrm>
                <a:off x="10860685" y="-729843"/>
                <a:ext cx="243781" cy="597312"/>
              </a:xfrm>
              <a:custGeom>
                <a:avLst/>
                <a:gdLst>
                  <a:gd name="connsiteX0" fmla="*/ 11054 w 243781"/>
                  <a:gd name="connsiteY0" fmla="*/ 597313 h 597312"/>
                  <a:gd name="connsiteX1" fmla="*/ 188219 w 243781"/>
                  <a:gd name="connsiteY1" fmla="*/ 320421 h 597312"/>
                  <a:gd name="connsiteX2" fmla="*/ 235082 w 243781"/>
                  <a:gd name="connsiteY2" fmla="*/ 0 h 597312"/>
                  <a:gd name="connsiteX3" fmla="*/ 14293 w 243781"/>
                  <a:gd name="connsiteY3" fmla="*/ 340423 h 597312"/>
                  <a:gd name="connsiteX4" fmla="*/ 11054 w 243781"/>
                  <a:gd name="connsiteY4" fmla="*/ 597313 h 597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781" h="597312">
                    <a:moveTo>
                      <a:pt x="11054" y="597313"/>
                    </a:moveTo>
                    <a:cubicBezTo>
                      <a:pt x="76586" y="509206"/>
                      <a:pt x="142689" y="420338"/>
                      <a:pt x="188219" y="320421"/>
                    </a:cubicBezTo>
                    <a:cubicBezTo>
                      <a:pt x="233748" y="220504"/>
                      <a:pt x="257847" y="107442"/>
                      <a:pt x="235082" y="0"/>
                    </a:cubicBezTo>
                    <a:cubicBezTo>
                      <a:pt x="145356" y="102584"/>
                      <a:pt x="49440" y="208788"/>
                      <a:pt x="14293" y="340423"/>
                    </a:cubicBezTo>
                    <a:cubicBezTo>
                      <a:pt x="-8187" y="425005"/>
                      <a:pt x="-90" y="510635"/>
                      <a:pt x="11054" y="597313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020FBCA6-BA4E-D3B9-451C-4FEAB3ABB4C6}"/>
                  </a:ext>
                </a:extLst>
              </p:cNvPr>
              <p:cNvSpPr/>
              <p:nvPr/>
            </p:nvSpPr>
            <p:spPr>
              <a:xfrm>
                <a:off x="10868310" y="-583825"/>
                <a:ext cx="187179" cy="451389"/>
              </a:xfrm>
              <a:custGeom>
                <a:avLst/>
                <a:gdLst>
                  <a:gd name="connsiteX0" fmla="*/ 54007 w 187179"/>
                  <a:gd name="connsiteY0" fmla="*/ 373285 h 451389"/>
                  <a:gd name="connsiteX1" fmla="*/ 119063 w 187179"/>
                  <a:gd name="connsiteY1" fmla="*/ 242602 h 451389"/>
                  <a:gd name="connsiteX2" fmla="*/ 151352 w 187179"/>
                  <a:gd name="connsiteY2" fmla="*/ 168402 h 451389"/>
                  <a:gd name="connsiteX3" fmla="*/ 186023 w 187179"/>
                  <a:gd name="connsiteY3" fmla="*/ 0 h 451389"/>
                  <a:gd name="connsiteX4" fmla="*/ 89154 w 187179"/>
                  <a:gd name="connsiteY4" fmla="*/ 141637 h 451389"/>
                  <a:gd name="connsiteX5" fmla="*/ 26575 w 187179"/>
                  <a:gd name="connsiteY5" fmla="*/ 260509 h 451389"/>
                  <a:gd name="connsiteX6" fmla="*/ 3810 w 187179"/>
                  <a:gd name="connsiteY6" fmla="*/ 368237 h 451389"/>
                  <a:gd name="connsiteX7" fmla="*/ 95 w 187179"/>
                  <a:gd name="connsiteY7" fmla="*/ 423672 h 451389"/>
                  <a:gd name="connsiteX8" fmla="*/ 0 w 187179"/>
                  <a:gd name="connsiteY8" fmla="*/ 424434 h 451389"/>
                  <a:gd name="connsiteX9" fmla="*/ 3334 w 187179"/>
                  <a:gd name="connsiteY9" fmla="*/ 451390 h 451389"/>
                  <a:gd name="connsiteX10" fmla="*/ 35528 w 187179"/>
                  <a:gd name="connsiteY10" fmla="*/ 407956 h 451389"/>
                  <a:gd name="connsiteX11" fmla="*/ 54007 w 187179"/>
                  <a:gd name="connsiteY11" fmla="*/ 373285 h 451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7179" h="451389">
                    <a:moveTo>
                      <a:pt x="54007" y="373285"/>
                    </a:moveTo>
                    <a:cubicBezTo>
                      <a:pt x="76676" y="330232"/>
                      <a:pt x="98679" y="286798"/>
                      <a:pt x="119063" y="242602"/>
                    </a:cubicBezTo>
                    <a:cubicBezTo>
                      <a:pt x="130397" y="218122"/>
                      <a:pt x="141161" y="193358"/>
                      <a:pt x="151352" y="168402"/>
                    </a:cubicBezTo>
                    <a:cubicBezTo>
                      <a:pt x="173164" y="114776"/>
                      <a:pt x="192119" y="57626"/>
                      <a:pt x="186023" y="0"/>
                    </a:cubicBezTo>
                    <a:cubicBezTo>
                      <a:pt x="153067" y="46768"/>
                      <a:pt x="120110" y="93536"/>
                      <a:pt x="89154" y="141637"/>
                    </a:cubicBezTo>
                    <a:cubicBezTo>
                      <a:pt x="64865" y="179356"/>
                      <a:pt x="41720" y="218218"/>
                      <a:pt x="26575" y="260509"/>
                    </a:cubicBezTo>
                    <a:cubicBezTo>
                      <a:pt x="14192" y="295180"/>
                      <a:pt x="7525" y="331661"/>
                      <a:pt x="3810" y="368237"/>
                    </a:cubicBezTo>
                    <a:cubicBezTo>
                      <a:pt x="1905" y="386620"/>
                      <a:pt x="857" y="405194"/>
                      <a:pt x="95" y="423672"/>
                    </a:cubicBezTo>
                    <a:cubicBezTo>
                      <a:pt x="95" y="423958"/>
                      <a:pt x="95" y="424244"/>
                      <a:pt x="0" y="424434"/>
                    </a:cubicBezTo>
                    <a:cubicBezTo>
                      <a:pt x="1048" y="433388"/>
                      <a:pt x="2191" y="442341"/>
                      <a:pt x="3334" y="451390"/>
                    </a:cubicBezTo>
                    <a:cubicBezTo>
                      <a:pt x="14097" y="436912"/>
                      <a:pt x="24860" y="422434"/>
                      <a:pt x="35528" y="407956"/>
                    </a:cubicBezTo>
                    <a:cubicBezTo>
                      <a:pt x="41815" y="396335"/>
                      <a:pt x="47911" y="384905"/>
                      <a:pt x="54007" y="373285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6" name="Graphic 2">
              <a:extLst>
                <a:ext uri="{FF2B5EF4-FFF2-40B4-BE49-F238E27FC236}">
                  <a16:creationId xmlns:a16="http://schemas.microsoft.com/office/drawing/2014/main" id="{CAAFA0AE-0334-B05C-4EB3-6BDE4EE44FD1}"/>
                </a:ext>
              </a:extLst>
            </p:cNvPr>
            <p:cNvGrpSpPr/>
            <p:nvPr/>
          </p:nvGrpSpPr>
          <p:grpSpPr>
            <a:xfrm>
              <a:off x="9932544" y="-1179595"/>
              <a:ext cx="145551" cy="547496"/>
              <a:chOff x="10861096" y="-902436"/>
              <a:chExt cx="145551" cy="547496"/>
            </a:xfrm>
          </p:grpSpPr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75ACF114-BA22-96EA-997E-704348B980CF}"/>
                  </a:ext>
                </a:extLst>
              </p:cNvPr>
              <p:cNvSpPr/>
              <p:nvPr/>
            </p:nvSpPr>
            <p:spPr>
              <a:xfrm>
                <a:off x="10861096" y="-902436"/>
                <a:ext cx="145551" cy="547496"/>
              </a:xfrm>
              <a:custGeom>
                <a:avLst/>
                <a:gdLst>
                  <a:gd name="connsiteX0" fmla="*/ 58554 w 145551"/>
                  <a:gd name="connsiteY0" fmla="*/ 547497 h 547496"/>
                  <a:gd name="connsiteX1" fmla="*/ 139135 w 145551"/>
                  <a:gd name="connsiteY1" fmla="*/ 276225 h 547496"/>
                  <a:gd name="connsiteX2" fmla="*/ 101607 w 145551"/>
                  <a:gd name="connsiteY2" fmla="*/ 0 h 547496"/>
                  <a:gd name="connsiteX3" fmla="*/ 70 w 145551"/>
                  <a:gd name="connsiteY3" fmla="*/ 334232 h 547496"/>
                  <a:gd name="connsiteX4" fmla="*/ 58554 w 145551"/>
                  <a:gd name="connsiteY4" fmla="*/ 547497 h 547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551" h="547496">
                    <a:moveTo>
                      <a:pt x="58554" y="547497"/>
                    </a:moveTo>
                    <a:cubicBezTo>
                      <a:pt x="91796" y="459010"/>
                      <a:pt x="125324" y="369760"/>
                      <a:pt x="139135" y="276225"/>
                    </a:cubicBezTo>
                    <a:cubicBezTo>
                      <a:pt x="153042" y="182785"/>
                      <a:pt x="145993" y="83439"/>
                      <a:pt x="101607" y="0"/>
                    </a:cubicBezTo>
                    <a:cubicBezTo>
                      <a:pt x="51886" y="106204"/>
                      <a:pt x="-2216" y="216884"/>
                      <a:pt x="70" y="334232"/>
                    </a:cubicBezTo>
                    <a:cubicBezTo>
                      <a:pt x="1594" y="409480"/>
                      <a:pt x="28740" y="478346"/>
                      <a:pt x="58554" y="547497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8F0D2025-A048-DD2B-04A8-31E90E667A7E}"/>
                  </a:ext>
                </a:extLst>
              </p:cNvPr>
              <p:cNvSpPr/>
              <p:nvPr/>
            </p:nvSpPr>
            <p:spPr>
              <a:xfrm>
                <a:off x="10892852" y="-771848"/>
                <a:ext cx="85497" cy="416814"/>
              </a:xfrm>
              <a:custGeom>
                <a:avLst/>
                <a:gdLst>
                  <a:gd name="connsiteX0" fmla="*/ 50135 w 85497"/>
                  <a:gd name="connsiteY0" fmla="*/ 340328 h 416814"/>
                  <a:gd name="connsiteX1" fmla="*/ 72804 w 85497"/>
                  <a:gd name="connsiteY1" fmla="*/ 216694 h 416814"/>
                  <a:gd name="connsiteX2" fmla="*/ 81853 w 85497"/>
                  <a:gd name="connsiteY2" fmla="*/ 147542 h 416814"/>
                  <a:gd name="connsiteX3" fmla="*/ 70423 w 85497"/>
                  <a:gd name="connsiteY3" fmla="*/ 0 h 416814"/>
                  <a:gd name="connsiteX4" fmla="*/ 24036 w 85497"/>
                  <a:gd name="connsiteY4" fmla="*/ 140208 h 416814"/>
                  <a:gd name="connsiteX5" fmla="*/ 605 w 85497"/>
                  <a:gd name="connsiteY5" fmla="*/ 253460 h 416814"/>
                  <a:gd name="connsiteX6" fmla="*/ 7367 w 85497"/>
                  <a:gd name="connsiteY6" fmla="*/ 347948 h 416814"/>
                  <a:gd name="connsiteX7" fmla="*/ 17464 w 85497"/>
                  <a:gd name="connsiteY7" fmla="*/ 394716 h 416814"/>
                  <a:gd name="connsiteX8" fmla="*/ 17654 w 85497"/>
                  <a:gd name="connsiteY8" fmla="*/ 395383 h 416814"/>
                  <a:gd name="connsiteX9" fmla="*/ 26799 w 85497"/>
                  <a:gd name="connsiteY9" fmla="*/ 416814 h 416814"/>
                  <a:gd name="connsiteX10" fmla="*/ 43086 w 85497"/>
                  <a:gd name="connsiteY10" fmla="*/ 373189 h 416814"/>
                  <a:gd name="connsiteX11" fmla="*/ 50135 w 85497"/>
                  <a:gd name="connsiteY11" fmla="*/ 340328 h 416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5497" h="416814">
                    <a:moveTo>
                      <a:pt x="50135" y="340328"/>
                    </a:moveTo>
                    <a:cubicBezTo>
                      <a:pt x="58612" y="299275"/>
                      <a:pt x="66518" y="258128"/>
                      <a:pt x="72804" y="216694"/>
                    </a:cubicBezTo>
                    <a:cubicBezTo>
                      <a:pt x="76328" y="193738"/>
                      <a:pt x="79376" y="170688"/>
                      <a:pt x="81853" y="147542"/>
                    </a:cubicBezTo>
                    <a:cubicBezTo>
                      <a:pt x="87092" y="98012"/>
                      <a:pt x="89187" y="46196"/>
                      <a:pt x="70423" y="0"/>
                    </a:cubicBezTo>
                    <a:cubicBezTo>
                      <a:pt x="54326" y="46577"/>
                      <a:pt x="38228" y="93059"/>
                      <a:pt x="24036" y="140208"/>
                    </a:cubicBezTo>
                    <a:cubicBezTo>
                      <a:pt x="12892" y="177165"/>
                      <a:pt x="2986" y="214884"/>
                      <a:pt x="605" y="253460"/>
                    </a:cubicBezTo>
                    <a:cubicBezTo>
                      <a:pt x="-1396" y="285083"/>
                      <a:pt x="1748" y="316897"/>
                      <a:pt x="7367" y="347948"/>
                    </a:cubicBezTo>
                    <a:cubicBezTo>
                      <a:pt x="10225" y="363664"/>
                      <a:pt x="13654" y="379190"/>
                      <a:pt x="17464" y="394716"/>
                    </a:cubicBezTo>
                    <a:cubicBezTo>
                      <a:pt x="17559" y="394906"/>
                      <a:pt x="17559" y="395192"/>
                      <a:pt x="17654" y="395383"/>
                    </a:cubicBezTo>
                    <a:cubicBezTo>
                      <a:pt x="20702" y="402527"/>
                      <a:pt x="23750" y="409670"/>
                      <a:pt x="26799" y="416814"/>
                    </a:cubicBezTo>
                    <a:cubicBezTo>
                      <a:pt x="32228" y="402336"/>
                      <a:pt x="37657" y="387763"/>
                      <a:pt x="43086" y="373189"/>
                    </a:cubicBezTo>
                    <a:cubicBezTo>
                      <a:pt x="45467" y="362236"/>
                      <a:pt x="47849" y="351282"/>
                      <a:pt x="50135" y="340328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BA94D69-27EA-B099-8012-B5F288B6E038}"/>
                </a:ext>
              </a:extLst>
            </p:cNvPr>
            <p:cNvSpPr/>
            <p:nvPr/>
          </p:nvSpPr>
          <p:spPr>
            <a:xfrm>
              <a:off x="9692384" y="-2717883"/>
              <a:ext cx="345758" cy="808482"/>
            </a:xfrm>
            <a:custGeom>
              <a:avLst/>
              <a:gdLst>
                <a:gd name="connsiteX0" fmla="*/ 292999 w 345758"/>
                <a:gd name="connsiteY0" fmla="*/ 218885 h 808482"/>
                <a:gd name="connsiteX1" fmla="*/ 26108 w 345758"/>
                <a:gd name="connsiteY1" fmla="*/ 0 h 808482"/>
                <a:gd name="connsiteX2" fmla="*/ 1629 w 345758"/>
                <a:gd name="connsiteY2" fmla="*/ 808482 h 808482"/>
                <a:gd name="connsiteX3" fmla="*/ 205178 w 345758"/>
                <a:gd name="connsiteY3" fmla="*/ 674084 h 808482"/>
                <a:gd name="connsiteX4" fmla="*/ 335480 w 345758"/>
                <a:gd name="connsiteY4" fmla="*/ 471011 h 808482"/>
                <a:gd name="connsiteX5" fmla="*/ 292999 w 345758"/>
                <a:gd name="connsiteY5" fmla="*/ 218885 h 80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5758" h="808482">
                  <a:moveTo>
                    <a:pt x="292999" y="218885"/>
                  </a:moveTo>
                  <a:cubicBezTo>
                    <a:pt x="222990" y="126206"/>
                    <a:pt x="130693" y="50483"/>
                    <a:pt x="26108" y="0"/>
                  </a:cubicBezTo>
                  <a:cubicBezTo>
                    <a:pt x="5915" y="268700"/>
                    <a:pt x="-4181" y="539115"/>
                    <a:pt x="1629" y="808482"/>
                  </a:cubicBezTo>
                  <a:cubicBezTo>
                    <a:pt x="73924" y="770763"/>
                    <a:pt x="144980" y="729044"/>
                    <a:pt x="205178" y="674084"/>
                  </a:cubicBezTo>
                  <a:cubicBezTo>
                    <a:pt x="265472" y="619125"/>
                    <a:pt x="315478" y="550069"/>
                    <a:pt x="335480" y="471011"/>
                  </a:cubicBezTo>
                  <a:cubicBezTo>
                    <a:pt x="358531" y="380714"/>
                    <a:pt x="342148" y="284036"/>
                    <a:pt x="292999" y="218885"/>
                  </a:cubicBezTo>
                  <a:close/>
                </a:path>
              </a:pathLst>
            </a:custGeom>
            <a:solidFill>
              <a:srgbClr val="86ABD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3110CCE-C455-776C-C379-D2442E1D11BD}"/>
                </a:ext>
              </a:extLst>
            </p:cNvPr>
            <p:cNvSpPr/>
            <p:nvPr/>
          </p:nvSpPr>
          <p:spPr>
            <a:xfrm>
              <a:off x="9707253" y="-2711025"/>
              <a:ext cx="179756" cy="715657"/>
            </a:xfrm>
            <a:custGeom>
              <a:avLst/>
              <a:gdLst>
                <a:gd name="connsiteX0" fmla="*/ 24955 w 179756"/>
                <a:gd name="connsiteY0" fmla="*/ 0 h 715657"/>
                <a:gd name="connsiteX1" fmla="*/ 8763 w 179756"/>
                <a:gd name="connsiteY1" fmla="*/ 30385 h 715657"/>
                <a:gd name="connsiteX2" fmla="*/ 8572 w 179756"/>
                <a:gd name="connsiteY2" fmla="*/ 31052 h 715657"/>
                <a:gd name="connsiteX3" fmla="*/ 2476 w 179756"/>
                <a:gd name="connsiteY3" fmla="*/ 122396 h 715657"/>
                <a:gd name="connsiteX4" fmla="*/ 95 w 179756"/>
                <a:gd name="connsiteY4" fmla="*/ 441960 h 715657"/>
                <a:gd name="connsiteX5" fmla="*/ 19526 w 179756"/>
                <a:gd name="connsiteY5" fmla="*/ 602361 h 715657"/>
                <a:gd name="connsiteX6" fmla="*/ 59721 w 179756"/>
                <a:gd name="connsiteY6" fmla="*/ 670274 h 715657"/>
                <a:gd name="connsiteX7" fmla="*/ 111252 w 179756"/>
                <a:gd name="connsiteY7" fmla="*/ 715232 h 715657"/>
                <a:gd name="connsiteX8" fmla="*/ 138112 w 179756"/>
                <a:gd name="connsiteY8" fmla="*/ 642842 h 715657"/>
                <a:gd name="connsiteX9" fmla="*/ 167735 w 179756"/>
                <a:gd name="connsiteY9" fmla="*/ 555593 h 715657"/>
                <a:gd name="connsiteX10" fmla="*/ 179737 w 179756"/>
                <a:gd name="connsiteY10" fmla="*/ 509302 h 715657"/>
                <a:gd name="connsiteX11" fmla="*/ 170116 w 179756"/>
                <a:gd name="connsiteY11" fmla="*/ 463772 h 715657"/>
                <a:gd name="connsiteX12" fmla="*/ 105632 w 179756"/>
                <a:gd name="connsiteY12" fmla="*/ 201454 h 715657"/>
                <a:gd name="connsiteX13" fmla="*/ 105346 w 179756"/>
                <a:gd name="connsiteY13" fmla="*/ 47530 h 715657"/>
                <a:gd name="connsiteX14" fmla="*/ 24955 w 179756"/>
                <a:gd name="connsiteY14" fmla="*/ 0 h 71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756" h="715657">
                  <a:moveTo>
                    <a:pt x="24955" y="0"/>
                  </a:moveTo>
                  <a:cubicBezTo>
                    <a:pt x="17526" y="8763"/>
                    <a:pt x="12001" y="19431"/>
                    <a:pt x="8763" y="30385"/>
                  </a:cubicBezTo>
                  <a:cubicBezTo>
                    <a:pt x="8667" y="30575"/>
                    <a:pt x="8667" y="30861"/>
                    <a:pt x="8572" y="31052"/>
                  </a:cubicBezTo>
                  <a:cubicBezTo>
                    <a:pt x="6381" y="61436"/>
                    <a:pt x="4381" y="91916"/>
                    <a:pt x="2476" y="122396"/>
                  </a:cubicBezTo>
                  <a:cubicBezTo>
                    <a:pt x="1714" y="228886"/>
                    <a:pt x="857" y="335471"/>
                    <a:pt x="95" y="441960"/>
                  </a:cubicBezTo>
                  <a:cubicBezTo>
                    <a:pt x="-286" y="496157"/>
                    <a:pt x="-476" y="551974"/>
                    <a:pt x="19526" y="602361"/>
                  </a:cubicBezTo>
                  <a:cubicBezTo>
                    <a:pt x="29241" y="626936"/>
                    <a:pt x="43624" y="649415"/>
                    <a:pt x="59721" y="670274"/>
                  </a:cubicBezTo>
                  <a:cubicBezTo>
                    <a:pt x="68770" y="681990"/>
                    <a:pt x="92202" y="720090"/>
                    <a:pt x="111252" y="715232"/>
                  </a:cubicBezTo>
                  <a:cubicBezTo>
                    <a:pt x="127921" y="710946"/>
                    <a:pt x="133540" y="658082"/>
                    <a:pt x="138112" y="642842"/>
                  </a:cubicBezTo>
                  <a:cubicBezTo>
                    <a:pt x="147066" y="613410"/>
                    <a:pt x="156876" y="584359"/>
                    <a:pt x="167735" y="555593"/>
                  </a:cubicBezTo>
                  <a:cubicBezTo>
                    <a:pt x="173355" y="540639"/>
                    <a:pt x="179355" y="525304"/>
                    <a:pt x="179737" y="509302"/>
                  </a:cubicBezTo>
                  <a:cubicBezTo>
                    <a:pt x="180117" y="493681"/>
                    <a:pt x="175069" y="478536"/>
                    <a:pt x="170116" y="463772"/>
                  </a:cubicBezTo>
                  <a:cubicBezTo>
                    <a:pt x="141637" y="378142"/>
                    <a:pt x="114014" y="291275"/>
                    <a:pt x="105632" y="201454"/>
                  </a:cubicBezTo>
                  <a:cubicBezTo>
                    <a:pt x="100870" y="150304"/>
                    <a:pt x="102489" y="98870"/>
                    <a:pt x="105346" y="47530"/>
                  </a:cubicBezTo>
                  <a:cubicBezTo>
                    <a:pt x="79629" y="30004"/>
                    <a:pt x="52768" y="14192"/>
                    <a:pt x="24955" y="0"/>
                  </a:cubicBezTo>
                  <a:close/>
                </a:path>
              </a:pathLst>
            </a:custGeom>
            <a:solidFill>
              <a:srgbClr val="155F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43" name="Graphic 2">
              <a:extLst>
                <a:ext uri="{FF2B5EF4-FFF2-40B4-BE49-F238E27FC236}">
                  <a16:creationId xmlns:a16="http://schemas.microsoft.com/office/drawing/2014/main" id="{573CB5E2-680F-5B8B-C913-9770C277BF00}"/>
                </a:ext>
              </a:extLst>
            </p:cNvPr>
            <p:cNvGrpSpPr/>
            <p:nvPr/>
          </p:nvGrpSpPr>
          <p:grpSpPr>
            <a:xfrm>
              <a:off x="7736816" y="-3634181"/>
              <a:ext cx="2317241" cy="3497382"/>
              <a:chOff x="8665368" y="-3357022"/>
              <a:chExt cx="2317241" cy="3497382"/>
            </a:xfrm>
          </p:grpSpPr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BB44098A-99C8-4D03-3093-5AD686D5A7E3}"/>
                  </a:ext>
                </a:extLst>
              </p:cNvPr>
              <p:cNvSpPr/>
              <p:nvPr/>
            </p:nvSpPr>
            <p:spPr>
              <a:xfrm>
                <a:off x="9117615" y="-2956713"/>
                <a:ext cx="329850" cy="119177"/>
              </a:xfrm>
              <a:custGeom>
                <a:avLst/>
                <a:gdLst>
                  <a:gd name="connsiteX0" fmla="*/ 172021 w 329850"/>
                  <a:gd name="connsiteY0" fmla="*/ 211 h 119177"/>
                  <a:gd name="connsiteX1" fmla="*/ 0 w 329850"/>
                  <a:gd name="connsiteY1" fmla="*/ 119178 h 119177"/>
                  <a:gd name="connsiteX2" fmla="*/ 329851 w 329850"/>
                  <a:gd name="connsiteY2" fmla="*/ 110796 h 119177"/>
                  <a:gd name="connsiteX3" fmla="*/ 172021 w 329850"/>
                  <a:gd name="connsiteY3" fmla="*/ 211 h 11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850" h="119177">
                    <a:moveTo>
                      <a:pt x="172021" y="211"/>
                    </a:moveTo>
                    <a:cubicBezTo>
                      <a:pt x="172021" y="211"/>
                      <a:pt x="82201" y="-7028"/>
                      <a:pt x="0" y="119178"/>
                    </a:cubicBezTo>
                    <a:cubicBezTo>
                      <a:pt x="214313" y="70410"/>
                      <a:pt x="329851" y="110796"/>
                      <a:pt x="329851" y="110796"/>
                    </a:cubicBezTo>
                    <a:cubicBezTo>
                      <a:pt x="329851" y="110796"/>
                      <a:pt x="268986" y="-5600"/>
                      <a:pt x="172021" y="211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616E7220-3957-E7A7-FC84-EDF54A8F4323}"/>
                  </a:ext>
                </a:extLst>
              </p:cNvPr>
              <p:cNvSpPr/>
              <p:nvPr/>
            </p:nvSpPr>
            <p:spPr>
              <a:xfrm>
                <a:off x="9320307" y="-3357022"/>
                <a:ext cx="538114" cy="493927"/>
              </a:xfrm>
              <a:custGeom>
                <a:avLst/>
                <a:gdLst>
                  <a:gd name="connsiteX0" fmla="*/ 528161 w 538114"/>
                  <a:gd name="connsiteY0" fmla="*/ 414997 h 493927"/>
                  <a:gd name="connsiteX1" fmla="*/ 433769 w 538114"/>
                  <a:gd name="connsiteY1" fmla="*/ 271646 h 493927"/>
                  <a:gd name="connsiteX2" fmla="*/ 460819 w 538114"/>
                  <a:gd name="connsiteY2" fmla="*/ 121627 h 493927"/>
                  <a:gd name="connsiteX3" fmla="*/ 357187 w 538114"/>
                  <a:gd name="connsiteY3" fmla="*/ 14947 h 493927"/>
                  <a:gd name="connsiteX4" fmla="*/ 206121 w 538114"/>
                  <a:gd name="connsiteY4" fmla="*/ 9042 h 493927"/>
                  <a:gd name="connsiteX5" fmla="*/ 64198 w 538114"/>
                  <a:gd name="connsiteY5" fmla="*/ 119722 h 493927"/>
                  <a:gd name="connsiteX6" fmla="*/ 117824 w 538114"/>
                  <a:gd name="connsiteY6" fmla="*/ 279457 h 493927"/>
                  <a:gd name="connsiteX7" fmla="*/ 0 w 538114"/>
                  <a:gd name="connsiteY7" fmla="*/ 492721 h 493927"/>
                  <a:gd name="connsiteX8" fmla="*/ 449770 w 538114"/>
                  <a:gd name="connsiteY8" fmla="*/ 490912 h 493927"/>
                  <a:gd name="connsiteX9" fmla="*/ 520351 w 538114"/>
                  <a:gd name="connsiteY9" fmla="*/ 475195 h 493927"/>
                  <a:gd name="connsiteX10" fmla="*/ 528161 w 538114"/>
                  <a:gd name="connsiteY10" fmla="*/ 414997 h 493927"/>
                  <a:gd name="connsiteX11" fmla="*/ 352330 w 538114"/>
                  <a:gd name="connsiteY11" fmla="*/ 208495 h 493927"/>
                  <a:gd name="connsiteX12" fmla="*/ 257270 w 538114"/>
                  <a:gd name="connsiteY12" fmla="*/ 218211 h 493927"/>
                  <a:gd name="connsiteX13" fmla="*/ 214122 w 538114"/>
                  <a:gd name="connsiteY13" fmla="*/ 180206 h 493927"/>
                  <a:gd name="connsiteX14" fmla="*/ 211931 w 538114"/>
                  <a:gd name="connsiteY14" fmla="*/ 125628 h 493927"/>
                  <a:gd name="connsiteX15" fmla="*/ 244316 w 538114"/>
                  <a:gd name="connsiteY15" fmla="*/ 78955 h 493927"/>
                  <a:gd name="connsiteX16" fmla="*/ 391573 w 538114"/>
                  <a:gd name="connsiteY16" fmla="*/ 119532 h 493927"/>
                  <a:gd name="connsiteX17" fmla="*/ 352330 w 538114"/>
                  <a:gd name="connsiteY17" fmla="*/ 208495 h 493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8114" h="493927">
                    <a:moveTo>
                      <a:pt x="528161" y="414997"/>
                    </a:moveTo>
                    <a:cubicBezTo>
                      <a:pt x="491014" y="371278"/>
                      <a:pt x="459295" y="322986"/>
                      <a:pt x="433769" y="271646"/>
                    </a:cubicBezTo>
                    <a:cubicBezTo>
                      <a:pt x="472249" y="237737"/>
                      <a:pt x="476155" y="170491"/>
                      <a:pt x="460819" y="121627"/>
                    </a:cubicBezTo>
                    <a:cubicBezTo>
                      <a:pt x="445484" y="72764"/>
                      <a:pt x="404908" y="33807"/>
                      <a:pt x="357187" y="14947"/>
                    </a:cubicBezTo>
                    <a:cubicBezTo>
                      <a:pt x="309563" y="-3912"/>
                      <a:pt x="255746" y="-3817"/>
                      <a:pt x="206121" y="9042"/>
                    </a:cubicBezTo>
                    <a:cubicBezTo>
                      <a:pt x="145923" y="24663"/>
                      <a:pt x="88106" y="62287"/>
                      <a:pt x="64198" y="119722"/>
                    </a:cubicBezTo>
                    <a:cubicBezTo>
                      <a:pt x="40291" y="177158"/>
                      <a:pt x="61055" y="254120"/>
                      <a:pt x="117824" y="279457"/>
                    </a:cubicBezTo>
                    <a:cubicBezTo>
                      <a:pt x="89916" y="355657"/>
                      <a:pt x="52388" y="430809"/>
                      <a:pt x="0" y="492721"/>
                    </a:cubicBezTo>
                    <a:cubicBezTo>
                      <a:pt x="149923" y="493960"/>
                      <a:pt x="299847" y="495293"/>
                      <a:pt x="449770" y="490912"/>
                    </a:cubicBezTo>
                    <a:cubicBezTo>
                      <a:pt x="474250" y="490245"/>
                      <a:pt x="500062" y="488912"/>
                      <a:pt x="520351" y="475195"/>
                    </a:cubicBezTo>
                    <a:cubicBezTo>
                      <a:pt x="540639" y="461575"/>
                      <a:pt x="543973" y="433666"/>
                      <a:pt x="528161" y="414997"/>
                    </a:cubicBezTo>
                    <a:close/>
                    <a:moveTo>
                      <a:pt x="352330" y="208495"/>
                    </a:moveTo>
                    <a:cubicBezTo>
                      <a:pt x="324898" y="227736"/>
                      <a:pt x="288226" y="230593"/>
                      <a:pt x="257270" y="218211"/>
                    </a:cubicBezTo>
                    <a:cubicBezTo>
                      <a:pt x="239268" y="211067"/>
                      <a:pt x="222504" y="198304"/>
                      <a:pt x="214122" y="180206"/>
                    </a:cubicBezTo>
                    <a:cubicBezTo>
                      <a:pt x="206311" y="163347"/>
                      <a:pt x="206597" y="143440"/>
                      <a:pt x="211931" y="125628"/>
                    </a:cubicBezTo>
                    <a:cubicBezTo>
                      <a:pt x="217551" y="106959"/>
                      <a:pt x="229457" y="90671"/>
                      <a:pt x="244316" y="78955"/>
                    </a:cubicBezTo>
                    <a:cubicBezTo>
                      <a:pt x="264795" y="62763"/>
                      <a:pt x="367951" y="35331"/>
                      <a:pt x="391573" y="119532"/>
                    </a:cubicBezTo>
                    <a:cubicBezTo>
                      <a:pt x="400907" y="152679"/>
                      <a:pt x="379762" y="189350"/>
                      <a:pt x="352330" y="208495"/>
                    </a:cubicBez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1E585469-324D-B122-8890-A43B9506E629}"/>
                  </a:ext>
                </a:extLst>
              </p:cNvPr>
              <p:cNvSpPr/>
              <p:nvPr/>
            </p:nvSpPr>
            <p:spPr>
              <a:xfrm>
                <a:off x="9320307" y="-3332359"/>
                <a:ext cx="203739" cy="468915"/>
              </a:xfrm>
              <a:custGeom>
                <a:avLst/>
                <a:gdLst>
                  <a:gd name="connsiteX0" fmla="*/ 124777 w 203739"/>
                  <a:gd name="connsiteY0" fmla="*/ 468916 h 468915"/>
                  <a:gd name="connsiteX1" fmla="*/ 203740 w 203739"/>
                  <a:gd name="connsiteY1" fmla="*/ 255746 h 468915"/>
                  <a:gd name="connsiteX2" fmla="*/ 101251 w 203739"/>
                  <a:gd name="connsiteY2" fmla="*/ 120015 h 468915"/>
                  <a:gd name="connsiteX3" fmla="*/ 162306 w 203739"/>
                  <a:gd name="connsiteY3" fmla="*/ 0 h 468915"/>
                  <a:gd name="connsiteX4" fmla="*/ 64198 w 203739"/>
                  <a:gd name="connsiteY4" fmla="*/ 94964 h 468915"/>
                  <a:gd name="connsiteX5" fmla="*/ 117824 w 203739"/>
                  <a:gd name="connsiteY5" fmla="*/ 254699 h 468915"/>
                  <a:gd name="connsiteX6" fmla="*/ 0 w 203739"/>
                  <a:gd name="connsiteY6" fmla="*/ 467963 h 468915"/>
                  <a:gd name="connsiteX7" fmla="*/ 124777 w 203739"/>
                  <a:gd name="connsiteY7" fmla="*/ 468916 h 468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3739" h="468915">
                    <a:moveTo>
                      <a:pt x="124777" y="468916"/>
                    </a:moveTo>
                    <a:cubicBezTo>
                      <a:pt x="144875" y="395669"/>
                      <a:pt x="170593" y="323945"/>
                      <a:pt x="203740" y="255746"/>
                    </a:cubicBezTo>
                    <a:cubicBezTo>
                      <a:pt x="145732" y="238125"/>
                      <a:pt x="102394" y="180594"/>
                      <a:pt x="101251" y="120015"/>
                    </a:cubicBezTo>
                    <a:cubicBezTo>
                      <a:pt x="100394" y="73247"/>
                      <a:pt x="124873" y="27622"/>
                      <a:pt x="162306" y="0"/>
                    </a:cubicBezTo>
                    <a:cubicBezTo>
                      <a:pt x="119348" y="19907"/>
                      <a:pt x="82201" y="51816"/>
                      <a:pt x="64198" y="94964"/>
                    </a:cubicBezTo>
                    <a:cubicBezTo>
                      <a:pt x="40291" y="152400"/>
                      <a:pt x="61055" y="229362"/>
                      <a:pt x="117824" y="254699"/>
                    </a:cubicBezTo>
                    <a:cubicBezTo>
                      <a:pt x="89916" y="330899"/>
                      <a:pt x="52388" y="406051"/>
                      <a:pt x="0" y="467963"/>
                    </a:cubicBezTo>
                    <a:cubicBezTo>
                      <a:pt x="41624" y="468440"/>
                      <a:pt x="83153" y="468725"/>
                      <a:pt x="124777" y="468916"/>
                    </a:cubicBezTo>
                    <a:close/>
                  </a:path>
                </a:pathLst>
              </a:custGeom>
              <a:solidFill>
                <a:srgbClr val="D1D3D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38" name="Graphic 2">
                <a:extLst>
                  <a:ext uri="{FF2B5EF4-FFF2-40B4-BE49-F238E27FC236}">
                    <a16:creationId xmlns:a16="http://schemas.microsoft.com/office/drawing/2014/main" id="{90682B5E-89F3-1A52-02A1-11809F073FAC}"/>
                  </a:ext>
                </a:extLst>
              </p:cNvPr>
              <p:cNvGrpSpPr/>
              <p:nvPr/>
            </p:nvGrpSpPr>
            <p:grpSpPr>
              <a:xfrm>
                <a:off x="8665368" y="-2908782"/>
                <a:ext cx="2253519" cy="3049142"/>
                <a:chOff x="8665368" y="-2908782"/>
                <a:chExt cx="2253519" cy="3049142"/>
              </a:xfrm>
            </p:grpSpPr>
            <p:sp>
              <p:nvSpPr>
                <p:cNvPr id="167" name="Freeform: Shape 166">
                  <a:extLst>
                    <a:ext uri="{FF2B5EF4-FFF2-40B4-BE49-F238E27FC236}">
                      <a16:creationId xmlns:a16="http://schemas.microsoft.com/office/drawing/2014/main" id="{8418D360-0EF6-17E5-FF7F-385CFEAD0F9E}"/>
                    </a:ext>
                  </a:extLst>
                </p:cNvPr>
                <p:cNvSpPr/>
                <p:nvPr/>
              </p:nvSpPr>
              <p:spPr>
                <a:xfrm>
                  <a:off x="8737949" y="-2908782"/>
                  <a:ext cx="2180939" cy="3049142"/>
                </a:xfrm>
                <a:custGeom>
                  <a:avLst/>
                  <a:gdLst>
                    <a:gd name="connsiteX0" fmla="*/ 0 w 2180939"/>
                    <a:gd name="connsiteY0" fmla="*/ 0 h 3049142"/>
                    <a:gd name="connsiteX1" fmla="*/ 1933766 w 2180939"/>
                    <a:gd name="connsiteY1" fmla="*/ 0 h 3049142"/>
                    <a:gd name="connsiteX2" fmla="*/ 2180939 w 2180939"/>
                    <a:gd name="connsiteY2" fmla="*/ 2818829 h 3049142"/>
                    <a:gd name="connsiteX3" fmla="*/ 270605 w 2180939"/>
                    <a:gd name="connsiteY3" fmla="*/ 3049143 h 304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80939" h="3049142">
                      <a:moveTo>
                        <a:pt x="0" y="0"/>
                      </a:moveTo>
                      <a:lnTo>
                        <a:pt x="1933766" y="0"/>
                      </a:lnTo>
                      <a:lnTo>
                        <a:pt x="2180939" y="2818829"/>
                      </a:lnTo>
                      <a:lnTo>
                        <a:pt x="270605" y="3049143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68" name="Freeform: Shape 167">
                  <a:extLst>
                    <a:ext uri="{FF2B5EF4-FFF2-40B4-BE49-F238E27FC236}">
                      <a16:creationId xmlns:a16="http://schemas.microsoft.com/office/drawing/2014/main" id="{3B94CC3A-2A55-0465-A10C-21D1232A21DC}"/>
                    </a:ext>
                  </a:extLst>
                </p:cNvPr>
                <p:cNvSpPr/>
                <p:nvPr/>
              </p:nvSpPr>
              <p:spPr>
                <a:xfrm>
                  <a:off x="10051446" y="-2908687"/>
                  <a:ext cx="253128" cy="294417"/>
                </a:xfrm>
                <a:custGeom>
                  <a:avLst/>
                  <a:gdLst>
                    <a:gd name="connsiteX0" fmla="*/ 123920 w 253128"/>
                    <a:gd name="connsiteY0" fmla="*/ 294418 h 294417"/>
                    <a:gd name="connsiteX1" fmla="*/ 241840 w 253128"/>
                    <a:gd name="connsiteY1" fmla="*/ 0 h 294417"/>
                    <a:gd name="connsiteX2" fmla="*/ 0 w 253128"/>
                    <a:gd name="connsiteY2" fmla="*/ 0 h 294417"/>
                    <a:gd name="connsiteX3" fmla="*/ 123920 w 253128"/>
                    <a:gd name="connsiteY3" fmla="*/ 294418 h 294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3128" h="294417">
                      <a:moveTo>
                        <a:pt x="123920" y="294418"/>
                      </a:moveTo>
                      <a:cubicBezTo>
                        <a:pt x="123920" y="294418"/>
                        <a:pt x="298418" y="229743"/>
                        <a:pt x="241840" y="0"/>
                      </a:cubicBezTo>
                      <a:lnTo>
                        <a:pt x="0" y="0"/>
                      </a:lnTo>
                      <a:lnTo>
                        <a:pt x="123920" y="294418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69" name="Freeform: Shape 168">
                  <a:extLst>
                    <a:ext uri="{FF2B5EF4-FFF2-40B4-BE49-F238E27FC236}">
                      <a16:creationId xmlns:a16="http://schemas.microsoft.com/office/drawing/2014/main" id="{059A9FDC-3803-81BC-9FFA-78D5DF60465A}"/>
                    </a:ext>
                  </a:extLst>
                </p:cNvPr>
                <p:cNvSpPr/>
                <p:nvPr/>
              </p:nvSpPr>
              <p:spPr>
                <a:xfrm>
                  <a:off x="8665368" y="-2908782"/>
                  <a:ext cx="343185" cy="3049142"/>
                </a:xfrm>
                <a:custGeom>
                  <a:avLst/>
                  <a:gdLst>
                    <a:gd name="connsiteX0" fmla="*/ 72580 w 343185"/>
                    <a:gd name="connsiteY0" fmla="*/ 0 h 3049142"/>
                    <a:gd name="connsiteX1" fmla="*/ 0 w 343185"/>
                    <a:gd name="connsiteY1" fmla="*/ 52959 h 3049142"/>
                    <a:gd name="connsiteX2" fmla="*/ 272225 w 343185"/>
                    <a:gd name="connsiteY2" fmla="*/ 3021140 h 3049142"/>
                    <a:gd name="connsiteX3" fmla="*/ 343186 w 343185"/>
                    <a:gd name="connsiteY3" fmla="*/ 3049143 h 304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3185" h="3049142">
                      <a:moveTo>
                        <a:pt x="72580" y="0"/>
                      </a:moveTo>
                      <a:lnTo>
                        <a:pt x="0" y="52959"/>
                      </a:lnTo>
                      <a:lnTo>
                        <a:pt x="272225" y="3021140"/>
                      </a:lnTo>
                      <a:lnTo>
                        <a:pt x="343186" y="3049143"/>
                      </a:lnTo>
                      <a:close/>
                    </a:path>
                  </a:pathLst>
                </a:custGeom>
                <a:solidFill>
                  <a:srgbClr val="5888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70" name="Freeform: Shape 169">
                  <a:extLst>
                    <a:ext uri="{FF2B5EF4-FFF2-40B4-BE49-F238E27FC236}">
                      <a16:creationId xmlns:a16="http://schemas.microsoft.com/office/drawing/2014/main" id="{8BC3D6CC-A5AF-7F5C-C3DC-28677750CD12}"/>
                    </a:ext>
                  </a:extLst>
                </p:cNvPr>
                <p:cNvSpPr/>
                <p:nvPr/>
              </p:nvSpPr>
              <p:spPr>
                <a:xfrm>
                  <a:off x="8901990" y="-2823724"/>
                  <a:ext cx="2016897" cy="2937129"/>
                </a:xfrm>
                <a:custGeom>
                  <a:avLst/>
                  <a:gdLst>
                    <a:gd name="connsiteX0" fmla="*/ 2016898 w 2016897"/>
                    <a:gd name="connsiteY0" fmla="*/ 2733770 h 2937129"/>
                    <a:gd name="connsiteX1" fmla="*/ 1846591 w 2016897"/>
                    <a:gd name="connsiteY1" fmla="*/ 790670 h 2937129"/>
                    <a:gd name="connsiteX2" fmla="*/ 1710384 w 2016897"/>
                    <a:gd name="connsiteY2" fmla="*/ 33814 h 2937129"/>
                    <a:gd name="connsiteX3" fmla="*/ 170 w 2016897"/>
                    <a:gd name="connsiteY3" fmla="*/ 0 h 2937129"/>
                    <a:gd name="connsiteX4" fmla="*/ 330401 w 2016897"/>
                    <a:gd name="connsiteY4" fmla="*/ 2937129 h 2937129"/>
                    <a:gd name="connsiteX5" fmla="*/ 2016898 w 2016897"/>
                    <a:gd name="connsiteY5" fmla="*/ 2733770 h 2937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16897" h="2937129">
                      <a:moveTo>
                        <a:pt x="2016898" y="2733770"/>
                      </a:moveTo>
                      <a:lnTo>
                        <a:pt x="1846591" y="790670"/>
                      </a:lnTo>
                      <a:lnTo>
                        <a:pt x="1710384" y="33814"/>
                      </a:lnTo>
                      <a:lnTo>
                        <a:pt x="170" y="0"/>
                      </a:lnTo>
                      <a:cubicBezTo>
                        <a:pt x="170" y="0"/>
                        <a:pt x="-18309" y="2226088"/>
                        <a:pt x="330401" y="2937129"/>
                      </a:cubicBezTo>
                      <a:lnTo>
                        <a:pt x="2016898" y="2733770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97346874-DAD7-BFE9-F259-5C4D7E43D31B}"/>
                  </a:ext>
                </a:extLst>
              </p:cNvPr>
              <p:cNvSpPr/>
              <p:nvPr/>
            </p:nvSpPr>
            <p:spPr>
              <a:xfrm>
                <a:off x="8935878" y="-2800197"/>
                <a:ext cx="2046731" cy="2736627"/>
              </a:xfrm>
              <a:custGeom>
                <a:avLst/>
                <a:gdLst>
                  <a:gd name="connsiteX0" fmla="*/ 0 w 2046731"/>
                  <a:gd name="connsiteY0" fmla="*/ 30956 h 2736627"/>
                  <a:gd name="connsiteX1" fmla="*/ 1724692 w 2046731"/>
                  <a:gd name="connsiteY1" fmla="*/ 0 h 2736627"/>
                  <a:gd name="connsiteX2" fmla="*/ 2046732 w 2046731"/>
                  <a:gd name="connsiteY2" fmla="*/ 2531078 h 2736627"/>
                  <a:gd name="connsiteX3" fmla="*/ 332042 w 2046731"/>
                  <a:gd name="connsiteY3" fmla="*/ 2736628 h 2736627"/>
                  <a:gd name="connsiteX4" fmla="*/ 0 w 2046731"/>
                  <a:gd name="connsiteY4" fmla="*/ 30956 h 273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6731" h="2736627">
                    <a:moveTo>
                      <a:pt x="0" y="30956"/>
                    </a:moveTo>
                    <a:cubicBezTo>
                      <a:pt x="574929" y="20669"/>
                      <a:pt x="1149763" y="10287"/>
                      <a:pt x="1724692" y="0"/>
                    </a:cubicBezTo>
                    <a:cubicBezTo>
                      <a:pt x="1782223" y="849440"/>
                      <a:pt x="1881854" y="1695831"/>
                      <a:pt x="2046732" y="2531078"/>
                    </a:cubicBezTo>
                    <a:cubicBezTo>
                      <a:pt x="1472756" y="2548604"/>
                      <a:pt x="896017" y="2628805"/>
                      <a:pt x="332042" y="2736628"/>
                    </a:cubicBezTo>
                    <a:cubicBezTo>
                      <a:pt x="174593" y="2164937"/>
                      <a:pt x="0" y="538163"/>
                      <a:pt x="0" y="309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1DC49730-76D7-3D2A-2CC7-957346015C09}"/>
                  </a:ext>
                </a:extLst>
              </p:cNvPr>
              <p:cNvSpPr/>
              <p:nvPr/>
            </p:nvSpPr>
            <p:spPr>
              <a:xfrm>
                <a:off x="9475089" y="-3044323"/>
                <a:ext cx="365378" cy="109346"/>
              </a:xfrm>
              <a:custGeom>
                <a:avLst/>
                <a:gdLst>
                  <a:gd name="connsiteX0" fmla="*/ 0 w 365378"/>
                  <a:gd name="connsiteY0" fmla="*/ 109347 h 109346"/>
                  <a:gd name="connsiteX1" fmla="*/ 365379 w 365378"/>
                  <a:gd name="connsiteY1" fmla="*/ 92678 h 109346"/>
                  <a:gd name="connsiteX2" fmla="*/ 301085 w 365378"/>
                  <a:gd name="connsiteY2" fmla="*/ 0 h 109346"/>
                  <a:gd name="connsiteX3" fmla="*/ 178689 w 365378"/>
                  <a:gd name="connsiteY3" fmla="*/ 25241 h 109346"/>
                  <a:gd name="connsiteX4" fmla="*/ 0 w 365378"/>
                  <a:gd name="connsiteY4" fmla="*/ 109347 h 109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378" h="109346">
                    <a:moveTo>
                      <a:pt x="0" y="109347"/>
                    </a:moveTo>
                    <a:cubicBezTo>
                      <a:pt x="121825" y="103822"/>
                      <a:pt x="243649" y="98203"/>
                      <a:pt x="365379" y="92678"/>
                    </a:cubicBezTo>
                    <a:cubicBezTo>
                      <a:pt x="341566" y="63532"/>
                      <a:pt x="320040" y="32575"/>
                      <a:pt x="301085" y="0"/>
                    </a:cubicBezTo>
                    <a:cubicBezTo>
                      <a:pt x="259461" y="3334"/>
                      <a:pt x="218503" y="12097"/>
                      <a:pt x="178689" y="25241"/>
                    </a:cubicBezTo>
                    <a:cubicBezTo>
                      <a:pt x="116015" y="45815"/>
                      <a:pt x="56959" y="76200"/>
                      <a:pt x="0" y="109347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41" name="Graphic 2">
                <a:extLst>
                  <a:ext uri="{FF2B5EF4-FFF2-40B4-BE49-F238E27FC236}">
                    <a16:creationId xmlns:a16="http://schemas.microsoft.com/office/drawing/2014/main" id="{A4A820F0-58D3-B6EE-27D9-87098B67C240}"/>
                  </a:ext>
                </a:extLst>
              </p:cNvPr>
              <p:cNvGrpSpPr/>
              <p:nvPr/>
            </p:nvGrpSpPr>
            <p:grpSpPr>
              <a:xfrm>
                <a:off x="9289541" y="-2985838"/>
                <a:ext cx="910018" cy="371569"/>
                <a:chOff x="9289541" y="-2985838"/>
                <a:chExt cx="910018" cy="371569"/>
              </a:xfrm>
            </p:grpSpPr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038E57ED-4EF0-0380-69DD-E046C73B81E3}"/>
                    </a:ext>
                  </a:extLst>
                </p:cNvPr>
                <p:cNvSpPr/>
                <p:nvPr/>
              </p:nvSpPr>
              <p:spPr>
                <a:xfrm>
                  <a:off x="9289541" y="-2985838"/>
                  <a:ext cx="910018" cy="371569"/>
                </a:xfrm>
                <a:custGeom>
                  <a:avLst/>
                  <a:gdLst>
                    <a:gd name="connsiteX0" fmla="*/ 94298 w 910018"/>
                    <a:gd name="connsiteY0" fmla="*/ 370998 h 371569"/>
                    <a:gd name="connsiteX1" fmla="*/ 885825 w 910018"/>
                    <a:gd name="connsiteY1" fmla="*/ 371569 h 371569"/>
                    <a:gd name="connsiteX2" fmla="*/ 876109 w 910018"/>
                    <a:gd name="connsiteY2" fmla="*/ 74961 h 371569"/>
                    <a:gd name="connsiteX3" fmla="*/ 803053 w 910018"/>
                    <a:gd name="connsiteY3" fmla="*/ 17049 h 371569"/>
                    <a:gd name="connsiteX4" fmla="*/ 0 w 910018"/>
                    <a:gd name="connsiteY4" fmla="*/ 29527 h 371569"/>
                    <a:gd name="connsiteX5" fmla="*/ 94298 w 910018"/>
                    <a:gd name="connsiteY5" fmla="*/ 370998 h 371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10018" h="371569">
                      <a:moveTo>
                        <a:pt x="94298" y="370998"/>
                      </a:moveTo>
                      <a:lnTo>
                        <a:pt x="885825" y="371569"/>
                      </a:lnTo>
                      <a:cubicBezTo>
                        <a:pt x="927545" y="281368"/>
                        <a:pt x="909352" y="172878"/>
                        <a:pt x="876109" y="74961"/>
                      </a:cubicBezTo>
                      <a:cubicBezTo>
                        <a:pt x="865251" y="42862"/>
                        <a:pt x="836771" y="20192"/>
                        <a:pt x="803053" y="17049"/>
                      </a:cubicBezTo>
                      <a:cubicBezTo>
                        <a:pt x="545973" y="-6668"/>
                        <a:pt x="282893" y="-8383"/>
                        <a:pt x="0" y="29527"/>
                      </a:cubicBezTo>
                      <a:cubicBezTo>
                        <a:pt x="88202" y="75818"/>
                        <a:pt x="102108" y="243934"/>
                        <a:pt x="94298" y="370998"/>
                      </a:cubicBezTo>
                      <a:close/>
                    </a:path>
                  </a:pathLst>
                </a:custGeom>
                <a:solidFill>
                  <a:srgbClr val="BCBEC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E6FA91DE-03E3-941A-41FA-D28C2081BDAC}"/>
                    </a:ext>
                  </a:extLst>
                </p:cNvPr>
                <p:cNvSpPr/>
                <p:nvPr/>
              </p:nvSpPr>
              <p:spPr>
                <a:xfrm>
                  <a:off x="9368408" y="-2836297"/>
                  <a:ext cx="831109" cy="156972"/>
                </a:xfrm>
                <a:custGeom>
                  <a:avLst/>
                  <a:gdLst>
                    <a:gd name="connsiteX0" fmla="*/ 818579 w 831109"/>
                    <a:gd name="connsiteY0" fmla="*/ 0 h 156972"/>
                    <a:gd name="connsiteX1" fmla="*/ 0 w 831109"/>
                    <a:gd name="connsiteY1" fmla="*/ 2286 h 156972"/>
                    <a:gd name="connsiteX2" fmla="*/ 17240 w 831109"/>
                    <a:gd name="connsiteY2" fmla="*/ 156972 h 156972"/>
                    <a:gd name="connsiteX3" fmla="*/ 827437 w 831109"/>
                    <a:gd name="connsiteY3" fmla="*/ 152686 h 156972"/>
                    <a:gd name="connsiteX4" fmla="*/ 818579 w 831109"/>
                    <a:gd name="connsiteY4" fmla="*/ 0 h 156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109" h="156972">
                      <a:moveTo>
                        <a:pt x="818579" y="0"/>
                      </a:moveTo>
                      <a:lnTo>
                        <a:pt x="0" y="2286"/>
                      </a:lnTo>
                      <a:cubicBezTo>
                        <a:pt x="12287" y="49816"/>
                        <a:pt x="17050" y="104489"/>
                        <a:pt x="17240" y="156972"/>
                      </a:cubicBezTo>
                      <a:lnTo>
                        <a:pt x="827437" y="152686"/>
                      </a:lnTo>
                      <a:cubicBezTo>
                        <a:pt x="835057" y="103442"/>
                        <a:pt x="830199" y="51340"/>
                        <a:pt x="818579" y="0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1D3AA884-C422-88DF-5621-A8D2F0772BB7}"/>
                    </a:ext>
                  </a:extLst>
                </p:cNvPr>
                <p:cNvSpPr/>
                <p:nvPr/>
              </p:nvSpPr>
              <p:spPr>
                <a:xfrm>
                  <a:off x="9586913" y="-2968059"/>
                  <a:ext cx="492210" cy="79949"/>
                </a:xfrm>
                <a:custGeom>
                  <a:avLst/>
                  <a:gdLst>
                    <a:gd name="connsiteX0" fmla="*/ 157924 w 492210"/>
                    <a:gd name="connsiteY0" fmla="*/ 412 h 79949"/>
                    <a:gd name="connsiteX1" fmla="*/ 15525 w 492210"/>
                    <a:gd name="connsiteY1" fmla="*/ 24129 h 79949"/>
                    <a:gd name="connsiteX2" fmla="*/ 190 w 492210"/>
                    <a:gd name="connsiteY2" fmla="*/ 42513 h 79949"/>
                    <a:gd name="connsiteX3" fmla="*/ 17335 w 492210"/>
                    <a:gd name="connsiteY3" fmla="*/ 55181 h 79949"/>
                    <a:gd name="connsiteX4" fmla="*/ 359473 w 492210"/>
                    <a:gd name="connsiteY4" fmla="*/ 74707 h 79949"/>
                    <a:gd name="connsiteX5" fmla="*/ 492061 w 492210"/>
                    <a:gd name="connsiteY5" fmla="*/ 45751 h 79949"/>
                    <a:gd name="connsiteX6" fmla="*/ 357473 w 492210"/>
                    <a:gd name="connsiteY6" fmla="*/ 7270 h 79949"/>
                    <a:gd name="connsiteX7" fmla="*/ 157924 w 492210"/>
                    <a:gd name="connsiteY7" fmla="*/ 412 h 799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2210" h="79949">
                      <a:moveTo>
                        <a:pt x="157924" y="412"/>
                      </a:moveTo>
                      <a:cubicBezTo>
                        <a:pt x="109537" y="1460"/>
                        <a:pt x="59912" y="4698"/>
                        <a:pt x="15525" y="24129"/>
                      </a:cubicBezTo>
                      <a:cubicBezTo>
                        <a:pt x="7619" y="27558"/>
                        <a:pt x="-1429" y="34035"/>
                        <a:pt x="190" y="42513"/>
                      </a:cubicBezTo>
                      <a:cubicBezTo>
                        <a:pt x="1523" y="49942"/>
                        <a:pt x="10096" y="53276"/>
                        <a:pt x="17335" y="55181"/>
                      </a:cubicBezTo>
                      <a:cubicBezTo>
                        <a:pt x="128777" y="84518"/>
                        <a:pt x="245363" y="83089"/>
                        <a:pt x="359473" y="74707"/>
                      </a:cubicBezTo>
                      <a:cubicBezTo>
                        <a:pt x="381857" y="73088"/>
                        <a:pt x="496919" y="76326"/>
                        <a:pt x="492061" y="45751"/>
                      </a:cubicBezTo>
                      <a:cubicBezTo>
                        <a:pt x="485584" y="4889"/>
                        <a:pt x="385571" y="9842"/>
                        <a:pt x="357473" y="7270"/>
                      </a:cubicBezTo>
                      <a:cubicBezTo>
                        <a:pt x="291083" y="1269"/>
                        <a:pt x="224504" y="-1017"/>
                        <a:pt x="157924" y="412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191386A3-FCA1-592F-4D79-C1A29BFF4183}"/>
                    </a:ext>
                  </a:extLst>
                </p:cNvPr>
                <p:cNvSpPr/>
                <p:nvPr/>
              </p:nvSpPr>
              <p:spPr>
                <a:xfrm>
                  <a:off x="9442704" y="-2946501"/>
                  <a:ext cx="110680" cy="42862"/>
                </a:xfrm>
                <a:custGeom>
                  <a:avLst/>
                  <a:gdLst>
                    <a:gd name="connsiteX0" fmla="*/ 110681 w 110680"/>
                    <a:gd name="connsiteY0" fmla="*/ 21431 h 42862"/>
                    <a:gd name="connsiteX1" fmla="*/ 55340 w 110680"/>
                    <a:gd name="connsiteY1" fmla="*/ 42862 h 42862"/>
                    <a:gd name="connsiteX2" fmla="*/ 0 w 110680"/>
                    <a:gd name="connsiteY2" fmla="*/ 21431 h 42862"/>
                    <a:gd name="connsiteX3" fmla="*/ 55340 w 110680"/>
                    <a:gd name="connsiteY3" fmla="*/ 0 h 42862"/>
                    <a:gd name="connsiteX4" fmla="*/ 110681 w 110680"/>
                    <a:gd name="connsiteY4" fmla="*/ 21431 h 42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680" h="42862">
                      <a:moveTo>
                        <a:pt x="110681" y="21431"/>
                      </a:moveTo>
                      <a:cubicBezTo>
                        <a:pt x="110681" y="33267"/>
                        <a:pt x="85904" y="42862"/>
                        <a:pt x="55340" y="42862"/>
                      </a:cubicBezTo>
                      <a:cubicBezTo>
                        <a:pt x="24777" y="42862"/>
                        <a:pt x="0" y="33267"/>
                        <a:pt x="0" y="21431"/>
                      </a:cubicBezTo>
                      <a:cubicBezTo>
                        <a:pt x="0" y="9595"/>
                        <a:pt x="24777" y="0"/>
                        <a:pt x="55340" y="0"/>
                      </a:cubicBezTo>
                      <a:cubicBezTo>
                        <a:pt x="85904" y="0"/>
                        <a:pt x="110681" y="9595"/>
                        <a:pt x="110681" y="21431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F25CBACC-AB38-1D05-3F8F-A4C2A2060A63}"/>
                  </a:ext>
                </a:extLst>
              </p:cNvPr>
              <p:cNvSpPr/>
              <p:nvPr/>
            </p:nvSpPr>
            <p:spPr>
              <a:xfrm>
                <a:off x="10215657" y="-2364238"/>
                <a:ext cx="373189" cy="395763"/>
              </a:xfrm>
              <a:custGeom>
                <a:avLst/>
                <a:gdLst>
                  <a:gd name="connsiteX0" fmla="*/ 373190 w 373189"/>
                  <a:gd name="connsiteY0" fmla="*/ 379857 h 395763"/>
                  <a:gd name="connsiteX1" fmla="*/ 59912 w 373189"/>
                  <a:gd name="connsiteY1" fmla="*/ 395764 h 395763"/>
                  <a:gd name="connsiteX2" fmla="*/ 0 w 373189"/>
                  <a:gd name="connsiteY2" fmla="*/ 15907 h 395763"/>
                  <a:gd name="connsiteX3" fmla="*/ 313182 w 373189"/>
                  <a:gd name="connsiteY3" fmla="*/ 0 h 395763"/>
                  <a:gd name="connsiteX4" fmla="*/ 373190 w 373189"/>
                  <a:gd name="connsiteY4" fmla="*/ 379857 h 395763"/>
                  <a:gd name="connsiteX5" fmla="*/ 92297 w 373189"/>
                  <a:gd name="connsiteY5" fmla="*/ 355949 h 395763"/>
                  <a:gd name="connsiteX6" fmla="*/ 328994 w 373189"/>
                  <a:gd name="connsiteY6" fmla="*/ 343948 h 395763"/>
                  <a:gd name="connsiteX7" fmla="*/ 281083 w 373189"/>
                  <a:gd name="connsiteY7" fmla="*/ 39815 h 395763"/>
                  <a:gd name="connsiteX8" fmla="*/ 44387 w 373189"/>
                  <a:gd name="connsiteY8" fmla="*/ 51816 h 395763"/>
                  <a:gd name="connsiteX9" fmla="*/ 92297 w 373189"/>
                  <a:gd name="connsiteY9" fmla="*/ 355949 h 395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3189" h="395763">
                    <a:moveTo>
                      <a:pt x="373190" y="379857"/>
                    </a:moveTo>
                    <a:lnTo>
                      <a:pt x="59912" y="395764"/>
                    </a:lnTo>
                    <a:lnTo>
                      <a:pt x="0" y="15907"/>
                    </a:lnTo>
                    <a:lnTo>
                      <a:pt x="313182" y="0"/>
                    </a:lnTo>
                    <a:lnTo>
                      <a:pt x="373190" y="379857"/>
                    </a:lnTo>
                    <a:close/>
                    <a:moveTo>
                      <a:pt x="92297" y="355949"/>
                    </a:moveTo>
                    <a:lnTo>
                      <a:pt x="328994" y="343948"/>
                    </a:lnTo>
                    <a:lnTo>
                      <a:pt x="281083" y="39815"/>
                    </a:lnTo>
                    <a:lnTo>
                      <a:pt x="44387" y="51816"/>
                    </a:lnTo>
                    <a:lnTo>
                      <a:pt x="92297" y="355949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6DC49D3B-8AE7-91E7-6E4F-CB5B7E0F0F26}"/>
                  </a:ext>
                </a:extLst>
              </p:cNvPr>
              <p:cNvSpPr/>
              <p:nvPr/>
            </p:nvSpPr>
            <p:spPr>
              <a:xfrm>
                <a:off x="10313098" y="-1701965"/>
                <a:ext cx="371379" cy="394525"/>
              </a:xfrm>
              <a:custGeom>
                <a:avLst/>
                <a:gdLst>
                  <a:gd name="connsiteX0" fmla="*/ 371380 w 371379"/>
                  <a:gd name="connsiteY0" fmla="*/ 380048 h 394525"/>
                  <a:gd name="connsiteX1" fmla="*/ 58102 w 371379"/>
                  <a:gd name="connsiteY1" fmla="*/ 394525 h 394525"/>
                  <a:gd name="connsiteX2" fmla="*/ 0 w 371379"/>
                  <a:gd name="connsiteY2" fmla="*/ 14478 h 394525"/>
                  <a:gd name="connsiteX3" fmla="*/ 313277 w 371379"/>
                  <a:gd name="connsiteY3" fmla="*/ 0 h 394525"/>
                  <a:gd name="connsiteX4" fmla="*/ 371380 w 371379"/>
                  <a:gd name="connsiteY4" fmla="*/ 380048 h 394525"/>
                  <a:gd name="connsiteX5" fmla="*/ 90583 w 371379"/>
                  <a:gd name="connsiteY5" fmla="*/ 354902 h 394525"/>
                  <a:gd name="connsiteX6" fmla="*/ 327374 w 371379"/>
                  <a:gd name="connsiteY6" fmla="*/ 343948 h 394525"/>
                  <a:gd name="connsiteX7" fmla="*/ 280797 w 371379"/>
                  <a:gd name="connsiteY7" fmla="*/ 39624 h 394525"/>
                  <a:gd name="connsiteX8" fmla="*/ 44005 w 371379"/>
                  <a:gd name="connsiteY8" fmla="*/ 50578 h 394525"/>
                  <a:gd name="connsiteX9" fmla="*/ 90583 w 371379"/>
                  <a:gd name="connsiteY9" fmla="*/ 354902 h 39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1379" h="394525">
                    <a:moveTo>
                      <a:pt x="371380" y="380048"/>
                    </a:moveTo>
                    <a:lnTo>
                      <a:pt x="58102" y="394525"/>
                    </a:lnTo>
                    <a:lnTo>
                      <a:pt x="0" y="14478"/>
                    </a:lnTo>
                    <a:lnTo>
                      <a:pt x="313277" y="0"/>
                    </a:lnTo>
                    <a:lnTo>
                      <a:pt x="371380" y="380048"/>
                    </a:lnTo>
                    <a:close/>
                    <a:moveTo>
                      <a:pt x="90583" y="354902"/>
                    </a:moveTo>
                    <a:lnTo>
                      <a:pt x="327374" y="343948"/>
                    </a:lnTo>
                    <a:lnTo>
                      <a:pt x="280797" y="39624"/>
                    </a:lnTo>
                    <a:lnTo>
                      <a:pt x="44005" y="50578"/>
                    </a:lnTo>
                    <a:lnTo>
                      <a:pt x="90583" y="354902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03ED29B1-A3D7-E7C0-030A-1F2CB9AA47AF}"/>
                  </a:ext>
                </a:extLst>
              </p:cNvPr>
              <p:cNvSpPr/>
              <p:nvPr/>
            </p:nvSpPr>
            <p:spPr>
              <a:xfrm>
                <a:off x="10429398" y="-1040929"/>
                <a:ext cx="377856" cy="399002"/>
              </a:xfrm>
              <a:custGeom>
                <a:avLst/>
                <a:gdLst>
                  <a:gd name="connsiteX0" fmla="*/ 64865 w 377856"/>
                  <a:gd name="connsiteY0" fmla="*/ 399002 h 399002"/>
                  <a:gd name="connsiteX1" fmla="*/ 0 w 377856"/>
                  <a:gd name="connsiteY1" fmla="*/ 20002 h 399002"/>
                  <a:gd name="connsiteX2" fmla="*/ 312992 w 377856"/>
                  <a:gd name="connsiteY2" fmla="*/ 0 h 399002"/>
                  <a:gd name="connsiteX3" fmla="*/ 377857 w 377856"/>
                  <a:gd name="connsiteY3" fmla="*/ 379000 h 399002"/>
                  <a:gd name="connsiteX4" fmla="*/ 64865 w 377856"/>
                  <a:gd name="connsiteY4" fmla="*/ 399002 h 399002"/>
                  <a:gd name="connsiteX5" fmla="*/ 44672 w 377856"/>
                  <a:gd name="connsiteY5" fmla="*/ 55340 h 399002"/>
                  <a:gd name="connsiteX6" fmla="*/ 96583 w 377856"/>
                  <a:gd name="connsiteY6" fmla="*/ 358807 h 399002"/>
                  <a:gd name="connsiteX7" fmla="*/ 333089 w 377856"/>
                  <a:gd name="connsiteY7" fmla="*/ 343757 h 399002"/>
                  <a:gd name="connsiteX8" fmla="*/ 281178 w 377856"/>
                  <a:gd name="connsiteY8" fmla="*/ 40291 h 399002"/>
                  <a:gd name="connsiteX9" fmla="*/ 44672 w 377856"/>
                  <a:gd name="connsiteY9" fmla="*/ 55340 h 399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7856" h="399002">
                    <a:moveTo>
                      <a:pt x="64865" y="399002"/>
                    </a:moveTo>
                    <a:lnTo>
                      <a:pt x="0" y="20002"/>
                    </a:lnTo>
                    <a:lnTo>
                      <a:pt x="312992" y="0"/>
                    </a:lnTo>
                    <a:lnTo>
                      <a:pt x="377857" y="379000"/>
                    </a:lnTo>
                    <a:lnTo>
                      <a:pt x="64865" y="399002"/>
                    </a:lnTo>
                    <a:close/>
                    <a:moveTo>
                      <a:pt x="44672" y="55340"/>
                    </a:moveTo>
                    <a:lnTo>
                      <a:pt x="96583" y="358807"/>
                    </a:lnTo>
                    <a:lnTo>
                      <a:pt x="333089" y="343757"/>
                    </a:lnTo>
                    <a:lnTo>
                      <a:pt x="281178" y="40291"/>
                    </a:lnTo>
                    <a:lnTo>
                      <a:pt x="44672" y="55340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45" name="Graphic 2">
                <a:extLst>
                  <a:ext uri="{FF2B5EF4-FFF2-40B4-BE49-F238E27FC236}">
                    <a16:creationId xmlns:a16="http://schemas.microsoft.com/office/drawing/2014/main" id="{B812EFB4-7DA0-6DE1-6CF2-BA2CC425475A}"/>
                  </a:ext>
                </a:extLst>
              </p:cNvPr>
              <p:cNvGrpSpPr/>
              <p:nvPr/>
            </p:nvGrpSpPr>
            <p:grpSpPr>
              <a:xfrm>
                <a:off x="9072075" y="-2297097"/>
                <a:ext cx="1075583" cy="362627"/>
                <a:chOff x="9072075" y="-2297097"/>
                <a:chExt cx="1075583" cy="362627"/>
              </a:xfrm>
            </p:grpSpPr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id="{5EEDAB27-1D42-9663-7065-F14C70DCEFCD}"/>
                    </a:ext>
                  </a:extLst>
                </p:cNvPr>
                <p:cNvSpPr/>
                <p:nvPr/>
              </p:nvSpPr>
              <p:spPr>
                <a:xfrm>
                  <a:off x="9093983" y="-2213467"/>
                  <a:ext cx="1034530" cy="79162"/>
                </a:xfrm>
                <a:custGeom>
                  <a:avLst/>
                  <a:gdLst>
                    <a:gd name="connsiteX0" fmla="*/ 23823 w 1034530"/>
                    <a:gd name="connsiteY0" fmla="*/ 79163 h 79162"/>
                    <a:gd name="connsiteX1" fmla="*/ 10 w 1034530"/>
                    <a:gd name="connsiteY1" fmla="*/ 56112 h 79162"/>
                    <a:gd name="connsiteX2" fmla="*/ 23061 w 1034530"/>
                    <a:gd name="connsiteY2" fmla="*/ 31538 h 79162"/>
                    <a:gd name="connsiteX3" fmla="*/ 1009946 w 1034530"/>
                    <a:gd name="connsiteY3" fmla="*/ 10 h 79162"/>
                    <a:gd name="connsiteX4" fmla="*/ 1034521 w 1034530"/>
                    <a:gd name="connsiteY4" fmla="*/ 23061 h 79162"/>
                    <a:gd name="connsiteX5" fmla="*/ 1011470 w 1034530"/>
                    <a:gd name="connsiteY5" fmla="*/ 47635 h 79162"/>
                    <a:gd name="connsiteX6" fmla="*/ 24585 w 1034530"/>
                    <a:gd name="connsiteY6" fmla="*/ 79163 h 79162"/>
                    <a:gd name="connsiteX7" fmla="*/ 23823 w 1034530"/>
                    <a:gd name="connsiteY7" fmla="*/ 79163 h 7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4530" h="79162">
                      <a:moveTo>
                        <a:pt x="23823" y="79163"/>
                      </a:moveTo>
                      <a:cubicBezTo>
                        <a:pt x="11059" y="79163"/>
                        <a:pt x="487" y="68971"/>
                        <a:pt x="10" y="56112"/>
                      </a:cubicBezTo>
                      <a:cubicBezTo>
                        <a:pt x="-371" y="42968"/>
                        <a:pt x="9916" y="32014"/>
                        <a:pt x="23061" y="31538"/>
                      </a:cubicBezTo>
                      <a:lnTo>
                        <a:pt x="1009946" y="10"/>
                      </a:lnTo>
                      <a:cubicBezTo>
                        <a:pt x="1023281" y="-371"/>
                        <a:pt x="1034140" y="9916"/>
                        <a:pt x="1034521" y="23061"/>
                      </a:cubicBezTo>
                      <a:cubicBezTo>
                        <a:pt x="1034901" y="36205"/>
                        <a:pt x="1024615" y="47159"/>
                        <a:pt x="1011470" y="47635"/>
                      </a:cubicBezTo>
                      <a:lnTo>
                        <a:pt x="24585" y="79163"/>
                      </a:lnTo>
                      <a:cubicBezTo>
                        <a:pt x="24394" y="79163"/>
                        <a:pt x="24108" y="79163"/>
                        <a:pt x="23823" y="79163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A093230E-1370-297F-63EA-A999173B758F}"/>
                    </a:ext>
                  </a:extLst>
                </p:cNvPr>
                <p:cNvSpPr/>
                <p:nvPr/>
              </p:nvSpPr>
              <p:spPr>
                <a:xfrm>
                  <a:off x="9113128" y="-2113550"/>
                  <a:ext cx="1034530" cy="79162"/>
                </a:xfrm>
                <a:custGeom>
                  <a:avLst/>
                  <a:gdLst>
                    <a:gd name="connsiteX0" fmla="*/ 23823 w 1034530"/>
                    <a:gd name="connsiteY0" fmla="*/ 79163 h 79162"/>
                    <a:gd name="connsiteX1" fmla="*/ 10 w 1034530"/>
                    <a:gd name="connsiteY1" fmla="*/ 56113 h 79162"/>
                    <a:gd name="connsiteX2" fmla="*/ 23061 w 1034530"/>
                    <a:gd name="connsiteY2" fmla="*/ 31538 h 79162"/>
                    <a:gd name="connsiteX3" fmla="*/ 1009946 w 1034530"/>
                    <a:gd name="connsiteY3" fmla="*/ 10 h 79162"/>
                    <a:gd name="connsiteX4" fmla="*/ 1034520 w 1034530"/>
                    <a:gd name="connsiteY4" fmla="*/ 23061 h 79162"/>
                    <a:gd name="connsiteX5" fmla="*/ 1011470 w 1034530"/>
                    <a:gd name="connsiteY5" fmla="*/ 47635 h 79162"/>
                    <a:gd name="connsiteX6" fmla="*/ 24585 w 1034530"/>
                    <a:gd name="connsiteY6" fmla="*/ 79163 h 79162"/>
                    <a:gd name="connsiteX7" fmla="*/ 23823 w 1034530"/>
                    <a:gd name="connsiteY7" fmla="*/ 79163 h 7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4530" h="79162">
                      <a:moveTo>
                        <a:pt x="23823" y="79163"/>
                      </a:moveTo>
                      <a:cubicBezTo>
                        <a:pt x="11059" y="79163"/>
                        <a:pt x="486" y="68971"/>
                        <a:pt x="10" y="56113"/>
                      </a:cubicBezTo>
                      <a:cubicBezTo>
                        <a:pt x="-371" y="42968"/>
                        <a:pt x="9916" y="32014"/>
                        <a:pt x="23061" y="31538"/>
                      </a:cubicBezTo>
                      <a:lnTo>
                        <a:pt x="1009946" y="10"/>
                      </a:lnTo>
                      <a:cubicBezTo>
                        <a:pt x="1023376" y="-371"/>
                        <a:pt x="1034044" y="9916"/>
                        <a:pt x="1034520" y="23061"/>
                      </a:cubicBezTo>
                      <a:cubicBezTo>
                        <a:pt x="1034902" y="36205"/>
                        <a:pt x="1024615" y="47159"/>
                        <a:pt x="1011470" y="47635"/>
                      </a:cubicBezTo>
                      <a:lnTo>
                        <a:pt x="24585" y="79163"/>
                      </a:lnTo>
                      <a:cubicBezTo>
                        <a:pt x="24299" y="79163"/>
                        <a:pt x="24013" y="79163"/>
                        <a:pt x="23823" y="79163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3017F4D9-8ABD-F82C-64C9-1AB3458AC253}"/>
                    </a:ext>
                  </a:extLst>
                </p:cNvPr>
                <p:cNvSpPr/>
                <p:nvPr/>
              </p:nvSpPr>
              <p:spPr>
                <a:xfrm>
                  <a:off x="9132178" y="-1997922"/>
                  <a:ext cx="541135" cy="63452"/>
                </a:xfrm>
                <a:custGeom>
                  <a:avLst/>
                  <a:gdLst>
                    <a:gd name="connsiteX0" fmla="*/ 23823 w 541135"/>
                    <a:gd name="connsiteY0" fmla="*/ 63452 h 63452"/>
                    <a:gd name="connsiteX1" fmla="*/ 10 w 541135"/>
                    <a:gd name="connsiteY1" fmla="*/ 40402 h 63452"/>
                    <a:gd name="connsiteX2" fmla="*/ 23061 w 541135"/>
                    <a:gd name="connsiteY2" fmla="*/ 15827 h 63452"/>
                    <a:gd name="connsiteX3" fmla="*/ 516551 w 541135"/>
                    <a:gd name="connsiteY3" fmla="*/ 16 h 63452"/>
                    <a:gd name="connsiteX4" fmla="*/ 541126 w 541135"/>
                    <a:gd name="connsiteY4" fmla="*/ 23066 h 63452"/>
                    <a:gd name="connsiteX5" fmla="*/ 518075 w 541135"/>
                    <a:gd name="connsiteY5" fmla="*/ 47641 h 63452"/>
                    <a:gd name="connsiteX6" fmla="*/ 24585 w 541135"/>
                    <a:gd name="connsiteY6" fmla="*/ 63452 h 63452"/>
                    <a:gd name="connsiteX7" fmla="*/ 23823 w 541135"/>
                    <a:gd name="connsiteY7" fmla="*/ 63452 h 63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1135" h="63452">
                      <a:moveTo>
                        <a:pt x="23823" y="63452"/>
                      </a:moveTo>
                      <a:cubicBezTo>
                        <a:pt x="11059" y="63452"/>
                        <a:pt x="486" y="53260"/>
                        <a:pt x="10" y="40402"/>
                      </a:cubicBezTo>
                      <a:cubicBezTo>
                        <a:pt x="-371" y="27257"/>
                        <a:pt x="9916" y="16303"/>
                        <a:pt x="23061" y="15827"/>
                      </a:cubicBezTo>
                      <a:lnTo>
                        <a:pt x="516551" y="16"/>
                      </a:lnTo>
                      <a:cubicBezTo>
                        <a:pt x="529886" y="-461"/>
                        <a:pt x="540744" y="9922"/>
                        <a:pt x="541126" y="23066"/>
                      </a:cubicBezTo>
                      <a:cubicBezTo>
                        <a:pt x="541507" y="36211"/>
                        <a:pt x="531219" y="47164"/>
                        <a:pt x="518075" y="47641"/>
                      </a:cubicBezTo>
                      <a:lnTo>
                        <a:pt x="24585" y="63452"/>
                      </a:lnTo>
                      <a:cubicBezTo>
                        <a:pt x="24299" y="63452"/>
                        <a:pt x="24108" y="63452"/>
                        <a:pt x="23823" y="63452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E2CFA64D-2FC5-6654-4D89-0288126C897A}"/>
                    </a:ext>
                  </a:extLst>
                </p:cNvPr>
                <p:cNvSpPr/>
                <p:nvPr/>
              </p:nvSpPr>
              <p:spPr>
                <a:xfrm>
                  <a:off x="9072075" y="-2297097"/>
                  <a:ext cx="541135" cy="63446"/>
                </a:xfrm>
                <a:custGeom>
                  <a:avLst/>
                  <a:gdLst>
                    <a:gd name="connsiteX0" fmla="*/ 23823 w 541135"/>
                    <a:gd name="connsiteY0" fmla="*/ 63447 h 63446"/>
                    <a:gd name="connsiteX1" fmla="*/ 10 w 541135"/>
                    <a:gd name="connsiteY1" fmla="*/ 40396 h 63446"/>
                    <a:gd name="connsiteX2" fmla="*/ 23061 w 541135"/>
                    <a:gd name="connsiteY2" fmla="*/ 15822 h 63446"/>
                    <a:gd name="connsiteX3" fmla="*/ 516551 w 541135"/>
                    <a:gd name="connsiteY3" fmla="*/ 10 h 63446"/>
                    <a:gd name="connsiteX4" fmla="*/ 541126 w 541135"/>
                    <a:gd name="connsiteY4" fmla="*/ 23061 h 63446"/>
                    <a:gd name="connsiteX5" fmla="*/ 518075 w 541135"/>
                    <a:gd name="connsiteY5" fmla="*/ 47635 h 63446"/>
                    <a:gd name="connsiteX6" fmla="*/ 24585 w 541135"/>
                    <a:gd name="connsiteY6" fmla="*/ 63447 h 63446"/>
                    <a:gd name="connsiteX7" fmla="*/ 23823 w 541135"/>
                    <a:gd name="connsiteY7" fmla="*/ 63447 h 63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1135" h="63446">
                      <a:moveTo>
                        <a:pt x="23823" y="63447"/>
                      </a:moveTo>
                      <a:cubicBezTo>
                        <a:pt x="11059" y="63447"/>
                        <a:pt x="487" y="53255"/>
                        <a:pt x="10" y="40396"/>
                      </a:cubicBezTo>
                      <a:cubicBezTo>
                        <a:pt x="-371" y="27252"/>
                        <a:pt x="9916" y="16298"/>
                        <a:pt x="23061" y="15822"/>
                      </a:cubicBezTo>
                      <a:lnTo>
                        <a:pt x="516551" y="10"/>
                      </a:lnTo>
                      <a:cubicBezTo>
                        <a:pt x="529886" y="-371"/>
                        <a:pt x="540745" y="9916"/>
                        <a:pt x="541126" y="23061"/>
                      </a:cubicBezTo>
                      <a:cubicBezTo>
                        <a:pt x="541507" y="36205"/>
                        <a:pt x="531220" y="47159"/>
                        <a:pt x="518075" y="47635"/>
                      </a:cubicBezTo>
                      <a:lnTo>
                        <a:pt x="24585" y="63447"/>
                      </a:lnTo>
                      <a:cubicBezTo>
                        <a:pt x="24394" y="63447"/>
                        <a:pt x="24109" y="63447"/>
                        <a:pt x="23823" y="63447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6" name="Graphic 2">
                <a:extLst>
                  <a:ext uri="{FF2B5EF4-FFF2-40B4-BE49-F238E27FC236}">
                    <a16:creationId xmlns:a16="http://schemas.microsoft.com/office/drawing/2014/main" id="{1506E33B-D076-8C4D-9608-E40D44DDF05A}"/>
                  </a:ext>
                </a:extLst>
              </p:cNvPr>
              <p:cNvGrpSpPr/>
              <p:nvPr/>
            </p:nvGrpSpPr>
            <p:grpSpPr>
              <a:xfrm>
                <a:off x="9199423" y="-1611394"/>
                <a:ext cx="1083969" cy="388822"/>
                <a:chOff x="9199423" y="-1611394"/>
                <a:chExt cx="1083969" cy="388822"/>
              </a:xfrm>
            </p:grpSpPr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AE8EE1C2-A884-9DC7-3B83-E45A02CED5F7}"/>
                    </a:ext>
                  </a:extLst>
                </p:cNvPr>
                <p:cNvSpPr/>
                <p:nvPr/>
              </p:nvSpPr>
              <p:spPr>
                <a:xfrm>
                  <a:off x="9227522" y="-1559974"/>
                  <a:ext cx="1030629" cy="140425"/>
                </a:xfrm>
                <a:custGeom>
                  <a:avLst/>
                  <a:gdLst>
                    <a:gd name="connsiteX0" fmla="*/ 23825 w 1030629"/>
                    <a:gd name="connsiteY0" fmla="*/ 140426 h 140425"/>
                    <a:gd name="connsiteX1" fmla="*/ 107 w 1030629"/>
                    <a:gd name="connsiteY1" fmla="*/ 118804 h 140425"/>
                    <a:gd name="connsiteX2" fmla="*/ 21539 w 1030629"/>
                    <a:gd name="connsiteY2" fmla="*/ 92896 h 140425"/>
                    <a:gd name="connsiteX3" fmla="*/ 1004614 w 1030629"/>
                    <a:gd name="connsiteY3" fmla="*/ 122 h 140425"/>
                    <a:gd name="connsiteX4" fmla="*/ 1030522 w 1030629"/>
                    <a:gd name="connsiteY4" fmla="*/ 21554 h 140425"/>
                    <a:gd name="connsiteX5" fmla="*/ 1009091 w 1030629"/>
                    <a:gd name="connsiteY5" fmla="*/ 47462 h 140425"/>
                    <a:gd name="connsiteX6" fmla="*/ 26111 w 1030629"/>
                    <a:gd name="connsiteY6" fmla="*/ 140330 h 140425"/>
                    <a:gd name="connsiteX7" fmla="*/ 23825 w 1030629"/>
                    <a:gd name="connsiteY7" fmla="*/ 140426 h 140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0629" h="140425">
                      <a:moveTo>
                        <a:pt x="23825" y="140426"/>
                      </a:moveTo>
                      <a:cubicBezTo>
                        <a:pt x="11728" y="140426"/>
                        <a:pt x="1346" y="131187"/>
                        <a:pt x="107" y="118804"/>
                      </a:cubicBezTo>
                      <a:cubicBezTo>
                        <a:pt x="-1131" y="105755"/>
                        <a:pt x="8489" y="94134"/>
                        <a:pt x="21539" y="92896"/>
                      </a:cubicBezTo>
                      <a:lnTo>
                        <a:pt x="1004614" y="122"/>
                      </a:lnTo>
                      <a:cubicBezTo>
                        <a:pt x="1017663" y="-1211"/>
                        <a:pt x="1029284" y="8505"/>
                        <a:pt x="1030522" y="21554"/>
                      </a:cubicBezTo>
                      <a:cubicBezTo>
                        <a:pt x="1031760" y="34603"/>
                        <a:pt x="1022140" y="46224"/>
                        <a:pt x="1009091" y="47462"/>
                      </a:cubicBezTo>
                      <a:lnTo>
                        <a:pt x="26111" y="140330"/>
                      </a:lnTo>
                      <a:cubicBezTo>
                        <a:pt x="25349" y="140330"/>
                        <a:pt x="24587" y="140426"/>
                        <a:pt x="23825" y="140426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9A42F8C1-9E42-BD9F-5EAF-647FAA1D2F8C}"/>
                    </a:ext>
                  </a:extLst>
                </p:cNvPr>
                <p:cNvSpPr/>
                <p:nvPr/>
              </p:nvSpPr>
              <p:spPr>
                <a:xfrm>
                  <a:off x="9252763" y="-1461470"/>
                  <a:ext cx="1030629" cy="140410"/>
                </a:xfrm>
                <a:custGeom>
                  <a:avLst/>
                  <a:gdLst>
                    <a:gd name="connsiteX0" fmla="*/ 23825 w 1030629"/>
                    <a:gd name="connsiteY0" fmla="*/ 140411 h 140410"/>
                    <a:gd name="connsiteX1" fmla="*/ 107 w 1030629"/>
                    <a:gd name="connsiteY1" fmla="*/ 118789 h 140410"/>
                    <a:gd name="connsiteX2" fmla="*/ 21539 w 1030629"/>
                    <a:gd name="connsiteY2" fmla="*/ 92881 h 140410"/>
                    <a:gd name="connsiteX3" fmla="*/ 1004614 w 1030629"/>
                    <a:gd name="connsiteY3" fmla="*/ 107 h 140410"/>
                    <a:gd name="connsiteX4" fmla="*/ 1030522 w 1030629"/>
                    <a:gd name="connsiteY4" fmla="*/ 21539 h 140410"/>
                    <a:gd name="connsiteX5" fmla="*/ 1009091 w 1030629"/>
                    <a:gd name="connsiteY5" fmla="*/ 47447 h 140410"/>
                    <a:gd name="connsiteX6" fmla="*/ 26015 w 1030629"/>
                    <a:gd name="connsiteY6" fmla="*/ 140315 h 140410"/>
                    <a:gd name="connsiteX7" fmla="*/ 23825 w 1030629"/>
                    <a:gd name="connsiteY7" fmla="*/ 140411 h 14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0629" h="140410">
                      <a:moveTo>
                        <a:pt x="23825" y="140411"/>
                      </a:moveTo>
                      <a:cubicBezTo>
                        <a:pt x="11728" y="140411"/>
                        <a:pt x="1346" y="131171"/>
                        <a:pt x="107" y="118789"/>
                      </a:cubicBezTo>
                      <a:cubicBezTo>
                        <a:pt x="-1131" y="105740"/>
                        <a:pt x="8489" y="94119"/>
                        <a:pt x="21539" y="92881"/>
                      </a:cubicBezTo>
                      <a:lnTo>
                        <a:pt x="1004614" y="107"/>
                      </a:lnTo>
                      <a:cubicBezTo>
                        <a:pt x="1017663" y="-1131"/>
                        <a:pt x="1029284" y="8489"/>
                        <a:pt x="1030522" y="21539"/>
                      </a:cubicBezTo>
                      <a:cubicBezTo>
                        <a:pt x="1031760" y="34588"/>
                        <a:pt x="1022140" y="46208"/>
                        <a:pt x="1009091" y="47447"/>
                      </a:cubicBezTo>
                      <a:lnTo>
                        <a:pt x="26015" y="140315"/>
                      </a:lnTo>
                      <a:cubicBezTo>
                        <a:pt x="25349" y="140411"/>
                        <a:pt x="24587" y="140411"/>
                        <a:pt x="23825" y="140411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7B87EDDF-2A2B-0BB4-CA66-742FDDBD6B9B}"/>
                    </a:ext>
                  </a:extLst>
                </p:cNvPr>
                <p:cNvSpPr/>
                <p:nvPr/>
              </p:nvSpPr>
              <p:spPr>
                <a:xfrm>
                  <a:off x="9278004" y="-1316485"/>
                  <a:ext cx="539043" cy="93914"/>
                </a:xfrm>
                <a:custGeom>
                  <a:avLst/>
                  <a:gdLst>
                    <a:gd name="connsiteX0" fmla="*/ 23825 w 539043"/>
                    <a:gd name="connsiteY0" fmla="*/ 93914 h 93914"/>
                    <a:gd name="connsiteX1" fmla="*/ 107 w 539043"/>
                    <a:gd name="connsiteY1" fmla="*/ 72388 h 93914"/>
                    <a:gd name="connsiteX2" fmla="*/ 21539 w 539043"/>
                    <a:gd name="connsiteY2" fmla="*/ 46480 h 93914"/>
                    <a:gd name="connsiteX3" fmla="*/ 513029 w 539043"/>
                    <a:gd name="connsiteY3" fmla="*/ 93 h 93914"/>
                    <a:gd name="connsiteX4" fmla="*/ 538937 w 539043"/>
                    <a:gd name="connsiteY4" fmla="*/ 21524 h 93914"/>
                    <a:gd name="connsiteX5" fmla="*/ 517505 w 539043"/>
                    <a:gd name="connsiteY5" fmla="*/ 47432 h 93914"/>
                    <a:gd name="connsiteX6" fmla="*/ 26015 w 539043"/>
                    <a:gd name="connsiteY6" fmla="*/ 93819 h 93914"/>
                    <a:gd name="connsiteX7" fmla="*/ 23825 w 539043"/>
                    <a:gd name="connsiteY7" fmla="*/ 93914 h 93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9043" h="93914">
                      <a:moveTo>
                        <a:pt x="23825" y="93914"/>
                      </a:moveTo>
                      <a:cubicBezTo>
                        <a:pt x="11728" y="93914"/>
                        <a:pt x="1346" y="84675"/>
                        <a:pt x="107" y="72388"/>
                      </a:cubicBezTo>
                      <a:cubicBezTo>
                        <a:pt x="-1131" y="59243"/>
                        <a:pt x="8489" y="47718"/>
                        <a:pt x="21539" y="46480"/>
                      </a:cubicBezTo>
                      <a:lnTo>
                        <a:pt x="513029" y="93"/>
                      </a:lnTo>
                      <a:cubicBezTo>
                        <a:pt x="526078" y="-1050"/>
                        <a:pt x="537698" y="8475"/>
                        <a:pt x="538937" y="21524"/>
                      </a:cubicBezTo>
                      <a:cubicBezTo>
                        <a:pt x="540175" y="34669"/>
                        <a:pt x="530555" y="46194"/>
                        <a:pt x="517505" y="47432"/>
                      </a:cubicBezTo>
                      <a:lnTo>
                        <a:pt x="26015" y="93819"/>
                      </a:lnTo>
                      <a:cubicBezTo>
                        <a:pt x="25349" y="93914"/>
                        <a:pt x="24587" y="93914"/>
                        <a:pt x="23825" y="93914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B68FB0C2-B0DD-634D-6F85-140D5B9C89A2}"/>
                    </a:ext>
                  </a:extLst>
                </p:cNvPr>
                <p:cNvSpPr/>
                <p:nvPr/>
              </p:nvSpPr>
              <p:spPr>
                <a:xfrm>
                  <a:off x="9199423" y="-1611394"/>
                  <a:ext cx="539043" cy="94023"/>
                </a:xfrm>
                <a:custGeom>
                  <a:avLst/>
                  <a:gdLst>
                    <a:gd name="connsiteX0" fmla="*/ 23825 w 539043"/>
                    <a:gd name="connsiteY0" fmla="*/ 94024 h 94023"/>
                    <a:gd name="connsiteX1" fmla="*/ 107 w 539043"/>
                    <a:gd name="connsiteY1" fmla="*/ 72402 h 94023"/>
                    <a:gd name="connsiteX2" fmla="*/ 21539 w 539043"/>
                    <a:gd name="connsiteY2" fmla="*/ 46494 h 94023"/>
                    <a:gd name="connsiteX3" fmla="*/ 513029 w 539043"/>
                    <a:gd name="connsiteY3" fmla="*/ 107 h 94023"/>
                    <a:gd name="connsiteX4" fmla="*/ 538937 w 539043"/>
                    <a:gd name="connsiteY4" fmla="*/ 21539 h 94023"/>
                    <a:gd name="connsiteX5" fmla="*/ 517505 w 539043"/>
                    <a:gd name="connsiteY5" fmla="*/ 47447 h 94023"/>
                    <a:gd name="connsiteX6" fmla="*/ 26015 w 539043"/>
                    <a:gd name="connsiteY6" fmla="*/ 93833 h 94023"/>
                    <a:gd name="connsiteX7" fmla="*/ 23825 w 539043"/>
                    <a:gd name="connsiteY7" fmla="*/ 94024 h 9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9043" h="94023">
                      <a:moveTo>
                        <a:pt x="23825" y="94024"/>
                      </a:moveTo>
                      <a:cubicBezTo>
                        <a:pt x="11728" y="94024"/>
                        <a:pt x="1346" y="84785"/>
                        <a:pt x="107" y="72402"/>
                      </a:cubicBezTo>
                      <a:cubicBezTo>
                        <a:pt x="-1131" y="59353"/>
                        <a:pt x="8489" y="47732"/>
                        <a:pt x="21539" y="46494"/>
                      </a:cubicBezTo>
                      <a:lnTo>
                        <a:pt x="513029" y="107"/>
                      </a:lnTo>
                      <a:cubicBezTo>
                        <a:pt x="526078" y="-1131"/>
                        <a:pt x="537698" y="8489"/>
                        <a:pt x="538937" y="21539"/>
                      </a:cubicBezTo>
                      <a:cubicBezTo>
                        <a:pt x="540175" y="34588"/>
                        <a:pt x="530555" y="46208"/>
                        <a:pt x="517505" y="47447"/>
                      </a:cubicBezTo>
                      <a:lnTo>
                        <a:pt x="26015" y="93833"/>
                      </a:lnTo>
                      <a:cubicBezTo>
                        <a:pt x="25349" y="94024"/>
                        <a:pt x="24587" y="94024"/>
                        <a:pt x="23825" y="94024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7" name="Graphic 2">
                <a:extLst>
                  <a:ext uri="{FF2B5EF4-FFF2-40B4-BE49-F238E27FC236}">
                    <a16:creationId xmlns:a16="http://schemas.microsoft.com/office/drawing/2014/main" id="{F21469CA-F0F6-8575-5C0B-97ADF4C82DB4}"/>
                  </a:ext>
                </a:extLst>
              </p:cNvPr>
              <p:cNvGrpSpPr/>
              <p:nvPr/>
            </p:nvGrpSpPr>
            <p:grpSpPr>
              <a:xfrm>
                <a:off x="9314544" y="-922123"/>
                <a:ext cx="1085469" cy="395447"/>
                <a:chOff x="9314544" y="-922123"/>
                <a:chExt cx="1085469" cy="395447"/>
              </a:xfrm>
            </p:grpSpPr>
            <p:sp>
              <p:nvSpPr>
                <p:cNvPr id="151" name="Freeform: Shape 150">
                  <a:extLst>
                    <a:ext uri="{FF2B5EF4-FFF2-40B4-BE49-F238E27FC236}">
                      <a16:creationId xmlns:a16="http://schemas.microsoft.com/office/drawing/2014/main" id="{9FE2D2F3-35B3-61F2-0C21-CAB2E67D6DBF}"/>
                    </a:ext>
                  </a:extLst>
                </p:cNvPr>
                <p:cNvSpPr/>
                <p:nvPr/>
              </p:nvSpPr>
              <p:spPr>
                <a:xfrm>
                  <a:off x="9344167" y="-879260"/>
                  <a:ext cx="1028986" cy="156465"/>
                </a:xfrm>
                <a:custGeom>
                  <a:avLst/>
                  <a:gdLst>
                    <a:gd name="connsiteX0" fmla="*/ 23765 w 1028986"/>
                    <a:gd name="connsiteY0" fmla="*/ 156466 h 156465"/>
                    <a:gd name="connsiteX1" fmla="*/ 143 w 1028986"/>
                    <a:gd name="connsiteY1" fmla="*/ 135320 h 156465"/>
                    <a:gd name="connsiteX2" fmla="*/ 21193 w 1028986"/>
                    <a:gd name="connsiteY2" fmla="*/ 109031 h 156465"/>
                    <a:gd name="connsiteX3" fmla="*/ 1002554 w 1028986"/>
                    <a:gd name="connsiteY3" fmla="*/ 160 h 156465"/>
                    <a:gd name="connsiteX4" fmla="*/ 1028843 w 1028986"/>
                    <a:gd name="connsiteY4" fmla="*/ 21210 h 156465"/>
                    <a:gd name="connsiteX5" fmla="*/ 1007793 w 1028986"/>
                    <a:gd name="connsiteY5" fmla="*/ 47499 h 156465"/>
                    <a:gd name="connsiteX6" fmla="*/ 26432 w 1028986"/>
                    <a:gd name="connsiteY6" fmla="*/ 156275 h 156465"/>
                    <a:gd name="connsiteX7" fmla="*/ 23765 w 1028986"/>
                    <a:gd name="connsiteY7" fmla="*/ 156466 h 156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28986" h="156465">
                      <a:moveTo>
                        <a:pt x="23765" y="156466"/>
                      </a:moveTo>
                      <a:cubicBezTo>
                        <a:pt x="11764" y="156466"/>
                        <a:pt x="1477" y="147417"/>
                        <a:pt x="143" y="135320"/>
                      </a:cubicBezTo>
                      <a:cubicBezTo>
                        <a:pt x="-1286" y="122271"/>
                        <a:pt x="8144" y="110460"/>
                        <a:pt x="21193" y="109031"/>
                      </a:cubicBezTo>
                      <a:lnTo>
                        <a:pt x="1002554" y="160"/>
                      </a:lnTo>
                      <a:cubicBezTo>
                        <a:pt x="1015603" y="-1364"/>
                        <a:pt x="1027414" y="8161"/>
                        <a:pt x="1028843" y="21210"/>
                      </a:cubicBezTo>
                      <a:cubicBezTo>
                        <a:pt x="1030272" y="34260"/>
                        <a:pt x="1020842" y="46071"/>
                        <a:pt x="1007793" y="47499"/>
                      </a:cubicBezTo>
                      <a:lnTo>
                        <a:pt x="26432" y="156275"/>
                      </a:lnTo>
                      <a:cubicBezTo>
                        <a:pt x="25575" y="156370"/>
                        <a:pt x="24718" y="156466"/>
                        <a:pt x="23765" y="156466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E93B2285-1AF0-E233-1021-A849EECFEA4B}"/>
                    </a:ext>
                  </a:extLst>
                </p:cNvPr>
                <p:cNvSpPr/>
                <p:nvPr/>
              </p:nvSpPr>
              <p:spPr>
                <a:xfrm>
                  <a:off x="9371028" y="-781152"/>
                  <a:ext cx="1028986" cy="156465"/>
                </a:xfrm>
                <a:custGeom>
                  <a:avLst/>
                  <a:gdLst>
                    <a:gd name="connsiteX0" fmla="*/ 23765 w 1028986"/>
                    <a:gd name="connsiteY0" fmla="*/ 156465 h 156465"/>
                    <a:gd name="connsiteX1" fmla="*/ 143 w 1028986"/>
                    <a:gd name="connsiteY1" fmla="*/ 135320 h 156465"/>
                    <a:gd name="connsiteX2" fmla="*/ 21193 w 1028986"/>
                    <a:gd name="connsiteY2" fmla="*/ 109031 h 156465"/>
                    <a:gd name="connsiteX3" fmla="*/ 1002554 w 1028986"/>
                    <a:gd name="connsiteY3" fmla="*/ 160 h 156465"/>
                    <a:gd name="connsiteX4" fmla="*/ 1028843 w 1028986"/>
                    <a:gd name="connsiteY4" fmla="*/ 21210 h 156465"/>
                    <a:gd name="connsiteX5" fmla="*/ 1007793 w 1028986"/>
                    <a:gd name="connsiteY5" fmla="*/ 47499 h 156465"/>
                    <a:gd name="connsiteX6" fmla="*/ 26432 w 1028986"/>
                    <a:gd name="connsiteY6" fmla="*/ 156370 h 156465"/>
                    <a:gd name="connsiteX7" fmla="*/ 23765 w 1028986"/>
                    <a:gd name="connsiteY7" fmla="*/ 156465 h 156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28986" h="156465">
                      <a:moveTo>
                        <a:pt x="23765" y="156465"/>
                      </a:moveTo>
                      <a:cubicBezTo>
                        <a:pt x="11764" y="156465"/>
                        <a:pt x="1477" y="147417"/>
                        <a:pt x="143" y="135320"/>
                      </a:cubicBezTo>
                      <a:cubicBezTo>
                        <a:pt x="-1286" y="122271"/>
                        <a:pt x="8144" y="110460"/>
                        <a:pt x="21193" y="109031"/>
                      </a:cubicBezTo>
                      <a:lnTo>
                        <a:pt x="1002554" y="160"/>
                      </a:lnTo>
                      <a:cubicBezTo>
                        <a:pt x="1015603" y="-1364"/>
                        <a:pt x="1027414" y="8161"/>
                        <a:pt x="1028843" y="21210"/>
                      </a:cubicBezTo>
                      <a:cubicBezTo>
                        <a:pt x="1030272" y="34260"/>
                        <a:pt x="1020842" y="46071"/>
                        <a:pt x="1007793" y="47499"/>
                      </a:cubicBezTo>
                      <a:lnTo>
                        <a:pt x="26432" y="156370"/>
                      </a:lnTo>
                      <a:cubicBezTo>
                        <a:pt x="25575" y="156370"/>
                        <a:pt x="24718" y="156465"/>
                        <a:pt x="23765" y="156465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Freeform: Shape 152">
                  <a:extLst>
                    <a:ext uri="{FF2B5EF4-FFF2-40B4-BE49-F238E27FC236}">
                      <a16:creationId xmlns:a16="http://schemas.microsoft.com/office/drawing/2014/main" id="{06FCB217-3905-A540-69E4-A7BF3D813EAA}"/>
                    </a:ext>
                  </a:extLst>
                </p:cNvPr>
                <p:cNvSpPr/>
                <p:nvPr/>
              </p:nvSpPr>
              <p:spPr>
                <a:xfrm>
                  <a:off x="9397888" y="-628657"/>
                  <a:ext cx="538353" cy="101982"/>
                </a:xfrm>
                <a:custGeom>
                  <a:avLst/>
                  <a:gdLst>
                    <a:gd name="connsiteX0" fmla="*/ 23765 w 538353"/>
                    <a:gd name="connsiteY0" fmla="*/ 101982 h 101982"/>
                    <a:gd name="connsiteX1" fmla="*/ 143 w 538353"/>
                    <a:gd name="connsiteY1" fmla="*/ 80837 h 101982"/>
                    <a:gd name="connsiteX2" fmla="*/ 21193 w 538353"/>
                    <a:gd name="connsiteY2" fmla="*/ 54548 h 101982"/>
                    <a:gd name="connsiteX3" fmla="*/ 511921 w 538353"/>
                    <a:gd name="connsiteY3" fmla="*/ 160 h 101982"/>
                    <a:gd name="connsiteX4" fmla="*/ 538210 w 538353"/>
                    <a:gd name="connsiteY4" fmla="*/ 21211 h 101982"/>
                    <a:gd name="connsiteX5" fmla="*/ 517160 w 538353"/>
                    <a:gd name="connsiteY5" fmla="*/ 47499 h 101982"/>
                    <a:gd name="connsiteX6" fmla="*/ 26432 w 538353"/>
                    <a:gd name="connsiteY6" fmla="*/ 101887 h 101982"/>
                    <a:gd name="connsiteX7" fmla="*/ 23765 w 538353"/>
                    <a:gd name="connsiteY7" fmla="*/ 101982 h 101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353" h="101982">
                      <a:moveTo>
                        <a:pt x="23765" y="101982"/>
                      </a:moveTo>
                      <a:cubicBezTo>
                        <a:pt x="11764" y="101982"/>
                        <a:pt x="1477" y="92934"/>
                        <a:pt x="143" y="80837"/>
                      </a:cubicBezTo>
                      <a:cubicBezTo>
                        <a:pt x="-1286" y="67788"/>
                        <a:pt x="8144" y="55977"/>
                        <a:pt x="21193" y="54548"/>
                      </a:cubicBezTo>
                      <a:lnTo>
                        <a:pt x="511921" y="160"/>
                      </a:lnTo>
                      <a:cubicBezTo>
                        <a:pt x="524971" y="-1364"/>
                        <a:pt x="536782" y="8161"/>
                        <a:pt x="538210" y="21211"/>
                      </a:cubicBezTo>
                      <a:cubicBezTo>
                        <a:pt x="539639" y="34260"/>
                        <a:pt x="530209" y="46071"/>
                        <a:pt x="517160" y="47499"/>
                      </a:cubicBezTo>
                      <a:lnTo>
                        <a:pt x="26432" y="101887"/>
                      </a:lnTo>
                      <a:cubicBezTo>
                        <a:pt x="25575" y="101982"/>
                        <a:pt x="24622" y="101982"/>
                        <a:pt x="23765" y="101982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6C83F816-9E30-4AC8-EB02-B65D585EB17D}"/>
                    </a:ext>
                  </a:extLst>
                </p:cNvPr>
                <p:cNvSpPr/>
                <p:nvPr/>
              </p:nvSpPr>
              <p:spPr>
                <a:xfrm>
                  <a:off x="9314544" y="-922123"/>
                  <a:ext cx="538353" cy="101982"/>
                </a:xfrm>
                <a:custGeom>
                  <a:avLst/>
                  <a:gdLst>
                    <a:gd name="connsiteX0" fmla="*/ 23765 w 538353"/>
                    <a:gd name="connsiteY0" fmla="*/ 101982 h 101982"/>
                    <a:gd name="connsiteX1" fmla="*/ 143 w 538353"/>
                    <a:gd name="connsiteY1" fmla="*/ 80837 h 101982"/>
                    <a:gd name="connsiteX2" fmla="*/ 21193 w 538353"/>
                    <a:gd name="connsiteY2" fmla="*/ 54548 h 101982"/>
                    <a:gd name="connsiteX3" fmla="*/ 511921 w 538353"/>
                    <a:gd name="connsiteY3" fmla="*/ 160 h 101982"/>
                    <a:gd name="connsiteX4" fmla="*/ 538210 w 538353"/>
                    <a:gd name="connsiteY4" fmla="*/ 21210 h 101982"/>
                    <a:gd name="connsiteX5" fmla="*/ 517160 w 538353"/>
                    <a:gd name="connsiteY5" fmla="*/ 47499 h 101982"/>
                    <a:gd name="connsiteX6" fmla="*/ 26432 w 538353"/>
                    <a:gd name="connsiteY6" fmla="*/ 101887 h 101982"/>
                    <a:gd name="connsiteX7" fmla="*/ 23765 w 538353"/>
                    <a:gd name="connsiteY7" fmla="*/ 101982 h 101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353" h="101982">
                      <a:moveTo>
                        <a:pt x="23765" y="101982"/>
                      </a:moveTo>
                      <a:cubicBezTo>
                        <a:pt x="11764" y="101982"/>
                        <a:pt x="1477" y="92934"/>
                        <a:pt x="143" y="80837"/>
                      </a:cubicBezTo>
                      <a:cubicBezTo>
                        <a:pt x="-1286" y="67788"/>
                        <a:pt x="8144" y="55977"/>
                        <a:pt x="21193" y="54548"/>
                      </a:cubicBezTo>
                      <a:lnTo>
                        <a:pt x="511921" y="160"/>
                      </a:lnTo>
                      <a:cubicBezTo>
                        <a:pt x="525066" y="-1364"/>
                        <a:pt x="536782" y="8161"/>
                        <a:pt x="538210" y="21210"/>
                      </a:cubicBezTo>
                      <a:cubicBezTo>
                        <a:pt x="539639" y="34260"/>
                        <a:pt x="530209" y="46071"/>
                        <a:pt x="517160" y="47499"/>
                      </a:cubicBezTo>
                      <a:lnTo>
                        <a:pt x="26432" y="101887"/>
                      </a:lnTo>
                      <a:cubicBezTo>
                        <a:pt x="25480" y="101887"/>
                        <a:pt x="24622" y="101982"/>
                        <a:pt x="23765" y="101982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F5276720-6513-CD7D-BD4B-7C04A0764221}"/>
                  </a:ext>
                </a:extLst>
              </p:cNvPr>
              <p:cNvSpPr/>
              <p:nvPr/>
            </p:nvSpPr>
            <p:spPr>
              <a:xfrm>
                <a:off x="10200132" y="-2434247"/>
                <a:ext cx="404336" cy="353568"/>
              </a:xfrm>
              <a:custGeom>
                <a:avLst/>
                <a:gdLst>
                  <a:gd name="connsiteX0" fmla="*/ 0 w 404336"/>
                  <a:gd name="connsiteY0" fmla="*/ 124206 h 353568"/>
                  <a:gd name="connsiteX1" fmla="*/ 182785 w 404336"/>
                  <a:gd name="connsiteY1" fmla="*/ 231172 h 353568"/>
                  <a:gd name="connsiteX2" fmla="*/ 404336 w 404336"/>
                  <a:gd name="connsiteY2" fmla="*/ 0 h 353568"/>
                  <a:gd name="connsiteX3" fmla="*/ 198882 w 404336"/>
                  <a:gd name="connsiteY3" fmla="*/ 353568 h 353568"/>
                  <a:gd name="connsiteX4" fmla="*/ 0 w 404336"/>
                  <a:gd name="connsiteY4" fmla="*/ 124206 h 353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8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3" y="67151"/>
                      <a:pt x="404336" y="0"/>
                    </a:cubicBezTo>
                    <a:cubicBezTo>
                      <a:pt x="314896" y="108204"/>
                      <a:pt x="245554" y="227648"/>
                      <a:pt x="198882" y="353568"/>
                    </a:cubicBezTo>
                    <a:cubicBezTo>
                      <a:pt x="154876" y="268796"/>
                      <a:pt x="85439" y="186785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232317B4-DE46-150F-5165-BC8030BF5346}"/>
                  </a:ext>
                </a:extLst>
              </p:cNvPr>
              <p:cNvSpPr/>
              <p:nvPr/>
            </p:nvSpPr>
            <p:spPr>
              <a:xfrm>
                <a:off x="10296620" y="-1741208"/>
                <a:ext cx="404336" cy="353567"/>
              </a:xfrm>
              <a:custGeom>
                <a:avLst/>
                <a:gdLst>
                  <a:gd name="connsiteX0" fmla="*/ 0 w 404336"/>
                  <a:gd name="connsiteY0" fmla="*/ 124206 h 353567"/>
                  <a:gd name="connsiteX1" fmla="*/ 182785 w 404336"/>
                  <a:gd name="connsiteY1" fmla="*/ 231172 h 353567"/>
                  <a:gd name="connsiteX2" fmla="*/ 404336 w 404336"/>
                  <a:gd name="connsiteY2" fmla="*/ 0 h 353567"/>
                  <a:gd name="connsiteX3" fmla="*/ 198882 w 404336"/>
                  <a:gd name="connsiteY3" fmla="*/ 353568 h 353567"/>
                  <a:gd name="connsiteX4" fmla="*/ 0 w 404336"/>
                  <a:gd name="connsiteY4" fmla="*/ 124206 h 35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7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4" y="67151"/>
                      <a:pt x="404336" y="0"/>
                    </a:cubicBezTo>
                    <a:cubicBezTo>
                      <a:pt x="314897" y="108204"/>
                      <a:pt x="245554" y="227647"/>
                      <a:pt x="198882" y="353568"/>
                    </a:cubicBezTo>
                    <a:cubicBezTo>
                      <a:pt x="154877" y="268796"/>
                      <a:pt x="85344" y="186785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1D866C05-0562-CE13-7EFC-9C5855C88AD9}"/>
                  </a:ext>
                </a:extLst>
              </p:cNvPr>
              <p:cNvSpPr/>
              <p:nvPr/>
            </p:nvSpPr>
            <p:spPr>
              <a:xfrm>
                <a:off x="10416158" y="-1093412"/>
                <a:ext cx="404336" cy="353567"/>
              </a:xfrm>
              <a:custGeom>
                <a:avLst/>
                <a:gdLst>
                  <a:gd name="connsiteX0" fmla="*/ 0 w 404336"/>
                  <a:gd name="connsiteY0" fmla="*/ 124206 h 353567"/>
                  <a:gd name="connsiteX1" fmla="*/ 182785 w 404336"/>
                  <a:gd name="connsiteY1" fmla="*/ 231172 h 353567"/>
                  <a:gd name="connsiteX2" fmla="*/ 404336 w 404336"/>
                  <a:gd name="connsiteY2" fmla="*/ 0 h 353567"/>
                  <a:gd name="connsiteX3" fmla="*/ 198882 w 404336"/>
                  <a:gd name="connsiteY3" fmla="*/ 353568 h 353567"/>
                  <a:gd name="connsiteX4" fmla="*/ 0 w 404336"/>
                  <a:gd name="connsiteY4" fmla="*/ 124206 h 35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7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4" y="67151"/>
                      <a:pt x="404336" y="0"/>
                    </a:cubicBezTo>
                    <a:cubicBezTo>
                      <a:pt x="314896" y="108204"/>
                      <a:pt x="245554" y="227647"/>
                      <a:pt x="198882" y="353568"/>
                    </a:cubicBezTo>
                    <a:cubicBezTo>
                      <a:pt x="154877" y="268796"/>
                      <a:pt x="85439" y="186690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46" name="Graphic 2">
              <a:extLst>
                <a:ext uri="{FF2B5EF4-FFF2-40B4-BE49-F238E27FC236}">
                  <a16:creationId xmlns:a16="http://schemas.microsoft.com/office/drawing/2014/main" id="{FFB306E5-1A4A-ACF9-371C-452F85B6FB61}"/>
                </a:ext>
              </a:extLst>
            </p:cNvPr>
            <p:cNvGrpSpPr/>
            <p:nvPr/>
          </p:nvGrpSpPr>
          <p:grpSpPr>
            <a:xfrm>
              <a:off x="9725065" y="-2568504"/>
              <a:ext cx="1539324" cy="2641656"/>
              <a:chOff x="10653617" y="-2291345"/>
              <a:chExt cx="1539324" cy="2641656"/>
            </a:xfrm>
          </p:grpSpPr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1A5A692A-07FB-82DF-7EE1-AD1A05850320}"/>
                  </a:ext>
                </a:extLst>
              </p:cNvPr>
              <p:cNvSpPr/>
              <p:nvPr/>
            </p:nvSpPr>
            <p:spPr>
              <a:xfrm>
                <a:off x="10791217" y="44729"/>
                <a:ext cx="293215" cy="132968"/>
              </a:xfrm>
              <a:custGeom>
                <a:avLst/>
                <a:gdLst>
                  <a:gd name="connsiteX0" fmla="*/ 205967 w 293215"/>
                  <a:gd name="connsiteY0" fmla="*/ 0 h 132968"/>
                  <a:gd name="connsiteX1" fmla="*/ 15467 w 293215"/>
                  <a:gd name="connsiteY1" fmla="*/ 92488 h 132968"/>
                  <a:gd name="connsiteX2" fmla="*/ 36 w 293215"/>
                  <a:gd name="connsiteY2" fmla="*/ 109918 h 132968"/>
                  <a:gd name="connsiteX3" fmla="*/ 23944 w 293215"/>
                  <a:gd name="connsiteY3" fmla="*/ 123349 h 132968"/>
                  <a:gd name="connsiteX4" fmla="*/ 293216 w 293215"/>
                  <a:gd name="connsiteY4" fmla="*/ 132969 h 132968"/>
                  <a:gd name="connsiteX5" fmla="*/ 293216 w 293215"/>
                  <a:gd name="connsiteY5" fmla="*/ 23717 h 132968"/>
                  <a:gd name="connsiteX6" fmla="*/ 205967 w 293215"/>
                  <a:gd name="connsiteY6" fmla="*/ 0 h 132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3215" h="132968">
                    <a:moveTo>
                      <a:pt x="205967" y="0"/>
                    </a:moveTo>
                    <a:cubicBezTo>
                      <a:pt x="142435" y="30861"/>
                      <a:pt x="78999" y="61626"/>
                      <a:pt x="15467" y="92488"/>
                    </a:cubicBezTo>
                    <a:cubicBezTo>
                      <a:pt x="8037" y="96107"/>
                      <a:pt x="-631" y="101727"/>
                      <a:pt x="36" y="109918"/>
                    </a:cubicBezTo>
                    <a:cubicBezTo>
                      <a:pt x="798" y="119920"/>
                      <a:pt x="13943" y="122967"/>
                      <a:pt x="23944" y="123349"/>
                    </a:cubicBezTo>
                    <a:cubicBezTo>
                      <a:pt x="113669" y="126587"/>
                      <a:pt x="203490" y="129730"/>
                      <a:pt x="293216" y="132969"/>
                    </a:cubicBezTo>
                    <a:lnTo>
                      <a:pt x="293216" y="23717"/>
                    </a:lnTo>
                    <a:cubicBezTo>
                      <a:pt x="265498" y="18764"/>
                      <a:pt x="232065" y="10668"/>
                      <a:pt x="2059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1B888C96-1FC5-7CBE-A225-7B804A541DDD}"/>
                  </a:ext>
                </a:extLst>
              </p:cNvPr>
              <p:cNvSpPr/>
              <p:nvPr/>
            </p:nvSpPr>
            <p:spPr>
              <a:xfrm>
                <a:off x="11465973" y="190190"/>
                <a:ext cx="287734" cy="160024"/>
              </a:xfrm>
              <a:custGeom>
                <a:avLst/>
                <a:gdLst>
                  <a:gd name="connsiteX0" fmla="*/ 170243 w 287734"/>
                  <a:gd name="connsiteY0" fmla="*/ 30561 h 160024"/>
                  <a:gd name="connsiteX1" fmla="*/ 13366 w 287734"/>
                  <a:gd name="connsiteY1" fmla="*/ 127335 h 160024"/>
                  <a:gd name="connsiteX2" fmla="*/ 31 w 287734"/>
                  <a:gd name="connsiteY2" fmla="*/ 142384 h 160024"/>
                  <a:gd name="connsiteX3" fmla="*/ 20700 w 287734"/>
                  <a:gd name="connsiteY3" fmla="*/ 154005 h 160024"/>
                  <a:gd name="connsiteX4" fmla="*/ 240252 w 287734"/>
                  <a:gd name="connsiteY4" fmla="*/ 160006 h 160024"/>
                  <a:gd name="connsiteX5" fmla="*/ 282924 w 287734"/>
                  <a:gd name="connsiteY5" fmla="*/ 93331 h 160024"/>
                  <a:gd name="connsiteX6" fmla="*/ 240061 w 287734"/>
                  <a:gd name="connsiteY6" fmla="*/ 272 h 160024"/>
                  <a:gd name="connsiteX7" fmla="*/ 170243 w 287734"/>
                  <a:gd name="connsiteY7" fmla="*/ 30561 h 16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734" h="160024">
                    <a:moveTo>
                      <a:pt x="170243" y="30561"/>
                    </a:moveTo>
                    <a:cubicBezTo>
                      <a:pt x="151955" y="66280"/>
                      <a:pt x="68135" y="100760"/>
                      <a:pt x="13366" y="127335"/>
                    </a:cubicBezTo>
                    <a:cubicBezTo>
                      <a:pt x="6889" y="130478"/>
                      <a:pt x="-540" y="135241"/>
                      <a:pt x="31" y="142384"/>
                    </a:cubicBezTo>
                    <a:cubicBezTo>
                      <a:pt x="698" y="151052"/>
                      <a:pt x="12033" y="153624"/>
                      <a:pt x="20700" y="154005"/>
                    </a:cubicBezTo>
                    <a:cubicBezTo>
                      <a:pt x="76612" y="156005"/>
                      <a:pt x="165861" y="158006"/>
                      <a:pt x="240252" y="160006"/>
                    </a:cubicBezTo>
                    <a:cubicBezTo>
                      <a:pt x="275018" y="160958"/>
                      <a:pt x="298259" y="124573"/>
                      <a:pt x="282924" y="93331"/>
                    </a:cubicBezTo>
                    <a:lnTo>
                      <a:pt x="240061" y="272"/>
                    </a:lnTo>
                    <a:cubicBezTo>
                      <a:pt x="216058" y="-3824"/>
                      <a:pt x="192722" y="39896"/>
                      <a:pt x="170243" y="305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DE658187-F824-5C8B-3037-90B29E76CC67}"/>
                  </a:ext>
                </a:extLst>
              </p:cNvPr>
              <p:cNvSpPr/>
              <p:nvPr/>
            </p:nvSpPr>
            <p:spPr>
              <a:xfrm>
                <a:off x="11227212" y="-1444313"/>
                <a:ext cx="395279" cy="218915"/>
              </a:xfrm>
              <a:custGeom>
                <a:avLst/>
                <a:gdLst>
                  <a:gd name="connsiteX0" fmla="*/ 387001 w 395279"/>
                  <a:gd name="connsiteY0" fmla="*/ 0 h 218915"/>
                  <a:gd name="connsiteX1" fmla="*/ 95441 w 395279"/>
                  <a:gd name="connsiteY1" fmla="*/ 45815 h 218915"/>
                  <a:gd name="connsiteX2" fmla="*/ 0 w 395279"/>
                  <a:gd name="connsiteY2" fmla="*/ 183928 h 218915"/>
                  <a:gd name="connsiteX3" fmla="*/ 262033 w 395279"/>
                  <a:gd name="connsiteY3" fmla="*/ 216789 h 218915"/>
                  <a:gd name="connsiteX4" fmla="*/ 304610 w 395279"/>
                  <a:gd name="connsiteY4" fmla="*/ 217170 h 218915"/>
                  <a:gd name="connsiteX5" fmla="*/ 355283 w 395279"/>
                  <a:gd name="connsiteY5" fmla="*/ 180689 h 218915"/>
                  <a:gd name="connsiteX6" fmla="*/ 387001 w 395279"/>
                  <a:gd name="connsiteY6" fmla="*/ 0 h 218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5279" h="218915">
                    <a:moveTo>
                      <a:pt x="387001" y="0"/>
                    </a:moveTo>
                    <a:cubicBezTo>
                      <a:pt x="285941" y="34671"/>
                      <a:pt x="188309" y="33147"/>
                      <a:pt x="95441" y="45815"/>
                    </a:cubicBezTo>
                    <a:cubicBezTo>
                      <a:pt x="79058" y="68675"/>
                      <a:pt x="16383" y="161068"/>
                      <a:pt x="0" y="183928"/>
                    </a:cubicBezTo>
                    <a:cubicBezTo>
                      <a:pt x="87344" y="194882"/>
                      <a:pt x="174688" y="205835"/>
                      <a:pt x="262033" y="216789"/>
                    </a:cubicBezTo>
                    <a:cubicBezTo>
                      <a:pt x="276225" y="218599"/>
                      <a:pt x="290703" y="220313"/>
                      <a:pt x="304610" y="217170"/>
                    </a:cubicBezTo>
                    <a:cubicBezTo>
                      <a:pt x="325279" y="212503"/>
                      <a:pt x="342138" y="197358"/>
                      <a:pt x="355283" y="180689"/>
                    </a:cubicBezTo>
                    <a:cubicBezTo>
                      <a:pt x="394145" y="131445"/>
                      <a:pt x="404622" y="60293"/>
                      <a:pt x="3870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7888D87D-AE76-0134-72F7-40FEFD08D635}"/>
                  </a:ext>
                </a:extLst>
              </p:cNvPr>
              <p:cNvSpPr/>
              <p:nvPr/>
            </p:nvSpPr>
            <p:spPr>
              <a:xfrm>
                <a:off x="11075481" y="-1662364"/>
                <a:ext cx="200023" cy="261585"/>
              </a:xfrm>
              <a:custGeom>
                <a:avLst/>
                <a:gdLst>
                  <a:gd name="connsiteX0" fmla="*/ 71817 w 200023"/>
                  <a:gd name="connsiteY0" fmla="*/ 81843 h 261585"/>
                  <a:gd name="connsiteX1" fmla="*/ 200023 w 200023"/>
                  <a:gd name="connsiteY1" fmla="*/ 881 h 261585"/>
                  <a:gd name="connsiteX2" fmla="*/ 153922 w 200023"/>
                  <a:gd name="connsiteY2" fmla="*/ 95369 h 261585"/>
                  <a:gd name="connsiteX3" fmla="*/ 96201 w 200023"/>
                  <a:gd name="connsiteY3" fmla="*/ 179094 h 261585"/>
                  <a:gd name="connsiteX4" fmla="*/ 31336 w 200023"/>
                  <a:gd name="connsiteY4" fmla="*/ 245197 h 261585"/>
                  <a:gd name="connsiteX5" fmla="*/ 570 w 200023"/>
                  <a:gd name="connsiteY5" fmla="*/ 255103 h 261585"/>
                  <a:gd name="connsiteX6" fmla="*/ 15905 w 200023"/>
                  <a:gd name="connsiteY6" fmla="*/ 201382 h 261585"/>
                  <a:gd name="connsiteX7" fmla="*/ 71817 w 200023"/>
                  <a:gd name="connsiteY7" fmla="*/ 81843 h 26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3" h="261585">
                    <a:moveTo>
                      <a:pt x="71817" y="81843"/>
                    </a:moveTo>
                    <a:cubicBezTo>
                      <a:pt x="105821" y="29837"/>
                      <a:pt x="152684" y="-6168"/>
                      <a:pt x="200023" y="881"/>
                    </a:cubicBezTo>
                    <a:cubicBezTo>
                      <a:pt x="196118" y="309"/>
                      <a:pt x="159542" y="85653"/>
                      <a:pt x="153922" y="95369"/>
                    </a:cubicBezTo>
                    <a:cubicBezTo>
                      <a:pt x="136301" y="125754"/>
                      <a:pt x="116965" y="153853"/>
                      <a:pt x="96201" y="179094"/>
                    </a:cubicBezTo>
                    <a:cubicBezTo>
                      <a:pt x="75817" y="203954"/>
                      <a:pt x="54100" y="226052"/>
                      <a:pt x="31336" y="245197"/>
                    </a:cubicBezTo>
                    <a:cubicBezTo>
                      <a:pt x="24573" y="250817"/>
                      <a:pt x="6380" y="272153"/>
                      <a:pt x="570" y="255103"/>
                    </a:cubicBezTo>
                    <a:cubicBezTo>
                      <a:pt x="-3145" y="244340"/>
                      <a:pt x="12381" y="211383"/>
                      <a:pt x="15905" y="201382"/>
                    </a:cubicBezTo>
                    <a:cubicBezTo>
                      <a:pt x="31336" y="158139"/>
                      <a:pt x="49147" y="116610"/>
                      <a:pt x="71817" y="81843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02" name="Graphic 2">
                <a:extLst>
                  <a:ext uri="{FF2B5EF4-FFF2-40B4-BE49-F238E27FC236}">
                    <a16:creationId xmlns:a16="http://schemas.microsoft.com/office/drawing/2014/main" id="{66C89A55-B651-B0AC-FEED-8D760C7E9CA8}"/>
                  </a:ext>
                </a:extLst>
              </p:cNvPr>
              <p:cNvGrpSpPr/>
              <p:nvPr/>
            </p:nvGrpSpPr>
            <p:grpSpPr>
              <a:xfrm>
                <a:off x="10653617" y="-2291345"/>
                <a:ext cx="1539324" cy="1377193"/>
                <a:chOff x="10653617" y="-2291345"/>
                <a:chExt cx="1539324" cy="1377193"/>
              </a:xfrm>
            </p:grpSpPr>
            <p:grpSp>
              <p:nvGrpSpPr>
                <p:cNvPr id="127" name="Graphic 2">
                  <a:extLst>
                    <a:ext uri="{FF2B5EF4-FFF2-40B4-BE49-F238E27FC236}">
                      <a16:creationId xmlns:a16="http://schemas.microsoft.com/office/drawing/2014/main" id="{CDC99536-C4AA-0BF4-1F40-57F51F16AB86}"/>
                    </a:ext>
                  </a:extLst>
                </p:cNvPr>
                <p:cNvGrpSpPr/>
                <p:nvPr/>
              </p:nvGrpSpPr>
              <p:grpSpPr>
                <a:xfrm>
                  <a:off x="10653617" y="-2291345"/>
                  <a:ext cx="1539324" cy="1377193"/>
                  <a:chOff x="10653617" y="-2291345"/>
                  <a:chExt cx="1539324" cy="1377193"/>
                </a:xfrm>
              </p:grpSpPr>
              <p:sp>
                <p:nvSpPr>
                  <p:cNvPr id="129" name="Freeform: Shape 128">
                    <a:extLst>
                      <a:ext uri="{FF2B5EF4-FFF2-40B4-BE49-F238E27FC236}">
                        <a16:creationId xmlns:a16="http://schemas.microsoft.com/office/drawing/2014/main" id="{8918149B-D888-F8A2-9EEF-A932D33C54E5}"/>
                      </a:ext>
                    </a:extLst>
                  </p:cNvPr>
                  <p:cNvSpPr/>
                  <p:nvPr/>
                </p:nvSpPr>
                <p:spPr>
                  <a:xfrm>
                    <a:off x="10917269" y="-2291345"/>
                    <a:ext cx="1275672" cy="1164500"/>
                  </a:xfrm>
                  <a:custGeom>
                    <a:avLst/>
                    <a:gdLst>
                      <a:gd name="connsiteX0" fmla="*/ 1232725 w 1275672"/>
                      <a:gd name="connsiteY0" fmla="*/ 222668 h 1164500"/>
                      <a:gd name="connsiteX1" fmla="*/ 168783 w 1275672"/>
                      <a:gd name="connsiteY1" fmla="*/ 1164501 h 1164500"/>
                      <a:gd name="connsiteX2" fmla="*/ 0 w 1275672"/>
                      <a:gd name="connsiteY2" fmla="*/ 973810 h 1164500"/>
                      <a:gd name="connsiteX3" fmla="*/ 1064038 w 1275672"/>
                      <a:gd name="connsiteY3" fmla="*/ 31978 h 1164500"/>
                      <a:gd name="connsiteX4" fmla="*/ 1243774 w 1275672"/>
                      <a:gd name="connsiteY4" fmla="*/ 42932 h 1164500"/>
                      <a:gd name="connsiteX5" fmla="*/ 1243774 w 1275672"/>
                      <a:gd name="connsiteY5" fmla="*/ 42932 h 1164500"/>
                      <a:gd name="connsiteX6" fmla="*/ 1232725 w 1275672"/>
                      <a:gd name="connsiteY6" fmla="*/ 222668 h 1164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75672" h="1164500">
                        <a:moveTo>
                          <a:pt x="1232725" y="222668"/>
                        </a:moveTo>
                        <a:lnTo>
                          <a:pt x="168783" y="1164501"/>
                        </a:lnTo>
                        <a:lnTo>
                          <a:pt x="0" y="973810"/>
                        </a:lnTo>
                        <a:lnTo>
                          <a:pt x="1064038" y="31978"/>
                        </a:lnTo>
                        <a:cubicBezTo>
                          <a:pt x="1116711" y="-14599"/>
                          <a:pt x="1197197" y="-9742"/>
                          <a:pt x="1243774" y="42932"/>
                        </a:cubicBezTo>
                        <a:lnTo>
                          <a:pt x="1243774" y="42932"/>
                        </a:lnTo>
                        <a:cubicBezTo>
                          <a:pt x="1290256" y="95605"/>
                          <a:pt x="1285399" y="176091"/>
                          <a:pt x="1232725" y="222668"/>
                        </a:cubicBezTo>
                        <a:close/>
                      </a:path>
                    </a:pathLst>
                  </a:custGeom>
                  <a:solidFill>
                    <a:srgbClr val="FBB04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0" name="Freeform: Shape 129">
                    <a:extLst>
                      <a:ext uri="{FF2B5EF4-FFF2-40B4-BE49-F238E27FC236}">
                        <a16:creationId xmlns:a16="http://schemas.microsoft.com/office/drawing/2014/main" id="{7EB8D859-D88A-7787-BCD7-B64656790B27}"/>
                      </a:ext>
                    </a:extLst>
                  </p:cNvPr>
                  <p:cNvSpPr/>
                  <p:nvPr/>
                </p:nvSpPr>
                <p:spPr>
                  <a:xfrm>
                    <a:off x="10653617" y="-1317536"/>
                    <a:ext cx="432435" cy="403383"/>
                  </a:xfrm>
                  <a:custGeom>
                    <a:avLst/>
                    <a:gdLst>
                      <a:gd name="connsiteX0" fmla="*/ 263557 w 432435"/>
                      <a:gd name="connsiteY0" fmla="*/ 0 h 403383"/>
                      <a:gd name="connsiteX1" fmla="*/ 0 w 432435"/>
                      <a:gd name="connsiteY1" fmla="*/ 403384 h 403383"/>
                      <a:gd name="connsiteX2" fmla="*/ 432435 w 432435"/>
                      <a:gd name="connsiteY2" fmla="*/ 190691 h 403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32435" h="403383">
                        <a:moveTo>
                          <a:pt x="263557" y="0"/>
                        </a:moveTo>
                        <a:lnTo>
                          <a:pt x="0" y="403384"/>
                        </a:lnTo>
                        <a:lnTo>
                          <a:pt x="432435" y="190691"/>
                        </a:ln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1" name="Freeform: Shape 130">
                    <a:extLst>
                      <a:ext uri="{FF2B5EF4-FFF2-40B4-BE49-F238E27FC236}">
                        <a16:creationId xmlns:a16="http://schemas.microsoft.com/office/drawing/2014/main" id="{3A270A6A-7CA9-797C-01CE-FE77C8667FF4}"/>
                      </a:ext>
                    </a:extLst>
                  </p:cNvPr>
                  <p:cNvSpPr/>
                  <p:nvPr/>
                </p:nvSpPr>
                <p:spPr>
                  <a:xfrm rot="-2490818">
                    <a:off x="10838340" y="-1704214"/>
                    <a:ext cx="1300165" cy="102394"/>
                  </a:xfrm>
                  <a:custGeom>
                    <a:avLst/>
                    <a:gdLst>
                      <a:gd name="connsiteX0" fmla="*/ 0 w 1300165"/>
                      <a:gd name="connsiteY0" fmla="*/ 0 h 102394"/>
                      <a:gd name="connsiteX1" fmla="*/ 1300166 w 1300165"/>
                      <a:gd name="connsiteY1" fmla="*/ 0 h 102394"/>
                      <a:gd name="connsiteX2" fmla="*/ 1300166 w 1300165"/>
                      <a:gd name="connsiteY2" fmla="*/ 102394 h 102394"/>
                      <a:gd name="connsiteX3" fmla="*/ 0 w 1300165"/>
                      <a:gd name="connsiteY3" fmla="*/ 102394 h 102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00165" h="102394">
                        <a:moveTo>
                          <a:pt x="0" y="0"/>
                        </a:moveTo>
                        <a:lnTo>
                          <a:pt x="1300166" y="0"/>
                        </a:lnTo>
                        <a:lnTo>
                          <a:pt x="1300166" y="102394"/>
                        </a:lnTo>
                        <a:lnTo>
                          <a:pt x="0" y="102394"/>
                        </a:lnTo>
                        <a:close/>
                      </a:path>
                    </a:pathLst>
                  </a:custGeom>
                  <a:solidFill>
                    <a:srgbClr val="9C681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2" name="Freeform: Shape 131">
                    <a:extLst>
                      <a:ext uri="{FF2B5EF4-FFF2-40B4-BE49-F238E27FC236}">
                        <a16:creationId xmlns:a16="http://schemas.microsoft.com/office/drawing/2014/main" id="{36553742-C76B-23CF-6A5F-F2E26004FEB4}"/>
                      </a:ext>
                    </a:extLst>
                  </p:cNvPr>
                  <p:cNvSpPr/>
                  <p:nvPr/>
                </p:nvSpPr>
                <p:spPr>
                  <a:xfrm>
                    <a:off x="10653617" y="-1058837"/>
                    <a:ext cx="155066" cy="144684"/>
                  </a:xfrm>
                  <a:custGeom>
                    <a:avLst/>
                    <a:gdLst>
                      <a:gd name="connsiteX0" fmla="*/ 94583 w 155066"/>
                      <a:gd name="connsiteY0" fmla="*/ 0 h 144684"/>
                      <a:gd name="connsiteX1" fmla="*/ 0 w 155066"/>
                      <a:gd name="connsiteY1" fmla="*/ 144685 h 144684"/>
                      <a:gd name="connsiteX2" fmla="*/ 155067 w 155066"/>
                      <a:gd name="connsiteY2" fmla="*/ 68390 h 144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55066" h="144684">
                        <a:moveTo>
                          <a:pt x="94583" y="0"/>
                        </a:moveTo>
                        <a:lnTo>
                          <a:pt x="0" y="144685"/>
                        </a:lnTo>
                        <a:lnTo>
                          <a:pt x="155067" y="68390"/>
                        </a:lnTo>
                        <a:close/>
                      </a:path>
                    </a:pathLst>
                  </a:custGeom>
                  <a:solidFill>
                    <a:srgbClr val="39B54A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3" name="Freeform: Shape 132">
                    <a:extLst>
                      <a:ext uri="{FF2B5EF4-FFF2-40B4-BE49-F238E27FC236}">
                        <a16:creationId xmlns:a16="http://schemas.microsoft.com/office/drawing/2014/main" id="{AEE16AC4-6E67-02B4-422C-C246296E96D0}"/>
                      </a:ext>
                    </a:extLst>
                  </p:cNvPr>
                  <p:cNvSpPr/>
                  <p:nvPr/>
                </p:nvSpPr>
                <p:spPr>
                  <a:xfrm>
                    <a:off x="11873007" y="-2291345"/>
                    <a:ext cx="319918" cy="318490"/>
                  </a:xfrm>
                  <a:custGeom>
                    <a:avLst/>
                    <a:gdLst>
                      <a:gd name="connsiteX0" fmla="*/ 108204 w 319918"/>
                      <a:gd name="connsiteY0" fmla="*/ 31978 h 318490"/>
                      <a:gd name="connsiteX1" fmla="*/ 0 w 319918"/>
                      <a:gd name="connsiteY1" fmla="*/ 127800 h 318490"/>
                      <a:gd name="connsiteX2" fmla="*/ 168783 w 319918"/>
                      <a:gd name="connsiteY2" fmla="*/ 318490 h 318490"/>
                      <a:gd name="connsiteX3" fmla="*/ 276987 w 319918"/>
                      <a:gd name="connsiteY3" fmla="*/ 222668 h 318490"/>
                      <a:gd name="connsiteX4" fmla="*/ 287941 w 319918"/>
                      <a:gd name="connsiteY4" fmla="*/ 42932 h 318490"/>
                      <a:gd name="connsiteX5" fmla="*/ 108204 w 319918"/>
                      <a:gd name="connsiteY5" fmla="*/ 31978 h 31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9918" h="318490">
                        <a:moveTo>
                          <a:pt x="108204" y="31978"/>
                        </a:moveTo>
                        <a:lnTo>
                          <a:pt x="0" y="127800"/>
                        </a:lnTo>
                        <a:lnTo>
                          <a:pt x="168783" y="318490"/>
                        </a:lnTo>
                        <a:lnTo>
                          <a:pt x="276987" y="222668"/>
                        </a:lnTo>
                        <a:cubicBezTo>
                          <a:pt x="329660" y="176091"/>
                          <a:pt x="334518" y="95605"/>
                          <a:pt x="287941" y="42932"/>
                        </a:cubicBezTo>
                        <a:cubicBezTo>
                          <a:pt x="241363" y="-9742"/>
                          <a:pt x="160877" y="-14599"/>
                          <a:pt x="108204" y="31978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34" name="Freeform: Shape 133">
                    <a:extLst>
                      <a:ext uri="{FF2B5EF4-FFF2-40B4-BE49-F238E27FC236}">
                        <a16:creationId xmlns:a16="http://schemas.microsoft.com/office/drawing/2014/main" id="{7376F38C-1535-1D82-C518-767738272A82}"/>
                      </a:ext>
                    </a:extLst>
                  </p:cNvPr>
                  <p:cNvSpPr/>
                  <p:nvPr/>
                </p:nvSpPr>
                <p:spPr>
                  <a:xfrm rot="-2491303">
                    <a:off x="11885612" y="-2177499"/>
                    <a:ext cx="102393" cy="254696"/>
                  </a:xfrm>
                  <a:custGeom>
                    <a:avLst/>
                    <a:gdLst>
                      <a:gd name="connsiteX0" fmla="*/ 0 w 102393"/>
                      <a:gd name="connsiteY0" fmla="*/ 0 h 254696"/>
                      <a:gd name="connsiteX1" fmla="*/ 102393 w 102393"/>
                      <a:gd name="connsiteY1" fmla="*/ 0 h 254696"/>
                      <a:gd name="connsiteX2" fmla="*/ 102393 w 102393"/>
                      <a:gd name="connsiteY2" fmla="*/ 254697 h 254696"/>
                      <a:gd name="connsiteX3" fmla="*/ 0 w 102393"/>
                      <a:gd name="connsiteY3" fmla="*/ 254697 h 254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2393" h="254696">
                        <a:moveTo>
                          <a:pt x="0" y="0"/>
                        </a:moveTo>
                        <a:lnTo>
                          <a:pt x="102393" y="0"/>
                        </a:lnTo>
                        <a:lnTo>
                          <a:pt x="102393" y="254697"/>
                        </a:lnTo>
                        <a:lnTo>
                          <a:pt x="0" y="25469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3DE4E514-9F1B-6594-2619-EB1B71948077}"/>
                    </a:ext>
                  </a:extLst>
                </p:cNvPr>
                <p:cNvSpPr/>
                <p:nvPr/>
              </p:nvSpPr>
              <p:spPr>
                <a:xfrm>
                  <a:off x="10653617" y="-2248414"/>
                  <a:ext cx="1539282" cy="1334262"/>
                </a:xfrm>
                <a:custGeom>
                  <a:avLst/>
                  <a:gdLst>
                    <a:gd name="connsiteX0" fmla="*/ 1496377 w 1539282"/>
                    <a:gd name="connsiteY0" fmla="*/ 179737 h 1334262"/>
                    <a:gd name="connsiteX1" fmla="*/ 1528096 w 1539282"/>
                    <a:gd name="connsiteY1" fmla="*/ 32099 h 1334262"/>
                    <a:gd name="connsiteX2" fmla="*/ 1507236 w 1539282"/>
                    <a:gd name="connsiteY2" fmla="*/ 0 h 1334262"/>
                    <a:gd name="connsiteX3" fmla="*/ 0 w 1539282"/>
                    <a:gd name="connsiteY3" fmla="*/ 1334262 h 1334262"/>
                    <a:gd name="connsiteX4" fmla="*/ 432435 w 1539282"/>
                    <a:gd name="connsiteY4" fmla="*/ 1121569 h 1334262"/>
                    <a:gd name="connsiteX5" fmla="*/ 1496377 w 1539282"/>
                    <a:gd name="connsiteY5" fmla="*/ 179737 h 1334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39282" h="1334262">
                      <a:moveTo>
                        <a:pt x="1496377" y="179737"/>
                      </a:moveTo>
                      <a:cubicBezTo>
                        <a:pt x="1539145" y="141827"/>
                        <a:pt x="1550384" y="81629"/>
                        <a:pt x="1528096" y="32099"/>
                      </a:cubicBezTo>
                      <a:cubicBezTo>
                        <a:pt x="1522952" y="20669"/>
                        <a:pt x="1515999" y="9811"/>
                        <a:pt x="1507236" y="0"/>
                      </a:cubicBezTo>
                      <a:lnTo>
                        <a:pt x="0" y="1334262"/>
                      </a:lnTo>
                      <a:lnTo>
                        <a:pt x="432435" y="1121569"/>
                      </a:lnTo>
                      <a:lnTo>
                        <a:pt x="1496377" y="179737"/>
                      </a:lnTo>
                      <a:close/>
                    </a:path>
                  </a:pathLst>
                </a:custGeom>
                <a:solidFill>
                  <a:srgbClr val="231F20">
                    <a:alpha val="25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6DDDBAF1-A1E1-3F6D-7950-2A89B6EED370}"/>
                  </a:ext>
                </a:extLst>
              </p:cNvPr>
              <p:cNvSpPr/>
              <p:nvPr/>
            </p:nvSpPr>
            <p:spPr>
              <a:xfrm>
                <a:off x="11552396" y="-1551644"/>
                <a:ext cx="132587" cy="242861"/>
              </a:xfrm>
              <a:custGeom>
                <a:avLst/>
                <a:gdLst>
                  <a:gd name="connsiteX0" fmla="*/ 0 w 132587"/>
                  <a:gd name="connsiteY0" fmla="*/ 29702 h 242861"/>
                  <a:gd name="connsiteX1" fmla="*/ 15145 w 132587"/>
                  <a:gd name="connsiteY1" fmla="*/ 242396 h 242861"/>
                  <a:gd name="connsiteX2" fmla="*/ 132588 w 132587"/>
                  <a:gd name="connsiteY2" fmla="*/ 195437 h 242861"/>
                  <a:gd name="connsiteX3" fmla="*/ 120777 w 132587"/>
                  <a:gd name="connsiteY3" fmla="*/ 56944 h 242861"/>
                  <a:gd name="connsiteX4" fmla="*/ 116396 w 132587"/>
                  <a:gd name="connsiteY4" fmla="*/ 12081 h 242861"/>
                  <a:gd name="connsiteX5" fmla="*/ 62389 w 132587"/>
                  <a:gd name="connsiteY5" fmla="*/ 5223 h 242861"/>
                  <a:gd name="connsiteX6" fmla="*/ 0 w 132587"/>
                  <a:gd name="connsiteY6" fmla="*/ 29702 h 24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587" h="242861">
                    <a:moveTo>
                      <a:pt x="0" y="29702"/>
                    </a:moveTo>
                    <a:cubicBezTo>
                      <a:pt x="24479" y="73517"/>
                      <a:pt x="26479" y="193532"/>
                      <a:pt x="15145" y="242396"/>
                    </a:cubicBezTo>
                    <a:cubicBezTo>
                      <a:pt x="52673" y="248682"/>
                      <a:pt x="95059" y="189151"/>
                      <a:pt x="132588" y="195437"/>
                    </a:cubicBezTo>
                    <a:cubicBezTo>
                      <a:pt x="118396" y="150956"/>
                      <a:pt x="114300" y="103235"/>
                      <a:pt x="120777" y="56944"/>
                    </a:cubicBezTo>
                    <a:cubicBezTo>
                      <a:pt x="122872" y="41609"/>
                      <a:pt x="125730" y="24464"/>
                      <a:pt x="116396" y="12081"/>
                    </a:cubicBezTo>
                    <a:cubicBezTo>
                      <a:pt x="104680" y="-3540"/>
                      <a:pt x="80581" y="-1921"/>
                      <a:pt x="62389" y="5223"/>
                    </a:cubicBezTo>
                    <a:cubicBezTo>
                      <a:pt x="44291" y="12462"/>
                      <a:pt x="19431" y="31226"/>
                      <a:pt x="0" y="29702"/>
                    </a:cubicBezTo>
                    <a:close/>
                  </a:path>
                </a:pathLst>
              </a:custGeom>
              <a:solidFill>
                <a:srgbClr val="E67A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7B563448-9A3A-0FB3-02E8-25C625CF58CB}"/>
                  </a:ext>
                </a:extLst>
              </p:cNvPr>
              <p:cNvSpPr/>
              <p:nvPr/>
            </p:nvSpPr>
            <p:spPr>
              <a:xfrm>
                <a:off x="10982515" y="-835475"/>
                <a:ext cx="478594" cy="889158"/>
              </a:xfrm>
              <a:custGeom>
                <a:avLst/>
                <a:gdLst>
                  <a:gd name="connsiteX0" fmla="*/ 408527 w 478594"/>
                  <a:gd name="connsiteY0" fmla="*/ 0 h 889158"/>
                  <a:gd name="connsiteX1" fmla="*/ 122587 w 478594"/>
                  <a:gd name="connsiteY1" fmla="*/ 393573 h 889158"/>
                  <a:gd name="connsiteX2" fmla="*/ 0 w 478594"/>
                  <a:gd name="connsiteY2" fmla="*/ 863441 h 889158"/>
                  <a:gd name="connsiteX3" fmla="*/ 131064 w 478594"/>
                  <a:gd name="connsiteY3" fmla="*/ 889159 h 889158"/>
                  <a:gd name="connsiteX4" fmla="*/ 265462 w 478594"/>
                  <a:gd name="connsiteY4" fmla="*/ 472916 h 889158"/>
                  <a:gd name="connsiteX5" fmla="*/ 478155 w 478594"/>
                  <a:gd name="connsiteY5" fmla="*/ 250698 h 889158"/>
                  <a:gd name="connsiteX6" fmla="*/ 408527 w 478594"/>
                  <a:gd name="connsiteY6" fmla="*/ 0 h 889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8594" h="889158">
                    <a:moveTo>
                      <a:pt x="408527" y="0"/>
                    </a:moveTo>
                    <a:cubicBezTo>
                      <a:pt x="408527" y="0"/>
                      <a:pt x="173450" y="218980"/>
                      <a:pt x="122587" y="393573"/>
                    </a:cubicBezTo>
                    <a:cubicBezTo>
                      <a:pt x="71819" y="568166"/>
                      <a:pt x="0" y="863441"/>
                      <a:pt x="0" y="863441"/>
                    </a:cubicBezTo>
                    <a:lnTo>
                      <a:pt x="131064" y="889159"/>
                    </a:lnTo>
                    <a:lnTo>
                      <a:pt x="265462" y="472916"/>
                    </a:lnTo>
                    <a:lnTo>
                      <a:pt x="478155" y="250698"/>
                    </a:lnTo>
                    <a:cubicBezTo>
                      <a:pt x="478250" y="250698"/>
                      <a:pt x="488156" y="31813"/>
                      <a:pt x="408527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579AFD38-77E7-229D-B3BD-34B0CFEF296E}"/>
                  </a:ext>
                </a:extLst>
              </p:cNvPr>
              <p:cNvSpPr/>
              <p:nvPr/>
            </p:nvSpPr>
            <p:spPr>
              <a:xfrm>
                <a:off x="11220545" y="-835475"/>
                <a:ext cx="240565" cy="442912"/>
              </a:xfrm>
              <a:custGeom>
                <a:avLst/>
                <a:gdLst>
                  <a:gd name="connsiteX0" fmla="*/ 170497 w 240565"/>
                  <a:gd name="connsiteY0" fmla="*/ 0 h 442912"/>
                  <a:gd name="connsiteX1" fmla="*/ 0 w 240565"/>
                  <a:gd name="connsiteY1" fmla="*/ 188976 h 442912"/>
                  <a:gd name="connsiteX2" fmla="*/ 43148 w 240565"/>
                  <a:gd name="connsiteY2" fmla="*/ 387953 h 442912"/>
                  <a:gd name="connsiteX3" fmla="*/ 56197 w 240565"/>
                  <a:gd name="connsiteY3" fmla="*/ 442913 h 442912"/>
                  <a:gd name="connsiteX4" fmla="*/ 240125 w 240565"/>
                  <a:gd name="connsiteY4" fmla="*/ 250698 h 442912"/>
                  <a:gd name="connsiteX5" fmla="*/ 170497 w 240565"/>
                  <a:gd name="connsiteY5" fmla="*/ 0 h 442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0565" h="442912">
                    <a:moveTo>
                      <a:pt x="170497" y="0"/>
                    </a:moveTo>
                    <a:cubicBezTo>
                      <a:pt x="170497" y="0"/>
                      <a:pt x="80581" y="83725"/>
                      <a:pt x="0" y="188976"/>
                    </a:cubicBezTo>
                    <a:cubicBezTo>
                      <a:pt x="12763" y="256032"/>
                      <a:pt x="28099" y="322707"/>
                      <a:pt x="43148" y="387953"/>
                    </a:cubicBezTo>
                    <a:cubicBezTo>
                      <a:pt x="47339" y="406337"/>
                      <a:pt x="51721" y="424624"/>
                      <a:pt x="56197" y="442913"/>
                    </a:cubicBezTo>
                    <a:lnTo>
                      <a:pt x="240125" y="250698"/>
                    </a:lnTo>
                    <a:cubicBezTo>
                      <a:pt x="240221" y="250698"/>
                      <a:pt x="250126" y="31813"/>
                      <a:pt x="170497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88484673-A573-A549-7A4A-414B28A45E97}"/>
                  </a:ext>
                </a:extLst>
              </p:cNvPr>
              <p:cNvSpPr/>
              <p:nvPr/>
            </p:nvSpPr>
            <p:spPr>
              <a:xfrm>
                <a:off x="11379493" y="-1445657"/>
                <a:ext cx="374195" cy="737874"/>
              </a:xfrm>
              <a:custGeom>
                <a:avLst/>
                <a:gdLst>
                  <a:gd name="connsiteX0" fmla="*/ 257294 w 374195"/>
                  <a:gd name="connsiteY0" fmla="*/ 658092 h 737874"/>
                  <a:gd name="connsiteX1" fmla="*/ 122229 w 374195"/>
                  <a:gd name="connsiteY1" fmla="*/ 736578 h 737874"/>
                  <a:gd name="connsiteX2" fmla="*/ 41743 w 374195"/>
                  <a:gd name="connsiteY2" fmla="*/ 708194 h 737874"/>
                  <a:gd name="connsiteX3" fmla="*/ 309 w 374195"/>
                  <a:gd name="connsiteY3" fmla="*/ 632375 h 737874"/>
                  <a:gd name="connsiteX4" fmla="*/ 146613 w 374195"/>
                  <a:gd name="connsiteY4" fmla="*/ 40682 h 737874"/>
                  <a:gd name="connsiteX5" fmla="*/ 343590 w 374195"/>
                  <a:gd name="connsiteY5" fmla="*/ 62875 h 737874"/>
                  <a:gd name="connsiteX6" fmla="*/ 347305 w 374195"/>
                  <a:gd name="connsiteY6" fmla="*/ 340815 h 737874"/>
                  <a:gd name="connsiteX7" fmla="*/ 257294 w 374195"/>
                  <a:gd name="connsiteY7" fmla="*/ 658092 h 73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4195" h="737874">
                    <a:moveTo>
                      <a:pt x="257294" y="658092"/>
                    </a:moveTo>
                    <a:cubicBezTo>
                      <a:pt x="245387" y="689906"/>
                      <a:pt x="156234" y="730006"/>
                      <a:pt x="122229" y="736578"/>
                    </a:cubicBezTo>
                    <a:cubicBezTo>
                      <a:pt x="92987" y="742198"/>
                      <a:pt x="62412" y="728958"/>
                      <a:pt x="41743" y="708194"/>
                    </a:cubicBezTo>
                    <a:cubicBezTo>
                      <a:pt x="21074" y="687429"/>
                      <a:pt x="690" y="661331"/>
                      <a:pt x="309" y="632375"/>
                    </a:cubicBezTo>
                    <a:cubicBezTo>
                      <a:pt x="-5596" y="202702"/>
                      <a:pt x="74128" y="112310"/>
                      <a:pt x="146613" y="40682"/>
                    </a:cubicBezTo>
                    <a:cubicBezTo>
                      <a:pt x="209954" y="-21897"/>
                      <a:pt x="295394" y="-10563"/>
                      <a:pt x="343590" y="62875"/>
                    </a:cubicBezTo>
                    <a:cubicBezTo>
                      <a:pt x="396930" y="144123"/>
                      <a:pt x="368736" y="253756"/>
                      <a:pt x="347305" y="340815"/>
                    </a:cubicBezTo>
                    <a:cubicBezTo>
                      <a:pt x="318444" y="458829"/>
                      <a:pt x="305490" y="529886"/>
                      <a:pt x="257294" y="65809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73D3B86F-F31C-05F1-80DF-0653D2F7C25A}"/>
                  </a:ext>
                </a:extLst>
              </p:cNvPr>
              <p:cNvSpPr/>
              <p:nvPr/>
            </p:nvSpPr>
            <p:spPr>
              <a:xfrm>
                <a:off x="11382851" y="-1344110"/>
                <a:ext cx="294417" cy="397954"/>
              </a:xfrm>
              <a:custGeom>
                <a:avLst/>
                <a:gdLst>
                  <a:gd name="connsiteX0" fmla="*/ 164687 w 294417"/>
                  <a:gd name="connsiteY0" fmla="*/ 397955 h 397954"/>
                  <a:gd name="connsiteX1" fmla="*/ 294418 w 294417"/>
                  <a:gd name="connsiteY1" fmla="*/ 0 h 397954"/>
                  <a:gd name="connsiteX2" fmla="*/ 166592 w 294417"/>
                  <a:gd name="connsiteY2" fmla="*/ 194881 h 397954"/>
                  <a:gd name="connsiteX3" fmla="*/ 138684 w 294417"/>
                  <a:gd name="connsiteY3" fmla="*/ 218884 h 397954"/>
                  <a:gd name="connsiteX4" fmla="*/ 36290 w 294417"/>
                  <a:gd name="connsiteY4" fmla="*/ 224409 h 397954"/>
                  <a:gd name="connsiteX5" fmla="*/ 13621 w 294417"/>
                  <a:gd name="connsiteY5" fmla="*/ 218694 h 397954"/>
                  <a:gd name="connsiteX6" fmla="*/ 0 w 294417"/>
                  <a:gd name="connsiteY6" fmla="*/ 357378 h 397954"/>
                  <a:gd name="connsiteX7" fmla="*/ 164687 w 294417"/>
                  <a:gd name="connsiteY7" fmla="*/ 397955 h 39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4417" h="397954">
                    <a:moveTo>
                      <a:pt x="164687" y="397955"/>
                    </a:moveTo>
                    <a:cubicBezTo>
                      <a:pt x="247555" y="282892"/>
                      <a:pt x="293561" y="141827"/>
                      <a:pt x="294418" y="0"/>
                    </a:cubicBezTo>
                    <a:cubicBezTo>
                      <a:pt x="266605" y="75247"/>
                      <a:pt x="221837" y="136684"/>
                      <a:pt x="166592" y="194881"/>
                    </a:cubicBezTo>
                    <a:cubicBezTo>
                      <a:pt x="158115" y="203835"/>
                      <a:pt x="149257" y="212598"/>
                      <a:pt x="138684" y="218884"/>
                    </a:cubicBezTo>
                    <a:cubicBezTo>
                      <a:pt x="108585" y="236982"/>
                      <a:pt x="70390" y="232696"/>
                      <a:pt x="36290" y="224409"/>
                    </a:cubicBezTo>
                    <a:cubicBezTo>
                      <a:pt x="28766" y="222599"/>
                      <a:pt x="21241" y="220599"/>
                      <a:pt x="13621" y="218694"/>
                    </a:cubicBezTo>
                    <a:cubicBezTo>
                      <a:pt x="7525" y="258413"/>
                      <a:pt x="2858" y="304229"/>
                      <a:pt x="0" y="357378"/>
                    </a:cubicBezTo>
                    <a:cubicBezTo>
                      <a:pt x="53340" y="375666"/>
                      <a:pt x="108299" y="388620"/>
                      <a:pt x="164687" y="397955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5E7E1EFC-CA18-74AA-1291-5D8FCA2A9742}"/>
                  </a:ext>
                </a:extLst>
              </p:cNvPr>
              <p:cNvSpPr/>
              <p:nvPr/>
            </p:nvSpPr>
            <p:spPr>
              <a:xfrm>
                <a:off x="11358144" y="-835475"/>
                <a:ext cx="337126" cy="1040796"/>
              </a:xfrm>
              <a:custGeom>
                <a:avLst/>
                <a:gdLst>
                  <a:gd name="connsiteX0" fmla="*/ 232828 w 337126"/>
                  <a:gd name="connsiteY0" fmla="*/ 289465 h 1040796"/>
                  <a:gd name="connsiteX1" fmla="*/ 283691 w 337126"/>
                  <a:gd name="connsiteY1" fmla="*/ 34385 h 1040796"/>
                  <a:gd name="connsiteX2" fmla="*/ 21468 w 337126"/>
                  <a:gd name="connsiteY2" fmla="*/ 0 h 1040796"/>
                  <a:gd name="connsiteX3" fmla="*/ 21373 w 337126"/>
                  <a:gd name="connsiteY3" fmla="*/ 589597 h 1040796"/>
                  <a:gd name="connsiteX4" fmla="*/ 255021 w 337126"/>
                  <a:gd name="connsiteY4" fmla="*/ 1040797 h 1040796"/>
                  <a:gd name="connsiteX5" fmla="*/ 337127 w 337126"/>
                  <a:gd name="connsiteY5" fmla="*/ 1017270 h 1040796"/>
                  <a:gd name="connsiteX6" fmla="*/ 198348 w 337126"/>
                  <a:gd name="connsiteY6" fmla="*/ 615791 h 1040796"/>
                  <a:gd name="connsiteX7" fmla="*/ 232828 w 337126"/>
                  <a:gd name="connsiteY7" fmla="*/ 289465 h 10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7126" h="1040796">
                    <a:moveTo>
                      <a:pt x="232828" y="289465"/>
                    </a:moveTo>
                    <a:cubicBezTo>
                      <a:pt x="264356" y="192596"/>
                      <a:pt x="287216" y="139637"/>
                      <a:pt x="283691" y="34385"/>
                    </a:cubicBezTo>
                    <a:cubicBezTo>
                      <a:pt x="120719" y="84010"/>
                      <a:pt x="21468" y="0"/>
                      <a:pt x="21468" y="0"/>
                    </a:cubicBezTo>
                    <a:cubicBezTo>
                      <a:pt x="-4059" y="232696"/>
                      <a:pt x="-10060" y="357473"/>
                      <a:pt x="21373" y="589597"/>
                    </a:cubicBezTo>
                    <a:cubicBezTo>
                      <a:pt x="39852" y="725900"/>
                      <a:pt x="177392" y="923639"/>
                      <a:pt x="255021" y="1040797"/>
                    </a:cubicBezTo>
                    <a:cubicBezTo>
                      <a:pt x="288454" y="1032415"/>
                      <a:pt x="303789" y="1025652"/>
                      <a:pt x="337127" y="1017270"/>
                    </a:cubicBezTo>
                    <a:cubicBezTo>
                      <a:pt x="308361" y="909066"/>
                      <a:pt x="255593" y="713804"/>
                      <a:pt x="198348" y="615791"/>
                    </a:cubicBezTo>
                    <a:cubicBezTo>
                      <a:pt x="211873" y="494157"/>
                      <a:pt x="194252" y="407860"/>
                      <a:pt x="232828" y="28946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086EE68C-BCDF-DD0A-2F4B-9081275E9FB0}"/>
                  </a:ext>
                </a:extLst>
              </p:cNvPr>
              <p:cNvSpPr/>
              <p:nvPr/>
            </p:nvSpPr>
            <p:spPr>
              <a:xfrm>
                <a:off x="11235989" y="-1673444"/>
                <a:ext cx="139922" cy="61723"/>
              </a:xfrm>
              <a:custGeom>
                <a:avLst/>
                <a:gdLst>
                  <a:gd name="connsiteX0" fmla="*/ 15227 w 139922"/>
                  <a:gd name="connsiteY0" fmla="*/ 25772 h 61723"/>
                  <a:gd name="connsiteX1" fmla="*/ 123145 w 139922"/>
                  <a:gd name="connsiteY1" fmla="*/ 5769 h 61723"/>
                  <a:gd name="connsiteX2" fmla="*/ 139909 w 139922"/>
                  <a:gd name="connsiteY2" fmla="*/ 24343 h 61723"/>
                  <a:gd name="connsiteX3" fmla="*/ 117335 w 139922"/>
                  <a:gd name="connsiteY3" fmla="*/ 46346 h 61723"/>
                  <a:gd name="connsiteX4" fmla="*/ 13703 w 139922"/>
                  <a:gd name="connsiteY4" fmla="*/ 61490 h 61723"/>
                  <a:gd name="connsiteX5" fmla="*/ 15227 w 139922"/>
                  <a:gd name="connsiteY5" fmla="*/ 25772 h 61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9922" h="61723">
                    <a:moveTo>
                      <a:pt x="15227" y="25772"/>
                    </a:moveTo>
                    <a:cubicBezTo>
                      <a:pt x="41706" y="3959"/>
                      <a:pt x="91617" y="-7756"/>
                      <a:pt x="123145" y="5769"/>
                    </a:cubicBezTo>
                    <a:cubicBezTo>
                      <a:pt x="131241" y="9293"/>
                      <a:pt x="139528" y="15580"/>
                      <a:pt x="139909" y="24343"/>
                    </a:cubicBezTo>
                    <a:cubicBezTo>
                      <a:pt x="140385" y="35678"/>
                      <a:pt x="128003" y="42631"/>
                      <a:pt x="117335" y="46346"/>
                    </a:cubicBezTo>
                    <a:cubicBezTo>
                      <a:pt x="84092" y="57776"/>
                      <a:pt x="48754" y="62919"/>
                      <a:pt x="13703" y="61490"/>
                    </a:cubicBezTo>
                    <a:cubicBezTo>
                      <a:pt x="2558" y="58252"/>
                      <a:pt x="-11253" y="47584"/>
                      <a:pt x="15227" y="25772"/>
                    </a:cubicBezTo>
                    <a:close/>
                  </a:path>
                </a:pathLst>
              </a:custGeom>
              <a:solidFill>
                <a:srgbClr val="F98C6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993DE8BE-6D69-15DF-ADE9-F63E7AF1853E}"/>
                  </a:ext>
                </a:extLst>
              </p:cNvPr>
              <p:cNvSpPr/>
              <p:nvPr/>
            </p:nvSpPr>
            <p:spPr>
              <a:xfrm>
                <a:off x="11396472" y="-1395259"/>
                <a:ext cx="204016" cy="275792"/>
              </a:xfrm>
              <a:custGeom>
                <a:avLst/>
                <a:gdLst>
                  <a:gd name="connsiteX0" fmla="*/ 89154 w 204016"/>
                  <a:gd name="connsiteY0" fmla="*/ 275272 h 275792"/>
                  <a:gd name="connsiteX1" fmla="*/ 119920 w 204016"/>
                  <a:gd name="connsiteY1" fmla="*/ 272891 h 275792"/>
                  <a:gd name="connsiteX2" fmla="*/ 151733 w 204016"/>
                  <a:gd name="connsiteY2" fmla="*/ 238506 h 275792"/>
                  <a:gd name="connsiteX3" fmla="*/ 202501 w 204016"/>
                  <a:gd name="connsiteY3" fmla="*/ 88963 h 275792"/>
                  <a:gd name="connsiteX4" fmla="*/ 175736 w 204016"/>
                  <a:gd name="connsiteY4" fmla="*/ 0 h 275792"/>
                  <a:gd name="connsiteX5" fmla="*/ 65246 w 204016"/>
                  <a:gd name="connsiteY5" fmla="*/ 198596 h 275792"/>
                  <a:gd name="connsiteX6" fmla="*/ 14192 w 204016"/>
                  <a:gd name="connsiteY6" fmla="*/ 197453 h 275792"/>
                  <a:gd name="connsiteX7" fmla="*/ 0 w 204016"/>
                  <a:gd name="connsiteY7" fmla="*/ 269462 h 275792"/>
                  <a:gd name="connsiteX8" fmla="*/ 89154 w 204016"/>
                  <a:gd name="connsiteY8" fmla="*/ 275272 h 275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4016" h="275792">
                    <a:moveTo>
                      <a:pt x="89154" y="275272"/>
                    </a:moveTo>
                    <a:cubicBezTo>
                      <a:pt x="99536" y="275939"/>
                      <a:pt x="110299" y="276606"/>
                      <a:pt x="119920" y="272891"/>
                    </a:cubicBezTo>
                    <a:cubicBezTo>
                      <a:pt x="134874" y="267176"/>
                      <a:pt x="144208" y="252603"/>
                      <a:pt x="151733" y="238506"/>
                    </a:cubicBezTo>
                    <a:cubicBezTo>
                      <a:pt x="176784" y="191929"/>
                      <a:pt x="194024" y="141160"/>
                      <a:pt x="202501" y="88963"/>
                    </a:cubicBezTo>
                    <a:cubicBezTo>
                      <a:pt x="207645" y="57245"/>
                      <a:pt x="199930" y="21145"/>
                      <a:pt x="175736" y="0"/>
                    </a:cubicBezTo>
                    <a:cubicBezTo>
                      <a:pt x="114871" y="48387"/>
                      <a:pt x="74295" y="121348"/>
                      <a:pt x="65246" y="198596"/>
                    </a:cubicBezTo>
                    <a:cubicBezTo>
                      <a:pt x="48768" y="198120"/>
                      <a:pt x="31432" y="197834"/>
                      <a:pt x="14192" y="197453"/>
                    </a:cubicBezTo>
                    <a:cubicBezTo>
                      <a:pt x="8858" y="218980"/>
                      <a:pt x="4096" y="242792"/>
                      <a:pt x="0" y="269462"/>
                    </a:cubicBezTo>
                    <a:cubicBezTo>
                      <a:pt x="29718" y="271367"/>
                      <a:pt x="59436" y="273272"/>
                      <a:pt x="89154" y="27527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11" name="Graphic 2">
                <a:extLst>
                  <a:ext uri="{FF2B5EF4-FFF2-40B4-BE49-F238E27FC236}">
                    <a16:creationId xmlns:a16="http://schemas.microsoft.com/office/drawing/2014/main" id="{8F1670C6-F1ED-8831-442B-4F4C71D06891}"/>
                  </a:ext>
                </a:extLst>
              </p:cNvPr>
              <p:cNvGrpSpPr/>
              <p:nvPr/>
            </p:nvGrpSpPr>
            <p:grpSpPr>
              <a:xfrm>
                <a:off x="11071471" y="-1441189"/>
                <a:ext cx="645884" cy="442645"/>
                <a:chOff x="11071471" y="-1441189"/>
                <a:chExt cx="645884" cy="442645"/>
              </a:xfrm>
            </p:grpSpPr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0D4903C8-2BB3-89EB-BDEF-9DFB3B8C2CF5}"/>
                    </a:ext>
                  </a:extLst>
                </p:cNvPr>
                <p:cNvSpPr/>
                <p:nvPr/>
              </p:nvSpPr>
              <p:spPr>
                <a:xfrm>
                  <a:off x="11071471" y="-1249213"/>
                  <a:ext cx="119138" cy="150508"/>
                </a:xfrm>
                <a:custGeom>
                  <a:avLst/>
                  <a:gdLst>
                    <a:gd name="connsiteX0" fmla="*/ 68397 w 119138"/>
                    <a:gd name="connsiteY0" fmla="*/ 29023 h 150508"/>
                    <a:gd name="connsiteX1" fmla="*/ 35631 w 119138"/>
                    <a:gd name="connsiteY1" fmla="*/ 1305 h 150508"/>
                    <a:gd name="connsiteX2" fmla="*/ 484 w 119138"/>
                    <a:gd name="connsiteY2" fmla="*/ 17688 h 150508"/>
                    <a:gd name="connsiteX3" fmla="*/ 15057 w 119138"/>
                    <a:gd name="connsiteY3" fmla="*/ 76362 h 150508"/>
                    <a:gd name="connsiteX4" fmla="*/ 5056 w 119138"/>
                    <a:gd name="connsiteY4" fmla="*/ 91126 h 150508"/>
                    <a:gd name="connsiteX5" fmla="*/ 11628 w 119138"/>
                    <a:gd name="connsiteY5" fmla="*/ 122559 h 150508"/>
                    <a:gd name="connsiteX6" fmla="*/ 41060 w 119138"/>
                    <a:gd name="connsiteY6" fmla="*/ 139704 h 150508"/>
                    <a:gd name="connsiteX7" fmla="*/ 87637 w 119138"/>
                    <a:gd name="connsiteY7" fmla="*/ 150467 h 150508"/>
                    <a:gd name="connsiteX8" fmla="*/ 114117 w 119138"/>
                    <a:gd name="connsiteY8" fmla="*/ 139608 h 150508"/>
                    <a:gd name="connsiteX9" fmla="*/ 105449 w 119138"/>
                    <a:gd name="connsiteY9" fmla="*/ 89316 h 150508"/>
                    <a:gd name="connsiteX10" fmla="*/ 68397 w 119138"/>
                    <a:gd name="connsiteY10" fmla="*/ 29023 h 150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9138" h="150508">
                      <a:moveTo>
                        <a:pt x="68397" y="29023"/>
                      </a:moveTo>
                      <a:cubicBezTo>
                        <a:pt x="59729" y="17403"/>
                        <a:pt x="49537" y="5687"/>
                        <a:pt x="35631" y="1305"/>
                      </a:cubicBezTo>
                      <a:cubicBezTo>
                        <a:pt x="21724" y="-2981"/>
                        <a:pt x="3627" y="3496"/>
                        <a:pt x="484" y="17688"/>
                      </a:cubicBezTo>
                      <a:cubicBezTo>
                        <a:pt x="-3898" y="37977"/>
                        <a:pt x="23153" y="57217"/>
                        <a:pt x="15057" y="76362"/>
                      </a:cubicBezTo>
                      <a:cubicBezTo>
                        <a:pt x="12676" y="81887"/>
                        <a:pt x="7818" y="85887"/>
                        <a:pt x="5056" y="91126"/>
                      </a:cubicBezTo>
                      <a:cubicBezTo>
                        <a:pt x="-183" y="101318"/>
                        <a:pt x="3817" y="114272"/>
                        <a:pt x="11628" y="122559"/>
                      </a:cubicBezTo>
                      <a:cubicBezTo>
                        <a:pt x="19438" y="130845"/>
                        <a:pt x="30392" y="135513"/>
                        <a:pt x="41060" y="139704"/>
                      </a:cubicBezTo>
                      <a:cubicBezTo>
                        <a:pt x="56014" y="145609"/>
                        <a:pt x="71540" y="151038"/>
                        <a:pt x="87637" y="150467"/>
                      </a:cubicBezTo>
                      <a:cubicBezTo>
                        <a:pt x="97448" y="150086"/>
                        <a:pt x="107735" y="147038"/>
                        <a:pt x="114117" y="139608"/>
                      </a:cubicBezTo>
                      <a:cubicBezTo>
                        <a:pt x="126785" y="125035"/>
                        <a:pt x="112307" y="103318"/>
                        <a:pt x="105449" y="89316"/>
                      </a:cubicBezTo>
                      <a:cubicBezTo>
                        <a:pt x="94876" y="68171"/>
                        <a:pt x="82494" y="47978"/>
                        <a:pt x="68397" y="29023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831DF0BA-10AC-06B3-2B6A-FD789D90AF52}"/>
                    </a:ext>
                  </a:extLst>
                </p:cNvPr>
                <p:cNvSpPr/>
                <p:nvPr/>
              </p:nvSpPr>
              <p:spPr>
                <a:xfrm>
                  <a:off x="11150180" y="-1441189"/>
                  <a:ext cx="567175" cy="442645"/>
                </a:xfrm>
                <a:custGeom>
                  <a:avLst/>
                  <a:gdLst>
                    <a:gd name="connsiteX0" fmla="*/ 323825 w 567175"/>
                    <a:gd name="connsiteY0" fmla="*/ 284626 h 442645"/>
                    <a:gd name="connsiteX1" fmla="*/ 390881 w 567175"/>
                    <a:gd name="connsiteY1" fmla="*/ 61265 h 442645"/>
                    <a:gd name="connsiteX2" fmla="*/ 457556 w 567175"/>
                    <a:gd name="connsiteY2" fmla="*/ 6972 h 442645"/>
                    <a:gd name="connsiteX3" fmla="*/ 539852 w 567175"/>
                    <a:gd name="connsiteY3" fmla="*/ 15640 h 442645"/>
                    <a:gd name="connsiteX4" fmla="*/ 566998 w 567175"/>
                    <a:gd name="connsiteY4" fmla="*/ 75743 h 442645"/>
                    <a:gd name="connsiteX5" fmla="*/ 556426 w 567175"/>
                    <a:gd name="connsiteY5" fmla="*/ 142418 h 442645"/>
                    <a:gd name="connsiteX6" fmla="*/ 396691 w 567175"/>
                    <a:gd name="connsiteY6" fmla="*/ 442646 h 442645"/>
                    <a:gd name="connsiteX7" fmla="*/ 15406 w 567175"/>
                    <a:gd name="connsiteY7" fmla="*/ 357683 h 442645"/>
                    <a:gd name="connsiteX8" fmla="*/ 6928 w 567175"/>
                    <a:gd name="connsiteY8" fmla="*/ 299961 h 442645"/>
                    <a:gd name="connsiteX9" fmla="*/ 67507 w 567175"/>
                    <a:gd name="connsiteY9" fmla="*/ 284817 h 442645"/>
                    <a:gd name="connsiteX10" fmla="*/ 323825 w 567175"/>
                    <a:gd name="connsiteY10" fmla="*/ 284626 h 442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67175" h="442645">
                      <a:moveTo>
                        <a:pt x="323825" y="284626"/>
                      </a:moveTo>
                      <a:cubicBezTo>
                        <a:pt x="352877" y="167088"/>
                        <a:pt x="349257" y="138513"/>
                        <a:pt x="390881" y="61265"/>
                      </a:cubicBezTo>
                      <a:cubicBezTo>
                        <a:pt x="404597" y="35738"/>
                        <a:pt x="430696" y="17831"/>
                        <a:pt x="457556" y="6972"/>
                      </a:cubicBezTo>
                      <a:cubicBezTo>
                        <a:pt x="484417" y="-3886"/>
                        <a:pt x="517564" y="-2838"/>
                        <a:pt x="539852" y="15640"/>
                      </a:cubicBezTo>
                      <a:cubicBezTo>
                        <a:pt x="557283" y="30118"/>
                        <a:pt x="565760" y="53169"/>
                        <a:pt x="566998" y="75743"/>
                      </a:cubicBezTo>
                      <a:cubicBezTo>
                        <a:pt x="568237" y="98317"/>
                        <a:pt x="562807" y="120701"/>
                        <a:pt x="556426" y="142418"/>
                      </a:cubicBezTo>
                      <a:cubicBezTo>
                        <a:pt x="512039" y="293484"/>
                        <a:pt x="488989" y="315106"/>
                        <a:pt x="396691" y="442646"/>
                      </a:cubicBezTo>
                      <a:cubicBezTo>
                        <a:pt x="270866" y="430835"/>
                        <a:pt x="104655" y="404736"/>
                        <a:pt x="15406" y="357683"/>
                      </a:cubicBezTo>
                      <a:cubicBezTo>
                        <a:pt x="-2692" y="348158"/>
                        <a:pt x="-3930" y="317297"/>
                        <a:pt x="6928" y="299961"/>
                      </a:cubicBezTo>
                      <a:cubicBezTo>
                        <a:pt x="18644" y="281197"/>
                        <a:pt x="45695" y="280816"/>
                        <a:pt x="67507" y="284817"/>
                      </a:cubicBezTo>
                      <a:cubicBezTo>
                        <a:pt x="137516" y="297866"/>
                        <a:pt x="216860" y="286626"/>
                        <a:pt x="323825" y="284626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5FCBE612-B1EC-D78E-D122-4086CC521A41}"/>
                  </a:ext>
                </a:extLst>
              </p:cNvPr>
              <p:cNvSpPr/>
              <p:nvPr/>
            </p:nvSpPr>
            <p:spPr>
              <a:xfrm>
                <a:off x="10963084" y="-228"/>
                <a:ext cx="167735" cy="94011"/>
              </a:xfrm>
              <a:custGeom>
                <a:avLst/>
                <a:gdLst>
                  <a:gd name="connsiteX0" fmla="*/ 13335 w 167735"/>
                  <a:gd name="connsiteY0" fmla="*/ 0 h 94011"/>
                  <a:gd name="connsiteX1" fmla="*/ 167735 w 167735"/>
                  <a:gd name="connsiteY1" fmla="*/ 41624 h 94011"/>
                  <a:gd name="connsiteX2" fmla="*/ 151066 w 167735"/>
                  <a:gd name="connsiteY2" fmla="*/ 94012 h 94011"/>
                  <a:gd name="connsiteX3" fmla="*/ 0 w 167735"/>
                  <a:gd name="connsiteY3" fmla="*/ 53911 h 9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7735" h="94011">
                    <a:moveTo>
                      <a:pt x="13335" y="0"/>
                    </a:moveTo>
                    <a:lnTo>
                      <a:pt x="167735" y="41624"/>
                    </a:lnTo>
                    <a:lnTo>
                      <a:pt x="151066" y="94012"/>
                    </a:lnTo>
                    <a:lnTo>
                      <a:pt x="0" y="53911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7E7E9D0C-39A6-301B-B206-DB0CFA4DA19F}"/>
                  </a:ext>
                </a:extLst>
              </p:cNvPr>
              <p:cNvSpPr/>
              <p:nvPr/>
            </p:nvSpPr>
            <p:spPr>
              <a:xfrm>
                <a:off x="11590019" y="140074"/>
                <a:ext cx="132302" cy="100965"/>
              </a:xfrm>
              <a:custGeom>
                <a:avLst/>
                <a:gdLst>
                  <a:gd name="connsiteX0" fmla="*/ 111538 w 132302"/>
                  <a:gd name="connsiteY0" fmla="*/ 0 h 100965"/>
                  <a:gd name="connsiteX1" fmla="*/ 0 w 132302"/>
                  <a:gd name="connsiteY1" fmla="*/ 50959 h 100965"/>
                  <a:gd name="connsiteX2" fmla="*/ 24289 w 132302"/>
                  <a:gd name="connsiteY2" fmla="*/ 100965 h 100965"/>
                  <a:gd name="connsiteX3" fmla="*/ 132302 w 132302"/>
                  <a:gd name="connsiteY3" fmla="*/ 50959 h 10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302" h="100965">
                    <a:moveTo>
                      <a:pt x="111538" y="0"/>
                    </a:moveTo>
                    <a:lnTo>
                      <a:pt x="0" y="50959"/>
                    </a:lnTo>
                    <a:lnTo>
                      <a:pt x="24289" y="100965"/>
                    </a:lnTo>
                    <a:lnTo>
                      <a:pt x="132302" y="50959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EA553131-5F23-B418-F05F-3C6A65D19BD1}"/>
                  </a:ext>
                </a:extLst>
              </p:cNvPr>
              <p:cNvSpPr/>
              <p:nvPr/>
            </p:nvSpPr>
            <p:spPr>
              <a:xfrm>
                <a:off x="10791320" y="144361"/>
                <a:ext cx="293207" cy="33242"/>
              </a:xfrm>
              <a:custGeom>
                <a:avLst/>
                <a:gdLst>
                  <a:gd name="connsiteX0" fmla="*/ 293208 w 293207"/>
                  <a:gd name="connsiteY0" fmla="*/ 33242 h 33242"/>
                  <a:gd name="connsiteX1" fmla="*/ 293208 w 293207"/>
                  <a:gd name="connsiteY1" fmla="*/ 3810 h 33242"/>
                  <a:gd name="connsiteX2" fmla="*/ 4505 w 293207"/>
                  <a:gd name="connsiteY2" fmla="*/ 0 h 33242"/>
                  <a:gd name="connsiteX3" fmla="*/ 28 w 293207"/>
                  <a:gd name="connsiteY3" fmla="*/ 10192 h 33242"/>
                  <a:gd name="connsiteX4" fmla="*/ 23936 w 293207"/>
                  <a:gd name="connsiteY4" fmla="*/ 23622 h 33242"/>
                  <a:gd name="connsiteX5" fmla="*/ 293208 w 293207"/>
                  <a:gd name="connsiteY5" fmla="*/ 33242 h 33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3207" h="33242">
                    <a:moveTo>
                      <a:pt x="293208" y="33242"/>
                    </a:moveTo>
                    <a:lnTo>
                      <a:pt x="293208" y="3810"/>
                    </a:lnTo>
                    <a:cubicBezTo>
                      <a:pt x="197005" y="2572"/>
                      <a:pt x="100707" y="1238"/>
                      <a:pt x="4505" y="0"/>
                    </a:cubicBezTo>
                    <a:cubicBezTo>
                      <a:pt x="1648" y="2857"/>
                      <a:pt x="-257" y="6191"/>
                      <a:pt x="28" y="10192"/>
                    </a:cubicBezTo>
                    <a:cubicBezTo>
                      <a:pt x="790" y="20193"/>
                      <a:pt x="13935" y="23241"/>
                      <a:pt x="23936" y="23622"/>
                    </a:cubicBezTo>
                    <a:cubicBezTo>
                      <a:pt x="113662" y="26861"/>
                      <a:pt x="203387" y="30099"/>
                      <a:pt x="293208" y="33242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F77D54A3-CF70-196A-497A-532899D0FCB7}"/>
                  </a:ext>
                </a:extLst>
              </p:cNvPr>
              <p:cNvSpPr/>
              <p:nvPr/>
            </p:nvSpPr>
            <p:spPr>
              <a:xfrm>
                <a:off x="11465874" y="313144"/>
                <a:ext cx="286832" cy="37166"/>
              </a:xfrm>
              <a:custGeom>
                <a:avLst/>
                <a:gdLst>
                  <a:gd name="connsiteX0" fmla="*/ 8988 w 286832"/>
                  <a:gd name="connsiteY0" fmla="*/ 6858 h 37166"/>
                  <a:gd name="connsiteX1" fmla="*/ 35 w 286832"/>
                  <a:gd name="connsiteY1" fmla="*/ 19526 h 37166"/>
                  <a:gd name="connsiteX2" fmla="*/ 20704 w 286832"/>
                  <a:gd name="connsiteY2" fmla="*/ 31147 h 37166"/>
                  <a:gd name="connsiteX3" fmla="*/ 240255 w 286832"/>
                  <a:gd name="connsiteY3" fmla="*/ 37147 h 37166"/>
                  <a:gd name="connsiteX4" fmla="*/ 286833 w 286832"/>
                  <a:gd name="connsiteY4" fmla="*/ 0 h 37166"/>
                  <a:gd name="connsiteX5" fmla="*/ 8988 w 286832"/>
                  <a:gd name="connsiteY5" fmla="*/ 6858 h 37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6832" h="37166">
                    <a:moveTo>
                      <a:pt x="8988" y="6858"/>
                    </a:moveTo>
                    <a:cubicBezTo>
                      <a:pt x="4035" y="9906"/>
                      <a:pt x="-441" y="14002"/>
                      <a:pt x="35" y="19526"/>
                    </a:cubicBezTo>
                    <a:cubicBezTo>
                      <a:pt x="702" y="28194"/>
                      <a:pt x="12036" y="30766"/>
                      <a:pt x="20704" y="31147"/>
                    </a:cubicBezTo>
                    <a:cubicBezTo>
                      <a:pt x="76616" y="33147"/>
                      <a:pt x="165865" y="35147"/>
                      <a:pt x="240255" y="37147"/>
                    </a:cubicBezTo>
                    <a:cubicBezTo>
                      <a:pt x="264163" y="37814"/>
                      <a:pt x="282642" y="20764"/>
                      <a:pt x="286833" y="0"/>
                    </a:cubicBezTo>
                    <a:cubicBezTo>
                      <a:pt x="194250" y="3238"/>
                      <a:pt x="101667" y="5524"/>
                      <a:pt x="8988" y="6858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16" name="Graphic 2">
                <a:extLst>
                  <a:ext uri="{FF2B5EF4-FFF2-40B4-BE49-F238E27FC236}">
                    <a16:creationId xmlns:a16="http://schemas.microsoft.com/office/drawing/2014/main" id="{08F9ACE7-0B2C-E979-7DA0-E6CE5869E516}"/>
                  </a:ext>
                </a:extLst>
              </p:cNvPr>
              <p:cNvGrpSpPr/>
              <p:nvPr/>
            </p:nvGrpSpPr>
            <p:grpSpPr>
              <a:xfrm>
                <a:off x="11396511" y="-1900536"/>
                <a:ext cx="388368" cy="454338"/>
                <a:chOff x="11396511" y="-1900536"/>
                <a:chExt cx="388368" cy="454338"/>
              </a:xfrm>
            </p:grpSpPr>
            <p:grpSp>
              <p:nvGrpSpPr>
                <p:cNvPr id="117" name="Graphic 2">
                  <a:extLst>
                    <a:ext uri="{FF2B5EF4-FFF2-40B4-BE49-F238E27FC236}">
                      <a16:creationId xmlns:a16="http://schemas.microsoft.com/office/drawing/2014/main" id="{F78EBED7-2E3B-61D9-A599-85C0014A10B2}"/>
                    </a:ext>
                  </a:extLst>
                </p:cNvPr>
                <p:cNvGrpSpPr/>
                <p:nvPr/>
              </p:nvGrpSpPr>
              <p:grpSpPr>
                <a:xfrm>
                  <a:off x="11396511" y="-1900536"/>
                  <a:ext cx="388368" cy="454338"/>
                  <a:chOff x="11396511" y="-1900536"/>
                  <a:chExt cx="388368" cy="454338"/>
                </a:xfrm>
              </p:grpSpPr>
              <p:sp>
                <p:nvSpPr>
                  <p:cNvPr id="122" name="Freeform: Shape 121">
                    <a:extLst>
                      <a:ext uri="{FF2B5EF4-FFF2-40B4-BE49-F238E27FC236}">
                        <a16:creationId xmlns:a16="http://schemas.microsoft.com/office/drawing/2014/main" id="{5DE95613-772A-8FE7-6CF1-4E2AE2673036}"/>
                      </a:ext>
                    </a:extLst>
                  </p:cNvPr>
                  <p:cNvSpPr/>
                  <p:nvPr/>
                </p:nvSpPr>
                <p:spPr>
                  <a:xfrm>
                    <a:off x="11451083" y="-1763739"/>
                    <a:ext cx="284992" cy="317542"/>
                  </a:xfrm>
                  <a:custGeom>
                    <a:avLst/>
                    <a:gdLst>
                      <a:gd name="connsiteX0" fmla="*/ 1300 w 284992"/>
                      <a:gd name="connsiteY0" fmla="*/ 194649 h 317542"/>
                      <a:gd name="connsiteX1" fmla="*/ 21874 w 284992"/>
                      <a:gd name="connsiteY1" fmla="*/ 295709 h 317542"/>
                      <a:gd name="connsiteX2" fmla="*/ 91121 w 284992"/>
                      <a:gd name="connsiteY2" fmla="*/ 316188 h 317542"/>
                      <a:gd name="connsiteX3" fmla="*/ 158463 w 284992"/>
                      <a:gd name="connsiteY3" fmla="*/ 283612 h 317542"/>
                      <a:gd name="connsiteX4" fmla="*/ 249712 w 284992"/>
                      <a:gd name="connsiteY4" fmla="*/ 192268 h 317542"/>
                      <a:gd name="connsiteX5" fmla="*/ 281430 w 284992"/>
                      <a:gd name="connsiteY5" fmla="*/ 80063 h 317542"/>
                      <a:gd name="connsiteX6" fmla="*/ 221708 w 284992"/>
                      <a:gd name="connsiteY6" fmla="*/ 17769 h 317542"/>
                      <a:gd name="connsiteX7" fmla="*/ 116933 w 284992"/>
                      <a:gd name="connsiteY7" fmla="*/ 4053 h 317542"/>
                      <a:gd name="connsiteX8" fmla="*/ 1300 w 284992"/>
                      <a:gd name="connsiteY8" fmla="*/ 194649 h 317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992" h="317542">
                        <a:moveTo>
                          <a:pt x="1300" y="194649"/>
                        </a:moveTo>
                        <a:cubicBezTo>
                          <a:pt x="-2510" y="225224"/>
                          <a:pt x="1395" y="272658"/>
                          <a:pt x="21874" y="295709"/>
                        </a:cubicBezTo>
                        <a:cubicBezTo>
                          <a:pt x="38638" y="314473"/>
                          <a:pt x="66356" y="320569"/>
                          <a:pt x="91121" y="316188"/>
                        </a:cubicBezTo>
                        <a:cubicBezTo>
                          <a:pt x="115886" y="311806"/>
                          <a:pt x="138174" y="298471"/>
                          <a:pt x="158463" y="283612"/>
                        </a:cubicBezTo>
                        <a:cubicBezTo>
                          <a:pt x="193324" y="258085"/>
                          <a:pt x="224185" y="227129"/>
                          <a:pt x="249712" y="192268"/>
                        </a:cubicBezTo>
                        <a:cubicBezTo>
                          <a:pt x="273524" y="159692"/>
                          <a:pt x="293337" y="118639"/>
                          <a:pt x="281430" y="80063"/>
                        </a:cubicBezTo>
                        <a:cubicBezTo>
                          <a:pt x="272667" y="51869"/>
                          <a:pt x="248188" y="30914"/>
                          <a:pt x="221708" y="17769"/>
                        </a:cubicBezTo>
                        <a:cubicBezTo>
                          <a:pt x="189514" y="1768"/>
                          <a:pt x="151700" y="-4995"/>
                          <a:pt x="116933" y="4053"/>
                        </a:cubicBezTo>
                        <a:cubicBezTo>
                          <a:pt x="29018" y="26914"/>
                          <a:pt x="10825" y="119211"/>
                          <a:pt x="1300" y="194649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3" name="Freeform: Shape 122">
                    <a:extLst>
                      <a:ext uri="{FF2B5EF4-FFF2-40B4-BE49-F238E27FC236}">
                        <a16:creationId xmlns:a16="http://schemas.microsoft.com/office/drawing/2014/main" id="{982341BD-0991-CC20-6235-68C95333C5DF}"/>
                      </a:ext>
                    </a:extLst>
                  </p:cNvPr>
                  <p:cNvSpPr/>
                  <p:nvPr/>
                </p:nvSpPr>
                <p:spPr>
                  <a:xfrm>
                    <a:off x="11396511" y="-1900536"/>
                    <a:ext cx="388368" cy="342044"/>
                  </a:xfrm>
                  <a:custGeom>
                    <a:avLst/>
                    <a:gdLst>
                      <a:gd name="connsiteX0" fmla="*/ 282187 w 388368"/>
                      <a:gd name="connsiteY0" fmla="*/ 317824 h 342044"/>
                      <a:gd name="connsiteX1" fmla="*/ 267328 w 388368"/>
                      <a:gd name="connsiteY1" fmla="*/ 239243 h 342044"/>
                      <a:gd name="connsiteX2" fmla="*/ 199795 w 388368"/>
                      <a:gd name="connsiteY2" fmla="*/ 196285 h 342044"/>
                      <a:gd name="connsiteX3" fmla="*/ 126262 w 388368"/>
                      <a:gd name="connsiteY3" fmla="*/ 200952 h 342044"/>
                      <a:gd name="connsiteX4" fmla="*/ 53491 w 388368"/>
                      <a:gd name="connsiteY4" fmla="*/ 195523 h 342044"/>
                      <a:gd name="connsiteX5" fmla="*/ 10534 w 388368"/>
                      <a:gd name="connsiteY5" fmla="*/ 148470 h 342044"/>
                      <a:gd name="connsiteX6" fmla="*/ 56 w 388368"/>
                      <a:gd name="connsiteY6" fmla="*/ 84652 h 342044"/>
                      <a:gd name="connsiteX7" fmla="*/ 7867 w 388368"/>
                      <a:gd name="connsiteY7" fmla="*/ 39694 h 342044"/>
                      <a:gd name="connsiteX8" fmla="*/ 37013 w 388368"/>
                      <a:gd name="connsiteY8" fmla="*/ 5595 h 342044"/>
                      <a:gd name="connsiteX9" fmla="*/ 94640 w 388368"/>
                      <a:gd name="connsiteY9" fmla="*/ 12262 h 342044"/>
                      <a:gd name="connsiteX10" fmla="*/ 110070 w 388368"/>
                      <a:gd name="connsiteY10" fmla="*/ 68174 h 342044"/>
                      <a:gd name="connsiteX11" fmla="*/ 179602 w 388368"/>
                      <a:gd name="connsiteY11" fmla="*/ 13881 h 342044"/>
                      <a:gd name="connsiteX12" fmla="*/ 230942 w 388368"/>
                      <a:gd name="connsiteY12" fmla="*/ 16834 h 342044"/>
                      <a:gd name="connsiteX13" fmla="*/ 239610 w 388368"/>
                      <a:gd name="connsiteY13" fmla="*/ 49029 h 342044"/>
                      <a:gd name="connsiteX14" fmla="*/ 226084 w 388368"/>
                      <a:gd name="connsiteY14" fmla="*/ 80747 h 342044"/>
                      <a:gd name="connsiteX15" fmla="*/ 326764 w 388368"/>
                      <a:gd name="connsiteY15" fmla="*/ 48552 h 342044"/>
                      <a:gd name="connsiteX16" fmla="*/ 338003 w 388368"/>
                      <a:gd name="connsiteY16" fmla="*/ 53315 h 342044"/>
                      <a:gd name="connsiteX17" fmla="*/ 339241 w 388368"/>
                      <a:gd name="connsiteY17" fmla="*/ 73413 h 342044"/>
                      <a:gd name="connsiteX18" fmla="*/ 300379 w 388368"/>
                      <a:gd name="connsiteY18" fmla="*/ 117990 h 342044"/>
                      <a:gd name="connsiteX19" fmla="*/ 372865 w 388368"/>
                      <a:gd name="connsiteY19" fmla="*/ 164186 h 342044"/>
                      <a:gd name="connsiteX20" fmla="*/ 387914 w 388368"/>
                      <a:gd name="connsiteY20" fmla="*/ 229146 h 342044"/>
                      <a:gd name="connsiteX21" fmla="*/ 325335 w 388368"/>
                      <a:gd name="connsiteY21" fmla="*/ 333922 h 342044"/>
                      <a:gd name="connsiteX22" fmla="*/ 298093 w 388368"/>
                      <a:gd name="connsiteY22" fmla="*/ 341732 h 342044"/>
                      <a:gd name="connsiteX23" fmla="*/ 282187 w 388368"/>
                      <a:gd name="connsiteY23" fmla="*/ 317824 h 342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388368" h="342044">
                        <a:moveTo>
                          <a:pt x="282187" y="317824"/>
                        </a:moveTo>
                        <a:cubicBezTo>
                          <a:pt x="288187" y="291059"/>
                          <a:pt x="282663" y="261913"/>
                          <a:pt x="267328" y="239243"/>
                        </a:cubicBezTo>
                        <a:cubicBezTo>
                          <a:pt x="251992" y="216573"/>
                          <a:pt x="226942" y="200571"/>
                          <a:pt x="199795" y="196285"/>
                        </a:cubicBezTo>
                        <a:cubicBezTo>
                          <a:pt x="175411" y="192380"/>
                          <a:pt x="150646" y="197523"/>
                          <a:pt x="126262" y="200952"/>
                        </a:cubicBezTo>
                        <a:cubicBezTo>
                          <a:pt x="101783" y="204381"/>
                          <a:pt x="75875" y="205905"/>
                          <a:pt x="53491" y="195523"/>
                        </a:cubicBezTo>
                        <a:cubicBezTo>
                          <a:pt x="33775" y="186379"/>
                          <a:pt x="18916" y="168472"/>
                          <a:pt x="10534" y="148470"/>
                        </a:cubicBezTo>
                        <a:cubicBezTo>
                          <a:pt x="2057" y="128467"/>
                          <a:pt x="-420" y="106369"/>
                          <a:pt x="56" y="84652"/>
                        </a:cubicBezTo>
                        <a:cubicBezTo>
                          <a:pt x="342" y="69412"/>
                          <a:pt x="2152" y="53887"/>
                          <a:pt x="7867" y="39694"/>
                        </a:cubicBezTo>
                        <a:cubicBezTo>
                          <a:pt x="13582" y="25502"/>
                          <a:pt x="23488" y="12643"/>
                          <a:pt x="37013" y="5595"/>
                        </a:cubicBezTo>
                        <a:cubicBezTo>
                          <a:pt x="55206" y="-3835"/>
                          <a:pt x="79114" y="-1168"/>
                          <a:pt x="94640" y="12262"/>
                        </a:cubicBezTo>
                        <a:cubicBezTo>
                          <a:pt x="110260" y="25597"/>
                          <a:pt x="116547" y="48743"/>
                          <a:pt x="110070" y="68174"/>
                        </a:cubicBezTo>
                        <a:cubicBezTo>
                          <a:pt x="126739" y="43504"/>
                          <a:pt x="151980" y="25216"/>
                          <a:pt x="179602" y="13881"/>
                        </a:cubicBezTo>
                        <a:cubicBezTo>
                          <a:pt x="196462" y="7023"/>
                          <a:pt x="217988" y="4071"/>
                          <a:pt x="230942" y="16834"/>
                        </a:cubicBezTo>
                        <a:cubicBezTo>
                          <a:pt x="239134" y="24930"/>
                          <a:pt x="241515" y="37599"/>
                          <a:pt x="239610" y="49029"/>
                        </a:cubicBezTo>
                        <a:cubicBezTo>
                          <a:pt x="237705" y="60459"/>
                          <a:pt x="232085" y="70841"/>
                          <a:pt x="226084" y="80747"/>
                        </a:cubicBezTo>
                        <a:cubicBezTo>
                          <a:pt x="251897" y="54744"/>
                          <a:pt x="290664" y="42361"/>
                          <a:pt x="326764" y="48552"/>
                        </a:cubicBezTo>
                        <a:cubicBezTo>
                          <a:pt x="330859" y="49219"/>
                          <a:pt x="335146" y="50267"/>
                          <a:pt x="338003" y="53315"/>
                        </a:cubicBezTo>
                        <a:cubicBezTo>
                          <a:pt x="342956" y="58459"/>
                          <a:pt x="341718" y="66745"/>
                          <a:pt x="339241" y="73413"/>
                        </a:cubicBezTo>
                        <a:cubicBezTo>
                          <a:pt x="332288" y="92367"/>
                          <a:pt x="318191" y="108560"/>
                          <a:pt x="300379" y="117990"/>
                        </a:cubicBezTo>
                        <a:cubicBezTo>
                          <a:pt x="327430" y="128563"/>
                          <a:pt x="356196" y="140373"/>
                          <a:pt x="372865" y="164186"/>
                        </a:cubicBezTo>
                        <a:cubicBezTo>
                          <a:pt x="385914" y="182760"/>
                          <a:pt x="389819" y="206572"/>
                          <a:pt x="387914" y="229146"/>
                        </a:cubicBezTo>
                        <a:cubicBezTo>
                          <a:pt x="384485" y="271247"/>
                          <a:pt x="361149" y="311728"/>
                          <a:pt x="325335" y="333922"/>
                        </a:cubicBezTo>
                        <a:cubicBezTo>
                          <a:pt x="317143" y="338970"/>
                          <a:pt x="307618" y="343256"/>
                          <a:pt x="298093" y="341732"/>
                        </a:cubicBezTo>
                        <a:cubicBezTo>
                          <a:pt x="288568" y="340113"/>
                          <a:pt x="280091" y="327159"/>
                          <a:pt x="282187" y="317824"/>
                        </a:cubicBezTo>
                        <a:close/>
                      </a:path>
                    </a:pathLst>
                  </a:custGeom>
                  <a:solidFill>
                    <a:srgbClr val="09294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24" name="Freeform: Shape 123">
                    <a:extLst>
                      <a:ext uri="{FF2B5EF4-FFF2-40B4-BE49-F238E27FC236}">
                        <a16:creationId xmlns:a16="http://schemas.microsoft.com/office/drawing/2014/main" id="{EB98EB32-D2C9-0D32-1D40-3F186F6B691A}"/>
                      </a:ext>
                    </a:extLst>
                  </p:cNvPr>
                  <p:cNvSpPr/>
                  <p:nvPr/>
                </p:nvSpPr>
                <p:spPr>
                  <a:xfrm>
                    <a:off x="11651546" y="-1605203"/>
                    <a:ext cx="76445" cy="93078"/>
                  </a:xfrm>
                  <a:custGeom>
                    <a:avLst/>
                    <a:gdLst>
                      <a:gd name="connsiteX0" fmla="*/ 44773 w 76445"/>
                      <a:gd name="connsiteY0" fmla="*/ 3728 h 93078"/>
                      <a:gd name="connsiteX1" fmla="*/ 63632 w 76445"/>
                      <a:gd name="connsiteY1" fmla="*/ 775 h 93078"/>
                      <a:gd name="connsiteX2" fmla="*/ 76205 w 76445"/>
                      <a:gd name="connsiteY2" fmla="*/ 17348 h 93078"/>
                      <a:gd name="connsiteX3" fmla="*/ 72300 w 76445"/>
                      <a:gd name="connsiteY3" fmla="*/ 38684 h 93078"/>
                      <a:gd name="connsiteX4" fmla="*/ 22294 w 76445"/>
                      <a:gd name="connsiteY4" fmla="*/ 90596 h 93078"/>
                      <a:gd name="connsiteX5" fmla="*/ 7815 w 76445"/>
                      <a:gd name="connsiteY5" fmla="*/ 91643 h 93078"/>
                      <a:gd name="connsiteX6" fmla="*/ 4768 w 76445"/>
                      <a:gd name="connsiteY6" fmla="*/ 40780 h 93078"/>
                      <a:gd name="connsiteX7" fmla="*/ 44773 w 76445"/>
                      <a:gd name="connsiteY7" fmla="*/ 3728 h 93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6445" h="93078">
                        <a:moveTo>
                          <a:pt x="44773" y="3728"/>
                        </a:moveTo>
                        <a:cubicBezTo>
                          <a:pt x="50678" y="965"/>
                          <a:pt x="57441" y="-1225"/>
                          <a:pt x="63632" y="775"/>
                        </a:cubicBezTo>
                        <a:cubicBezTo>
                          <a:pt x="70585" y="2966"/>
                          <a:pt x="75157" y="10109"/>
                          <a:pt x="76205" y="17348"/>
                        </a:cubicBezTo>
                        <a:cubicBezTo>
                          <a:pt x="77157" y="24587"/>
                          <a:pt x="75157" y="31922"/>
                          <a:pt x="72300" y="38684"/>
                        </a:cubicBezTo>
                        <a:cubicBezTo>
                          <a:pt x="62965" y="61449"/>
                          <a:pt x="44677" y="80404"/>
                          <a:pt x="22294" y="90596"/>
                        </a:cubicBezTo>
                        <a:cubicBezTo>
                          <a:pt x="17722" y="92691"/>
                          <a:pt x="12102" y="94406"/>
                          <a:pt x="7815" y="91643"/>
                        </a:cubicBezTo>
                        <a:cubicBezTo>
                          <a:pt x="-4091" y="84119"/>
                          <a:pt x="-90" y="52210"/>
                          <a:pt x="4768" y="40780"/>
                        </a:cubicBezTo>
                        <a:cubicBezTo>
                          <a:pt x="11626" y="24968"/>
                          <a:pt x="29628" y="10871"/>
                          <a:pt x="44773" y="3728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74FB3301-A58B-FF01-0E6F-08871DE7A9B9}"/>
                    </a:ext>
                  </a:extLst>
                </p:cNvPr>
                <p:cNvSpPr/>
                <p:nvPr/>
              </p:nvSpPr>
              <p:spPr>
                <a:xfrm>
                  <a:off x="11547878" y="-1653864"/>
                  <a:ext cx="33800" cy="51436"/>
                </a:xfrm>
                <a:custGeom>
                  <a:avLst/>
                  <a:gdLst>
                    <a:gd name="connsiteX0" fmla="*/ 30521 w 33800"/>
                    <a:gd name="connsiteY0" fmla="*/ 31147 h 51436"/>
                    <a:gd name="connsiteX1" fmla="*/ 6899 w 33800"/>
                    <a:gd name="connsiteY1" fmla="*/ 50864 h 51436"/>
                    <a:gd name="connsiteX2" fmla="*/ 3280 w 33800"/>
                    <a:gd name="connsiteY2" fmla="*/ 20289 h 51436"/>
                    <a:gd name="connsiteX3" fmla="*/ 26902 w 33800"/>
                    <a:gd name="connsiteY3" fmla="*/ 572 h 51436"/>
                    <a:gd name="connsiteX4" fmla="*/ 30521 w 33800"/>
                    <a:gd name="connsiteY4" fmla="*/ 31147 h 51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800" h="51436">
                      <a:moveTo>
                        <a:pt x="30521" y="31147"/>
                      </a:moveTo>
                      <a:cubicBezTo>
                        <a:pt x="24997" y="45054"/>
                        <a:pt x="14424" y="53817"/>
                        <a:pt x="6899" y="50864"/>
                      </a:cubicBezTo>
                      <a:cubicBezTo>
                        <a:pt x="-626" y="47911"/>
                        <a:pt x="-2245" y="34195"/>
                        <a:pt x="3280" y="20289"/>
                      </a:cubicBezTo>
                      <a:cubicBezTo>
                        <a:pt x="8804" y="6382"/>
                        <a:pt x="19377" y="-2381"/>
                        <a:pt x="26902" y="572"/>
                      </a:cubicBezTo>
                      <a:cubicBezTo>
                        <a:pt x="34426" y="3620"/>
                        <a:pt x="36046" y="17336"/>
                        <a:pt x="30521" y="31147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D44E593C-4A74-4187-48C4-EC12BE0EBE03}"/>
                    </a:ext>
                  </a:extLst>
                </p:cNvPr>
                <p:cNvSpPr/>
                <p:nvPr/>
              </p:nvSpPr>
              <p:spPr>
                <a:xfrm>
                  <a:off x="11469011" y="-1653864"/>
                  <a:ext cx="33800" cy="51436"/>
                </a:xfrm>
                <a:custGeom>
                  <a:avLst/>
                  <a:gdLst>
                    <a:gd name="connsiteX0" fmla="*/ 30521 w 33800"/>
                    <a:gd name="connsiteY0" fmla="*/ 31147 h 51436"/>
                    <a:gd name="connsiteX1" fmla="*/ 6899 w 33800"/>
                    <a:gd name="connsiteY1" fmla="*/ 50864 h 51436"/>
                    <a:gd name="connsiteX2" fmla="*/ 3280 w 33800"/>
                    <a:gd name="connsiteY2" fmla="*/ 20289 h 51436"/>
                    <a:gd name="connsiteX3" fmla="*/ 26902 w 33800"/>
                    <a:gd name="connsiteY3" fmla="*/ 572 h 51436"/>
                    <a:gd name="connsiteX4" fmla="*/ 30521 w 33800"/>
                    <a:gd name="connsiteY4" fmla="*/ 31147 h 51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800" h="51436">
                      <a:moveTo>
                        <a:pt x="30521" y="31147"/>
                      </a:moveTo>
                      <a:cubicBezTo>
                        <a:pt x="24997" y="45054"/>
                        <a:pt x="14424" y="53817"/>
                        <a:pt x="6899" y="50864"/>
                      </a:cubicBezTo>
                      <a:cubicBezTo>
                        <a:pt x="-626" y="47911"/>
                        <a:pt x="-2245" y="34195"/>
                        <a:pt x="3280" y="20289"/>
                      </a:cubicBezTo>
                      <a:cubicBezTo>
                        <a:pt x="8804" y="6382"/>
                        <a:pt x="19377" y="-2381"/>
                        <a:pt x="26902" y="572"/>
                      </a:cubicBezTo>
                      <a:cubicBezTo>
                        <a:pt x="34426" y="3620"/>
                        <a:pt x="36046" y="17336"/>
                        <a:pt x="30521" y="31147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211AA263-6321-2389-881F-16A0CBCC13D2}"/>
                    </a:ext>
                  </a:extLst>
                </p:cNvPr>
                <p:cNvSpPr/>
                <p:nvPr/>
              </p:nvSpPr>
              <p:spPr>
                <a:xfrm>
                  <a:off x="11474774" y="-1600949"/>
                  <a:ext cx="46273" cy="46953"/>
                </a:xfrm>
                <a:custGeom>
                  <a:avLst/>
                  <a:gdLst>
                    <a:gd name="connsiteX0" fmla="*/ 13804 w 46273"/>
                    <a:gd name="connsiteY0" fmla="*/ 26429 h 46953"/>
                    <a:gd name="connsiteX1" fmla="*/ 4565 w 46273"/>
                    <a:gd name="connsiteY1" fmla="*/ 30048 h 46953"/>
                    <a:gd name="connsiteX2" fmla="*/ 88 w 46273"/>
                    <a:gd name="connsiteY2" fmla="*/ 38335 h 46953"/>
                    <a:gd name="connsiteX3" fmla="*/ 6946 w 46273"/>
                    <a:gd name="connsiteY3" fmla="*/ 45193 h 46953"/>
                    <a:gd name="connsiteX4" fmla="*/ 37141 w 46273"/>
                    <a:gd name="connsiteY4" fmla="*/ 38144 h 46953"/>
                    <a:gd name="connsiteX5" fmla="*/ 45618 w 46273"/>
                    <a:gd name="connsiteY5" fmla="*/ 7664 h 46953"/>
                    <a:gd name="connsiteX6" fmla="*/ 38474 w 46273"/>
                    <a:gd name="connsiteY6" fmla="*/ 521 h 46953"/>
                    <a:gd name="connsiteX7" fmla="*/ 33045 w 46273"/>
                    <a:gd name="connsiteY7" fmla="*/ 11474 h 46953"/>
                    <a:gd name="connsiteX8" fmla="*/ 13804 w 46273"/>
                    <a:gd name="connsiteY8" fmla="*/ 26429 h 46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73" h="46953">
                      <a:moveTo>
                        <a:pt x="13804" y="26429"/>
                      </a:moveTo>
                      <a:cubicBezTo>
                        <a:pt x="10661" y="27476"/>
                        <a:pt x="7327" y="28238"/>
                        <a:pt x="4565" y="30048"/>
                      </a:cubicBezTo>
                      <a:cubicBezTo>
                        <a:pt x="1803" y="31858"/>
                        <a:pt x="-483" y="35001"/>
                        <a:pt x="88" y="38335"/>
                      </a:cubicBezTo>
                      <a:cubicBezTo>
                        <a:pt x="660" y="41669"/>
                        <a:pt x="3803" y="43955"/>
                        <a:pt x="6946" y="45193"/>
                      </a:cubicBezTo>
                      <a:cubicBezTo>
                        <a:pt x="17138" y="49289"/>
                        <a:pt x="29520" y="45955"/>
                        <a:pt x="37141" y="38144"/>
                      </a:cubicBezTo>
                      <a:cubicBezTo>
                        <a:pt x="44761" y="30239"/>
                        <a:pt x="47713" y="18428"/>
                        <a:pt x="45618" y="7664"/>
                      </a:cubicBezTo>
                      <a:cubicBezTo>
                        <a:pt x="45046" y="4521"/>
                        <a:pt x="42665" y="-1861"/>
                        <a:pt x="38474" y="521"/>
                      </a:cubicBezTo>
                      <a:cubicBezTo>
                        <a:pt x="35617" y="2140"/>
                        <a:pt x="34664" y="8712"/>
                        <a:pt x="33045" y="11474"/>
                      </a:cubicBezTo>
                      <a:cubicBezTo>
                        <a:pt x="28759" y="18428"/>
                        <a:pt x="21615" y="23762"/>
                        <a:pt x="13804" y="26429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DA273A3E-C0E3-B704-DA03-06A20C2287B5}"/>
                    </a:ext>
                  </a:extLst>
                </p:cNvPr>
                <p:cNvSpPr/>
                <p:nvPr/>
              </p:nvSpPr>
              <p:spPr>
                <a:xfrm>
                  <a:off x="11528564" y="-1555546"/>
                  <a:ext cx="52460" cy="38938"/>
                </a:xfrm>
                <a:custGeom>
                  <a:avLst/>
                  <a:gdLst>
                    <a:gd name="connsiteX0" fmla="*/ 12497 w 52460"/>
                    <a:gd name="connsiteY0" fmla="*/ 38938 h 38938"/>
                    <a:gd name="connsiteX1" fmla="*/ 3734 w 52460"/>
                    <a:gd name="connsiteY1" fmla="*/ 37986 h 38938"/>
                    <a:gd name="connsiteX2" fmla="*/ 115 w 52460"/>
                    <a:gd name="connsiteY2" fmla="*/ 32271 h 38938"/>
                    <a:gd name="connsiteX3" fmla="*/ 5830 w 52460"/>
                    <a:gd name="connsiteY3" fmla="*/ 28651 h 38938"/>
                    <a:gd name="connsiteX4" fmla="*/ 29738 w 52460"/>
                    <a:gd name="connsiteY4" fmla="*/ 24270 h 38938"/>
                    <a:gd name="connsiteX5" fmla="*/ 42977 w 52460"/>
                    <a:gd name="connsiteY5" fmla="*/ 3982 h 38938"/>
                    <a:gd name="connsiteX6" fmla="*/ 48502 w 52460"/>
                    <a:gd name="connsiteY6" fmla="*/ 76 h 38938"/>
                    <a:gd name="connsiteX7" fmla="*/ 52407 w 52460"/>
                    <a:gd name="connsiteY7" fmla="*/ 5601 h 38938"/>
                    <a:gd name="connsiteX8" fmla="*/ 34976 w 52460"/>
                    <a:gd name="connsiteY8" fmla="*/ 32175 h 38938"/>
                    <a:gd name="connsiteX9" fmla="*/ 12497 w 52460"/>
                    <a:gd name="connsiteY9" fmla="*/ 38938 h 38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460" h="38938">
                      <a:moveTo>
                        <a:pt x="12497" y="38938"/>
                      </a:moveTo>
                      <a:cubicBezTo>
                        <a:pt x="9545" y="38938"/>
                        <a:pt x="6592" y="38653"/>
                        <a:pt x="3734" y="37986"/>
                      </a:cubicBezTo>
                      <a:cubicBezTo>
                        <a:pt x="1163" y="37414"/>
                        <a:pt x="-457" y="34842"/>
                        <a:pt x="115" y="32271"/>
                      </a:cubicBezTo>
                      <a:cubicBezTo>
                        <a:pt x="686" y="29699"/>
                        <a:pt x="3258" y="28080"/>
                        <a:pt x="5830" y="28651"/>
                      </a:cubicBezTo>
                      <a:cubicBezTo>
                        <a:pt x="13926" y="30461"/>
                        <a:pt x="22784" y="28842"/>
                        <a:pt x="29738" y="24270"/>
                      </a:cubicBezTo>
                      <a:cubicBezTo>
                        <a:pt x="36596" y="19698"/>
                        <a:pt x="41549" y="12078"/>
                        <a:pt x="42977" y="3982"/>
                      </a:cubicBezTo>
                      <a:cubicBezTo>
                        <a:pt x="43454" y="1410"/>
                        <a:pt x="45930" y="-400"/>
                        <a:pt x="48502" y="76"/>
                      </a:cubicBezTo>
                      <a:cubicBezTo>
                        <a:pt x="51074" y="553"/>
                        <a:pt x="52788" y="3029"/>
                        <a:pt x="52407" y="5601"/>
                      </a:cubicBezTo>
                      <a:cubicBezTo>
                        <a:pt x="50502" y="16269"/>
                        <a:pt x="44025" y="26175"/>
                        <a:pt x="34976" y="32175"/>
                      </a:cubicBezTo>
                      <a:cubicBezTo>
                        <a:pt x="28404" y="36557"/>
                        <a:pt x="20403" y="38938"/>
                        <a:pt x="12497" y="38938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9994F64-C203-E43D-3B18-6C79086341B0}"/>
                </a:ext>
              </a:extLst>
            </p:cNvPr>
            <p:cNvSpPr/>
            <p:nvPr/>
          </p:nvSpPr>
          <p:spPr>
            <a:xfrm>
              <a:off x="9915216" y="-2559863"/>
              <a:ext cx="167599" cy="181265"/>
            </a:xfrm>
            <a:custGeom>
              <a:avLst/>
              <a:gdLst>
                <a:gd name="connsiteX0" fmla="*/ 134841 w 167599"/>
                <a:gd name="connsiteY0" fmla="*/ 0 h 181265"/>
                <a:gd name="connsiteX1" fmla="*/ 36067 w 167599"/>
                <a:gd name="connsiteY1" fmla="*/ 64294 h 181265"/>
                <a:gd name="connsiteX2" fmla="*/ 81311 w 167599"/>
                <a:gd name="connsiteY2" fmla="*/ 165354 h 181265"/>
                <a:gd name="connsiteX3" fmla="*/ 155225 w 167599"/>
                <a:gd name="connsiteY3" fmla="*/ 124682 h 181265"/>
                <a:gd name="connsiteX4" fmla="*/ 165893 w 167599"/>
                <a:gd name="connsiteY4" fmla="*/ 115824 h 181265"/>
                <a:gd name="connsiteX5" fmla="*/ 164750 w 167599"/>
                <a:gd name="connsiteY5" fmla="*/ 95631 h 181265"/>
                <a:gd name="connsiteX6" fmla="*/ 134841 w 167599"/>
                <a:gd name="connsiteY6" fmla="*/ 0 h 18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99" h="181265">
                  <a:moveTo>
                    <a:pt x="134841" y="0"/>
                  </a:moveTo>
                  <a:cubicBezTo>
                    <a:pt x="112744" y="23813"/>
                    <a:pt x="67214" y="54578"/>
                    <a:pt x="36067" y="64294"/>
                  </a:cubicBezTo>
                  <a:cubicBezTo>
                    <a:pt x="-40418" y="184404"/>
                    <a:pt x="19208" y="199453"/>
                    <a:pt x="81311" y="165354"/>
                  </a:cubicBezTo>
                  <a:cubicBezTo>
                    <a:pt x="105981" y="151828"/>
                    <a:pt x="130651" y="138208"/>
                    <a:pt x="155225" y="124682"/>
                  </a:cubicBezTo>
                  <a:cubicBezTo>
                    <a:pt x="159321" y="122396"/>
                    <a:pt x="163703" y="119920"/>
                    <a:pt x="165893" y="115824"/>
                  </a:cubicBezTo>
                  <a:cubicBezTo>
                    <a:pt x="169227" y="109728"/>
                    <a:pt x="167036" y="102203"/>
                    <a:pt x="164750" y="95631"/>
                  </a:cubicBezTo>
                  <a:cubicBezTo>
                    <a:pt x="154368" y="65723"/>
                    <a:pt x="158368" y="21050"/>
                    <a:pt x="134841" y="0"/>
                  </a:cubicBezTo>
                  <a:close/>
                </a:path>
              </a:pathLst>
            </a:custGeom>
            <a:solidFill>
              <a:srgbClr val="E67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6C461D1-9E8D-1DEE-0ADE-047F51C01EAD}"/>
                </a:ext>
              </a:extLst>
            </p:cNvPr>
            <p:cNvSpPr/>
            <p:nvPr/>
          </p:nvSpPr>
          <p:spPr>
            <a:xfrm>
              <a:off x="9714782" y="-1578340"/>
              <a:ext cx="130253" cy="186916"/>
            </a:xfrm>
            <a:custGeom>
              <a:avLst/>
              <a:gdLst>
                <a:gd name="connsiteX0" fmla="*/ 45145 w 130253"/>
                <a:gd name="connsiteY0" fmla="*/ 5648 h 186916"/>
                <a:gd name="connsiteX1" fmla="*/ 3902 w 130253"/>
                <a:gd name="connsiteY1" fmla="*/ 73942 h 186916"/>
                <a:gd name="connsiteX2" fmla="*/ 568 w 130253"/>
                <a:gd name="connsiteY2" fmla="*/ 90039 h 186916"/>
                <a:gd name="connsiteX3" fmla="*/ 12379 w 130253"/>
                <a:gd name="connsiteY3" fmla="*/ 99469 h 186916"/>
                <a:gd name="connsiteX4" fmla="*/ 28095 w 130253"/>
                <a:gd name="connsiteY4" fmla="*/ 98993 h 186916"/>
                <a:gd name="connsiteX5" fmla="*/ 12283 w 130253"/>
                <a:gd name="connsiteY5" fmla="*/ 174240 h 186916"/>
                <a:gd name="connsiteX6" fmla="*/ 24285 w 130253"/>
                <a:gd name="connsiteY6" fmla="*/ 186909 h 186916"/>
                <a:gd name="connsiteX7" fmla="*/ 69053 w 130253"/>
                <a:gd name="connsiteY7" fmla="*/ 129473 h 186916"/>
                <a:gd name="connsiteX8" fmla="*/ 104104 w 130253"/>
                <a:gd name="connsiteY8" fmla="*/ 111947 h 186916"/>
                <a:gd name="connsiteX9" fmla="*/ 128012 w 130253"/>
                <a:gd name="connsiteY9" fmla="*/ 82324 h 186916"/>
                <a:gd name="connsiteX10" fmla="*/ 116201 w 130253"/>
                <a:gd name="connsiteY10" fmla="*/ 27174 h 186916"/>
                <a:gd name="connsiteX11" fmla="*/ 90484 w 130253"/>
                <a:gd name="connsiteY11" fmla="*/ 2409 h 186916"/>
                <a:gd name="connsiteX12" fmla="*/ 45145 w 130253"/>
                <a:gd name="connsiteY12" fmla="*/ 5648 h 18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53" h="186916">
                  <a:moveTo>
                    <a:pt x="45145" y="5648"/>
                  </a:moveTo>
                  <a:cubicBezTo>
                    <a:pt x="29714" y="27365"/>
                    <a:pt x="15903" y="50130"/>
                    <a:pt x="3902" y="73942"/>
                  </a:cubicBezTo>
                  <a:cubicBezTo>
                    <a:pt x="1330" y="78990"/>
                    <a:pt x="-1147" y="84610"/>
                    <a:pt x="568" y="90039"/>
                  </a:cubicBezTo>
                  <a:cubicBezTo>
                    <a:pt x="2187" y="95088"/>
                    <a:pt x="7140" y="98421"/>
                    <a:pt x="12379" y="99469"/>
                  </a:cubicBezTo>
                  <a:cubicBezTo>
                    <a:pt x="17522" y="100517"/>
                    <a:pt x="22856" y="99755"/>
                    <a:pt x="28095" y="98993"/>
                  </a:cubicBezTo>
                  <a:cubicBezTo>
                    <a:pt x="20666" y="125377"/>
                    <a:pt x="11236" y="167954"/>
                    <a:pt x="12283" y="174240"/>
                  </a:cubicBezTo>
                  <a:cubicBezTo>
                    <a:pt x="13331" y="180432"/>
                    <a:pt x="17999" y="186528"/>
                    <a:pt x="24285" y="186909"/>
                  </a:cubicBezTo>
                  <a:cubicBezTo>
                    <a:pt x="31905" y="187480"/>
                    <a:pt x="52384" y="158429"/>
                    <a:pt x="69053" y="129473"/>
                  </a:cubicBezTo>
                  <a:cubicBezTo>
                    <a:pt x="81054" y="124615"/>
                    <a:pt x="93437" y="119281"/>
                    <a:pt x="104104" y="111947"/>
                  </a:cubicBezTo>
                  <a:cubicBezTo>
                    <a:pt x="114773" y="104613"/>
                    <a:pt x="124012" y="94611"/>
                    <a:pt x="128012" y="82324"/>
                  </a:cubicBezTo>
                  <a:cubicBezTo>
                    <a:pt x="134013" y="63846"/>
                    <a:pt x="127250" y="43272"/>
                    <a:pt x="116201" y="27174"/>
                  </a:cubicBezTo>
                  <a:cubicBezTo>
                    <a:pt x="109438" y="17268"/>
                    <a:pt x="100866" y="8315"/>
                    <a:pt x="90484" y="2409"/>
                  </a:cubicBezTo>
                  <a:cubicBezTo>
                    <a:pt x="80006" y="-3496"/>
                    <a:pt x="56861" y="2981"/>
                    <a:pt x="45145" y="5648"/>
                  </a:cubicBezTo>
                  <a:close/>
                </a:path>
              </a:pathLst>
            </a:custGeom>
            <a:solidFill>
              <a:srgbClr val="F98C6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FCF1570-8899-6A6F-FB17-6926A6BA452E}"/>
                </a:ext>
              </a:extLst>
            </p:cNvPr>
            <p:cNvSpPr/>
            <p:nvPr/>
          </p:nvSpPr>
          <p:spPr>
            <a:xfrm>
              <a:off x="9745734" y="-2352408"/>
              <a:ext cx="293456" cy="827191"/>
            </a:xfrm>
            <a:custGeom>
              <a:avLst/>
              <a:gdLst>
                <a:gd name="connsiteX0" fmla="*/ 291465 w 293456"/>
                <a:gd name="connsiteY0" fmla="*/ 2095 h 827191"/>
                <a:gd name="connsiteX1" fmla="*/ 92488 w 293456"/>
                <a:gd name="connsiteY1" fmla="*/ 825722 h 827191"/>
                <a:gd name="connsiteX2" fmla="*/ 0 w 293456"/>
                <a:gd name="connsiteY2" fmla="*/ 816197 h 827191"/>
                <a:gd name="connsiteX3" fmla="*/ 114205 w 293456"/>
                <a:gd name="connsiteY3" fmla="*/ 177832 h 827191"/>
                <a:gd name="connsiteX4" fmla="*/ 157829 w 293456"/>
                <a:gd name="connsiteY4" fmla="*/ 77629 h 827191"/>
                <a:gd name="connsiteX5" fmla="*/ 291465 w 293456"/>
                <a:gd name="connsiteY5" fmla="*/ 2095 h 82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456" h="827191">
                  <a:moveTo>
                    <a:pt x="291465" y="2095"/>
                  </a:moveTo>
                  <a:cubicBezTo>
                    <a:pt x="308229" y="277177"/>
                    <a:pt x="217170" y="578072"/>
                    <a:pt x="92488" y="825722"/>
                  </a:cubicBezTo>
                  <a:cubicBezTo>
                    <a:pt x="60103" y="829056"/>
                    <a:pt x="30671" y="827056"/>
                    <a:pt x="0" y="816197"/>
                  </a:cubicBezTo>
                  <a:cubicBezTo>
                    <a:pt x="15430" y="600265"/>
                    <a:pt x="58293" y="387001"/>
                    <a:pt x="114205" y="177832"/>
                  </a:cubicBezTo>
                  <a:cubicBezTo>
                    <a:pt x="123730" y="142303"/>
                    <a:pt x="134207" y="105727"/>
                    <a:pt x="157829" y="77629"/>
                  </a:cubicBezTo>
                  <a:cubicBezTo>
                    <a:pt x="181546" y="49434"/>
                    <a:pt x="257651" y="-12097"/>
                    <a:pt x="291465" y="2095"/>
                  </a:cubicBezTo>
                  <a:close/>
                </a:path>
              </a:pathLst>
            </a:custGeom>
            <a:solidFill>
              <a:srgbClr val="86ABD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52" name="Graphic 2">
              <a:extLst>
                <a:ext uri="{FF2B5EF4-FFF2-40B4-BE49-F238E27FC236}">
                  <a16:creationId xmlns:a16="http://schemas.microsoft.com/office/drawing/2014/main" id="{68F8F710-5B2F-9A62-A80D-CDF3713CA0CE}"/>
                </a:ext>
              </a:extLst>
            </p:cNvPr>
            <p:cNvGrpSpPr/>
            <p:nvPr/>
          </p:nvGrpSpPr>
          <p:grpSpPr>
            <a:xfrm>
              <a:off x="9988576" y="-2756340"/>
              <a:ext cx="387236" cy="427081"/>
              <a:chOff x="10917128" y="-2479181"/>
              <a:chExt cx="387236" cy="427081"/>
            </a:xfrm>
          </p:grpSpPr>
          <p:grpSp>
            <p:nvGrpSpPr>
              <p:cNvPr id="90" name="Graphic 2">
                <a:extLst>
                  <a:ext uri="{FF2B5EF4-FFF2-40B4-BE49-F238E27FC236}">
                    <a16:creationId xmlns:a16="http://schemas.microsoft.com/office/drawing/2014/main" id="{CA0B2A3D-E10B-C3DB-AFA4-05445CE1633D}"/>
                  </a:ext>
                </a:extLst>
              </p:cNvPr>
              <p:cNvGrpSpPr/>
              <p:nvPr/>
            </p:nvGrpSpPr>
            <p:grpSpPr>
              <a:xfrm>
                <a:off x="10917128" y="-2479181"/>
                <a:ext cx="387236" cy="427081"/>
                <a:chOff x="10917128" y="-2479181"/>
                <a:chExt cx="387236" cy="427081"/>
              </a:xfrm>
            </p:grpSpPr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65350A5E-709A-A626-7F0F-F870D01F4BD4}"/>
                    </a:ext>
                  </a:extLst>
                </p:cNvPr>
                <p:cNvSpPr/>
                <p:nvPr/>
              </p:nvSpPr>
              <p:spPr>
                <a:xfrm>
                  <a:off x="10924104" y="-2389994"/>
                  <a:ext cx="292247" cy="337895"/>
                </a:xfrm>
                <a:custGeom>
                  <a:avLst/>
                  <a:gdLst>
                    <a:gd name="connsiteX0" fmla="*/ 176997 w 292247"/>
                    <a:gd name="connsiteY0" fmla="*/ 301029 h 337895"/>
                    <a:gd name="connsiteX1" fmla="*/ 70888 w 292247"/>
                    <a:gd name="connsiteY1" fmla="*/ 337129 h 337895"/>
                    <a:gd name="connsiteX2" fmla="*/ 10595 w 292247"/>
                    <a:gd name="connsiteY2" fmla="*/ 289218 h 337895"/>
                    <a:gd name="connsiteX3" fmla="*/ 689 w 292247"/>
                    <a:gd name="connsiteY3" fmla="*/ 214828 h 337895"/>
                    <a:gd name="connsiteX4" fmla="*/ 30979 w 292247"/>
                    <a:gd name="connsiteY4" fmla="*/ 89002 h 337895"/>
                    <a:gd name="connsiteX5" fmla="*/ 116227 w 292247"/>
                    <a:gd name="connsiteY5" fmla="*/ 2611 h 337895"/>
                    <a:gd name="connsiteX6" fmla="*/ 209668 w 292247"/>
                    <a:gd name="connsiteY6" fmla="*/ 20232 h 337895"/>
                    <a:gd name="connsiteX7" fmla="*/ 284915 w 292247"/>
                    <a:gd name="connsiteY7" fmla="*/ 101861 h 337895"/>
                    <a:gd name="connsiteX8" fmla="*/ 176997 w 292247"/>
                    <a:gd name="connsiteY8" fmla="*/ 301029 h 337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2247" h="337895">
                      <a:moveTo>
                        <a:pt x="176997" y="301029"/>
                      </a:moveTo>
                      <a:cubicBezTo>
                        <a:pt x="150899" y="320555"/>
                        <a:pt x="104512" y="342272"/>
                        <a:pt x="70888" y="337129"/>
                      </a:cubicBezTo>
                      <a:cubicBezTo>
                        <a:pt x="43457" y="332938"/>
                        <a:pt x="21263" y="312554"/>
                        <a:pt x="10595" y="289218"/>
                      </a:cubicBezTo>
                      <a:cubicBezTo>
                        <a:pt x="-168" y="265882"/>
                        <a:pt x="-1025" y="239878"/>
                        <a:pt x="689" y="214828"/>
                      </a:cubicBezTo>
                      <a:cubicBezTo>
                        <a:pt x="3642" y="171775"/>
                        <a:pt x="13834" y="129103"/>
                        <a:pt x="30979" y="89002"/>
                      </a:cubicBezTo>
                      <a:cubicBezTo>
                        <a:pt x="46981" y="51474"/>
                        <a:pt x="73270" y="12898"/>
                        <a:pt x="116227" y="2611"/>
                      </a:cubicBezTo>
                      <a:cubicBezTo>
                        <a:pt x="147660" y="-4914"/>
                        <a:pt x="181664" y="4706"/>
                        <a:pt x="209668" y="20232"/>
                      </a:cubicBezTo>
                      <a:cubicBezTo>
                        <a:pt x="243767" y="39091"/>
                        <a:pt x="272533" y="67476"/>
                        <a:pt x="284915" y="101861"/>
                      </a:cubicBezTo>
                      <a:cubicBezTo>
                        <a:pt x="316157" y="188539"/>
                        <a:pt x="241386" y="252928"/>
                        <a:pt x="176997" y="301029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56DB8107-E1C4-0F31-7BDE-9762D9E891CF}"/>
                    </a:ext>
                  </a:extLst>
                </p:cNvPr>
                <p:cNvSpPr/>
                <p:nvPr/>
              </p:nvSpPr>
              <p:spPr>
                <a:xfrm>
                  <a:off x="10932509" y="-2479181"/>
                  <a:ext cx="371856" cy="327238"/>
                </a:xfrm>
                <a:custGeom>
                  <a:avLst/>
                  <a:gdLst>
                    <a:gd name="connsiteX0" fmla="*/ 21146 w 371856"/>
                    <a:gd name="connsiteY0" fmla="*/ 180666 h 327238"/>
                    <a:gd name="connsiteX1" fmla="*/ 139065 w 371856"/>
                    <a:gd name="connsiteY1" fmla="*/ 137708 h 327238"/>
                    <a:gd name="connsiteX2" fmla="*/ 371856 w 371856"/>
                    <a:gd name="connsiteY2" fmla="*/ 301538 h 327238"/>
                    <a:gd name="connsiteX3" fmla="*/ 304133 w 371856"/>
                    <a:gd name="connsiteY3" fmla="*/ 164378 h 327238"/>
                    <a:gd name="connsiteX4" fmla="*/ 268891 w 371856"/>
                    <a:gd name="connsiteY4" fmla="*/ 105228 h 327238"/>
                    <a:gd name="connsiteX5" fmla="*/ 201644 w 371856"/>
                    <a:gd name="connsiteY5" fmla="*/ 81891 h 327238"/>
                    <a:gd name="connsiteX6" fmla="*/ 242697 w 371856"/>
                    <a:gd name="connsiteY6" fmla="*/ 62841 h 327238"/>
                    <a:gd name="connsiteX7" fmla="*/ 252127 w 371856"/>
                    <a:gd name="connsiteY7" fmla="*/ 52269 h 327238"/>
                    <a:gd name="connsiteX8" fmla="*/ 236315 w 371856"/>
                    <a:gd name="connsiteY8" fmla="*/ 40267 h 327238"/>
                    <a:gd name="connsiteX9" fmla="*/ 182785 w 371856"/>
                    <a:gd name="connsiteY9" fmla="*/ 53983 h 327238"/>
                    <a:gd name="connsiteX10" fmla="*/ 145256 w 371856"/>
                    <a:gd name="connsiteY10" fmla="*/ 5691 h 327238"/>
                    <a:gd name="connsiteX11" fmla="*/ 130112 w 371856"/>
                    <a:gd name="connsiteY11" fmla="*/ 72 h 327238"/>
                    <a:gd name="connsiteX12" fmla="*/ 115919 w 371856"/>
                    <a:gd name="connsiteY12" fmla="*/ 5691 h 327238"/>
                    <a:gd name="connsiteX13" fmla="*/ 114300 w 371856"/>
                    <a:gd name="connsiteY13" fmla="*/ 18360 h 327238"/>
                    <a:gd name="connsiteX14" fmla="*/ 136684 w 371856"/>
                    <a:gd name="connsiteY14" fmla="*/ 62460 h 327238"/>
                    <a:gd name="connsiteX15" fmla="*/ 43148 w 371856"/>
                    <a:gd name="connsiteY15" fmla="*/ 101418 h 327238"/>
                    <a:gd name="connsiteX16" fmla="*/ 0 w 371856"/>
                    <a:gd name="connsiteY16" fmla="*/ 190667 h 327238"/>
                    <a:gd name="connsiteX17" fmla="*/ 21146 w 371856"/>
                    <a:gd name="connsiteY17" fmla="*/ 180666 h 327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71856" h="327238">
                      <a:moveTo>
                        <a:pt x="21146" y="180666"/>
                      </a:moveTo>
                      <a:cubicBezTo>
                        <a:pt x="72962" y="195620"/>
                        <a:pt x="113157" y="187809"/>
                        <a:pt x="139065" y="137708"/>
                      </a:cubicBezTo>
                      <a:cubicBezTo>
                        <a:pt x="151924" y="196763"/>
                        <a:pt x="263747" y="397835"/>
                        <a:pt x="371856" y="301538"/>
                      </a:cubicBezTo>
                      <a:cubicBezTo>
                        <a:pt x="318802" y="274106"/>
                        <a:pt x="321850" y="218480"/>
                        <a:pt x="304133" y="164378"/>
                      </a:cubicBezTo>
                      <a:cubicBezTo>
                        <a:pt x="296990" y="142756"/>
                        <a:pt x="286417" y="121420"/>
                        <a:pt x="268891" y="105228"/>
                      </a:cubicBezTo>
                      <a:cubicBezTo>
                        <a:pt x="251365" y="89035"/>
                        <a:pt x="226124" y="78653"/>
                        <a:pt x="201644" y="81891"/>
                      </a:cubicBezTo>
                      <a:cubicBezTo>
                        <a:pt x="215932" y="76653"/>
                        <a:pt x="229743" y="70271"/>
                        <a:pt x="242697" y="62841"/>
                      </a:cubicBezTo>
                      <a:cubicBezTo>
                        <a:pt x="247079" y="60270"/>
                        <a:pt x="251746" y="57031"/>
                        <a:pt x="252127" y="52269"/>
                      </a:cubicBezTo>
                      <a:cubicBezTo>
                        <a:pt x="252603" y="45411"/>
                        <a:pt x="243745" y="41315"/>
                        <a:pt x="236315" y="40267"/>
                      </a:cubicBezTo>
                      <a:cubicBezTo>
                        <a:pt x="217361" y="37505"/>
                        <a:pt x="197168" y="42648"/>
                        <a:pt x="182785" y="53983"/>
                      </a:cubicBezTo>
                      <a:cubicBezTo>
                        <a:pt x="177641" y="34457"/>
                        <a:pt x="163925" y="16740"/>
                        <a:pt x="145256" y="5691"/>
                      </a:cubicBezTo>
                      <a:cubicBezTo>
                        <a:pt x="140684" y="2929"/>
                        <a:pt x="135636" y="548"/>
                        <a:pt x="130112" y="72"/>
                      </a:cubicBezTo>
                      <a:cubicBezTo>
                        <a:pt x="124682" y="-405"/>
                        <a:pt x="118777" y="1500"/>
                        <a:pt x="115919" y="5691"/>
                      </a:cubicBezTo>
                      <a:cubicBezTo>
                        <a:pt x="113443" y="9406"/>
                        <a:pt x="113633" y="14073"/>
                        <a:pt x="114300" y="18360"/>
                      </a:cubicBezTo>
                      <a:cubicBezTo>
                        <a:pt x="116872" y="34552"/>
                        <a:pt x="124682" y="50078"/>
                        <a:pt x="136684" y="62460"/>
                      </a:cubicBezTo>
                      <a:cubicBezTo>
                        <a:pt x="100965" y="56841"/>
                        <a:pt x="65151" y="75510"/>
                        <a:pt x="43148" y="101418"/>
                      </a:cubicBezTo>
                      <a:cubicBezTo>
                        <a:pt x="21146" y="127326"/>
                        <a:pt x="10382" y="159330"/>
                        <a:pt x="0" y="190667"/>
                      </a:cubicBezTo>
                      <a:cubicBezTo>
                        <a:pt x="4953" y="189048"/>
                        <a:pt x="16097" y="182285"/>
                        <a:pt x="21146" y="180666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26779279-5ED1-5713-6CB8-787C9AB3E8EF}"/>
                    </a:ext>
                  </a:extLst>
                </p:cNvPr>
                <p:cNvSpPr/>
                <p:nvPr/>
              </p:nvSpPr>
              <p:spPr>
                <a:xfrm>
                  <a:off x="10917128" y="-2334492"/>
                  <a:ext cx="69289" cy="100534"/>
                </a:xfrm>
                <a:custGeom>
                  <a:avLst/>
                  <a:gdLst>
                    <a:gd name="connsiteX0" fmla="*/ 68435 w 69289"/>
                    <a:gd name="connsiteY0" fmla="*/ 21499 h 100534"/>
                    <a:gd name="connsiteX1" fmla="*/ 59862 w 69289"/>
                    <a:gd name="connsiteY1" fmla="*/ 3878 h 100534"/>
                    <a:gd name="connsiteX2" fmla="*/ 36907 w 69289"/>
                    <a:gd name="connsiteY2" fmla="*/ 2068 h 100534"/>
                    <a:gd name="connsiteX3" fmla="*/ 19381 w 69289"/>
                    <a:gd name="connsiteY3" fmla="*/ 16641 h 100534"/>
                    <a:gd name="connsiteX4" fmla="*/ 1093 w 69289"/>
                    <a:gd name="connsiteY4" fmla="*/ 86555 h 100534"/>
                    <a:gd name="connsiteX5" fmla="*/ 8713 w 69289"/>
                    <a:gd name="connsiteY5" fmla="*/ 99413 h 100534"/>
                    <a:gd name="connsiteX6" fmla="*/ 57671 w 69289"/>
                    <a:gd name="connsiteY6" fmla="*/ 75030 h 100534"/>
                    <a:gd name="connsiteX7" fmla="*/ 68435 w 69289"/>
                    <a:gd name="connsiteY7" fmla="*/ 21499 h 10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9289" h="100534">
                      <a:moveTo>
                        <a:pt x="68435" y="21499"/>
                      </a:moveTo>
                      <a:cubicBezTo>
                        <a:pt x="67482" y="15022"/>
                        <a:pt x="65482" y="8164"/>
                        <a:pt x="59862" y="3878"/>
                      </a:cubicBezTo>
                      <a:cubicBezTo>
                        <a:pt x="53671" y="-885"/>
                        <a:pt x="44241" y="-980"/>
                        <a:pt x="36907" y="2068"/>
                      </a:cubicBezTo>
                      <a:cubicBezTo>
                        <a:pt x="29573" y="5116"/>
                        <a:pt x="23953" y="10736"/>
                        <a:pt x="19381" y="16641"/>
                      </a:cubicBezTo>
                      <a:cubicBezTo>
                        <a:pt x="3855" y="36644"/>
                        <a:pt x="-2812" y="62171"/>
                        <a:pt x="1093" y="86555"/>
                      </a:cubicBezTo>
                      <a:cubicBezTo>
                        <a:pt x="1855" y="91603"/>
                        <a:pt x="3665" y="97223"/>
                        <a:pt x="8713" y="99413"/>
                      </a:cubicBezTo>
                      <a:cubicBezTo>
                        <a:pt x="22810" y="105509"/>
                        <a:pt x="50052" y="85221"/>
                        <a:pt x="57671" y="75030"/>
                      </a:cubicBezTo>
                      <a:cubicBezTo>
                        <a:pt x="68530" y="60932"/>
                        <a:pt x="70816" y="38072"/>
                        <a:pt x="68435" y="21499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E5526CEE-CF48-105B-7452-C0F1B0A64427}"/>
                  </a:ext>
                </a:extLst>
              </p:cNvPr>
              <p:cNvSpPr/>
              <p:nvPr/>
            </p:nvSpPr>
            <p:spPr>
              <a:xfrm>
                <a:off x="11067052" y="-2239066"/>
                <a:ext cx="43523" cy="46974"/>
              </a:xfrm>
              <a:custGeom>
                <a:avLst/>
                <a:gdLst>
                  <a:gd name="connsiteX0" fmla="*/ 8617 w 43523"/>
                  <a:gd name="connsiteY0" fmla="*/ 14846 h 46974"/>
                  <a:gd name="connsiteX1" fmla="*/ 4426 w 43523"/>
                  <a:gd name="connsiteY1" fmla="*/ 45326 h 46974"/>
                  <a:gd name="connsiteX2" fmla="*/ 34906 w 43523"/>
                  <a:gd name="connsiteY2" fmla="*/ 32181 h 46974"/>
                  <a:gd name="connsiteX3" fmla="*/ 39097 w 43523"/>
                  <a:gd name="connsiteY3" fmla="*/ 1701 h 46974"/>
                  <a:gd name="connsiteX4" fmla="*/ 8617 w 43523"/>
                  <a:gd name="connsiteY4" fmla="*/ 14846 h 46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23" h="46974">
                    <a:moveTo>
                      <a:pt x="8617" y="14846"/>
                    </a:moveTo>
                    <a:cubicBezTo>
                      <a:pt x="-1003" y="26847"/>
                      <a:pt x="-2813" y="40563"/>
                      <a:pt x="4426" y="45326"/>
                    </a:cubicBezTo>
                    <a:cubicBezTo>
                      <a:pt x="11665" y="50088"/>
                      <a:pt x="25381" y="44183"/>
                      <a:pt x="34906" y="32181"/>
                    </a:cubicBezTo>
                    <a:cubicBezTo>
                      <a:pt x="44526" y="20180"/>
                      <a:pt x="46336" y="6464"/>
                      <a:pt x="39097" y="1701"/>
                    </a:cubicBezTo>
                    <a:cubicBezTo>
                      <a:pt x="31858" y="-3157"/>
                      <a:pt x="18142" y="2749"/>
                      <a:pt x="8617" y="14846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521FAFC7-088C-AB95-359B-B32B7DF8556D}"/>
                  </a:ext>
                </a:extLst>
              </p:cNvPr>
              <p:cNvSpPr/>
              <p:nvPr/>
            </p:nvSpPr>
            <p:spPr>
              <a:xfrm>
                <a:off x="11114106" y="-2172149"/>
                <a:ext cx="43523" cy="46923"/>
              </a:xfrm>
              <a:custGeom>
                <a:avLst/>
                <a:gdLst>
                  <a:gd name="connsiteX0" fmla="*/ 8617 w 43523"/>
                  <a:gd name="connsiteY0" fmla="*/ 14794 h 46923"/>
                  <a:gd name="connsiteX1" fmla="*/ 4426 w 43523"/>
                  <a:gd name="connsiteY1" fmla="*/ 45274 h 46923"/>
                  <a:gd name="connsiteX2" fmla="*/ 34906 w 43523"/>
                  <a:gd name="connsiteY2" fmla="*/ 32129 h 46923"/>
                  <a:gd name="connsiteX3" fmla="*/ 39097 w 43523"/>
                  <a:gd name="connsiteY3" fmla="*/ 1649 h 46923"/>
                  <a:gd name="connsiteX4" fmla="*/ 8617 w 43523"/>
                  <a:gd name="connsiteY4" fmla="*/ 14794 h 4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23" h="46923">
                    <a:moveTo>
                      <a:pt x="8617" y="14794"/>
                    </a:moveTo>
                    <a:cubicBezTo>
                      <a:pt x="-1003" y="26795"/>
                      <a:pt x="-2813" y="40511"/>
                      <a:pt x="4426" y="45274"/>
                    </a:cubicBezTo>
                    <a:cubicBezTo>
                      <a:pt x="11665" y="50036"/>
                      <a:pt x="25381" y="44131"/>
                      <a:pt x="34906" y="32129"/>
                    </a:cubicBezTo>
                    <a:cubicBezTo>
                      <a:pt x="44526" y="20128"/>
                      <a:pt x="46336" y="6412"/>
                      <a:pt x="39097" y="1649"/>
                    </a:cubicBezTo>
                    <a:cubicBezTo>
                      <a:pt x="31858" y="-3113"/>
                      <a:pt x="18237" y="2792"/>
                      <a:pt x="8617" y="14794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1AC9111E-B914-D5C2-34A5-9AA4FAF7A803}"/>
                  </a:ext>
                </a:extLst>
              </p:cNvPr>
              <p:cNvSpPr/>
              <p:nvPr/>
            </p:nvSpPr>
            <p:spPr>
              <a:xfrm>
                <a:off x="11059044" y="-2160760"/>
                <a:ext cx="34918" cy="56676"/>
              </a:xfrm>
              <a:custGeom>
                <a:avLst/>
                <a:gdLst>
                  <a:gd name="connsiteX0" fmla="*/ 25484 w 34918"/>
                  <a:gd name="connsiteY0" fmla="*/ 38171 h 56676"/>
                  <a:gd name="connsiteX1" fmla="*/ 27674 w 34918"/>
                  <a:gd name="connsiteY1" fmla="*/ 47982 h 56676"/>
                  <a:gd name="connsiteX2" fmla="*/ 22721 w 34918"/>
                  <a:gd name="connsiteY2" fmla="*/ 56174 h 56676"/>
                  <a:gd name="connsiteX3" fmla="*/ 12244 w 34918"/>
                  <a:gd name="connsiteY3" fmla="*/ 53983 h 56676"/>
                  <a:gd name="connsiteX4" fmla="*/ 814 w 34918"/>
                  <a:gd name="connsiteY4" fmla="*/ 24551 h 56676"/>
                  <a:gd name="connsiteX5" fmla="*/ 24055 w 34918"/>
                  <a:gd name="connsiteY5" fmla="*/ 1119 h 56676"/>
                  <a:gd name="connsiteX6" fmla="*/ 34913 w 34918"/>
                  <a:gd name="connsiteY6" fmla="*/ 3405 h 56676"/>
                  <a:gd name="connsiteX7" fmla="*/ 27960 w 34918"/>
                  <a:gd name="connsiteY7" fmla="*/ 13883 h 56676"/>
                  <a:gd name="connsiteX8" fmla="*/ 25484 w 34918"/>
                  <a:gd name="connsiteY8" fmla="*/ 38171 h 5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918" h="56676">
                    <a:moveTo>
                      <a:pt x="25484" y="38171"/>
                    </a:moveTo>
                    <a:cubicBezTo>
                      <a:pt x="26341" y="41410"/>
                      <a:pt x="27674" y="44648"/>
                      <a:pt x="27674" y="47982"/>
                    </a:cubicBezTo>
                    <a:cubicBezTo>
                      <a:pt x="27674" y="51316"/>
                      <a:pt x="26055" y="54935"/>
                      <a:pt x="22721" y="56174"/>
                    </a:cubicBezTo>
                    <a:cubicBezTo>
                      <a:pt x="19292" y="57507"/>
                      <a:pt x="15292" y="55983"/>
                      <a:pt x="12244" y="53983"/>
                    </a:cubicBezTo>
                    <a:cubicBezTo>
                      <a:pt x="2433" y="47506"/>
                      <a:pt x="-1948" y="35219"/>
                      <a:pt x="814" y="24551"/>
                    </a:cubicBezTo>
                    <a:cubicBezTo>
                      <a:pt x="3576" y="13883"/>
                      <a:pt x="12815" y="5120"/>
                      <a:pt x="24055" y="1119"/>
                    </a:cubicBezTo>
                    <a:cubicBezTo>
                      <a:pt x="27293" y="-24"/>
                      <a:pt x="34628" y="-1453"/>
                      <a:pt x="34913" y="3405"/>
                    </a:cubicBezTo>
                    <a:cubicBezTo>
                      <a:pt x="35104" y="6644"/>
                      <a:pt x="29579" y="10930"/>
                      <a:pt x="27960" y="13883"/>
                    </a:cubicBezTo>
                    <a:cubicBezTo>
                      <a:pt x="23960" y="21312"/>
                      <a:pt x="23293" y="30170"/>
                      <a:pt x="25484" y="38171"/>
                    </a:cubicBezTo>
                    <a:close/>
                  </a:path>
                </a:pathLst>
              </a:custGeom>
              <a:solidFill>
                <a:srgbClr val="D1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92BE8127-15F2-8E7C-9E5B-C651404CD2CE}"/>
                  </a:ext>
                </a:extLst>
              </p:cNvPr>
              <p:cNvSpPr/>
              <p:nvPr/>
            </p:nvSpPr>
            <p:spPr>
              <a:xfrm>
                <a:off x="10992228" y="-2189138"/>
                <a:ext cx="23117" cy="61120"/>
              </a:xfrm>
              <a:custGeom>
                <a:avLst/>
                <a:gdLst>
                  <a:gd name="connsiteX0" fmla="*/ 7241 w 23117"/>
                  <a:gd name="connsiteY0" fmla="*/ 52834 h 61120"/>
                  <a:gd name="connsiteX1" fmla="*/ 13337 w 23117"/>
                  <a:gd name="connsiteY1" fmla="*/ 59692 h 61120"/>
                  <a:gd name="connsiteX2" fmla="*/ 20767 w 23117"/>
                  <a:gd name="connsiteY2" fmla="*/ 59692 h 61120"/>
                  <a:gd name="connsiteX3" fmla="*/ 20672 w 23117"/>
                  <a:gd name="connsiteY3" fmla="*/ 52929 h 61120"/>
                  <a:gd name="connsiteX4" fmla="*/ 10480 w 23117"/>
                  <a:gd name="connsiteY4" fmla="*/ 30355 h 61120"/>
                  <a:gd name="connsiteX5" fmla="*/ 21434 w 23117"/>
                  <a:gd name="connsiteY5" fmla="*/ 8352 h 61120"/>
                  <a:gd name="connsiteX6" fmla="*/ 21719 w 23117"/>
                  <a:gd name="connsiteY6" fmla="*/ 1589 h 61120"/>
                  <a:gd name="connsiteX7" fmla="*/ 14290 w 23117"/>
                  <a:gd name="connsiteY7" fmla="*/ 1208 h 61120"/>
                  <a:gd name="connsiteX8" fmla="*/ 2 w 23117"/>
                  <a:gd name="connsiteY8" fmla="*/ 30069 h 61120"/>
                  <a:gd name="connsiteX9" fmla="*/ 7241 w 23117"/>
                  <a:gd name="connsiteY9" fmla="*/ 52834 h 61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117" h="61120">
                    <a:moveTo>
                      <a:pt x="7241" y="52834"/>
                    </a:moveTo>
                    <a:cubicBezTo>
                      <a:pt x="8956" y="55310"/>
                      <a:pt x="11052" y="57692"/>
                      <a:pt x="13337" y="59692"/>
                    </a:cubicBezTo>
                    <a:cubicBezTo>
                      <a:pt x="15433" y="61597"/>
                      <a:pt x="18767" y="61597"/>
                      <a:pt x="20767" y="59692"/>
                    </a:cubicBezTo>
                    <a:cubicBezTo>
                      <a:pt x="22767" y="57882"/>
                      <a:pt x="22767" y="54834"/>
                      <a:pt x="20672" y="52929"/>
                    </a:cubicBezTo>
                    <a:cubicBezTo>
                      <a:pt x="14195" y="47119"/>
                      <a:pt x="10385" y="38642"/>
                      <a:pt x="10480" y="30355"/>
                    </a:cubicBezTo>
                    <a:cubicBezTo>
                      <a:pt x="10575" y="22068"/>
                      <a:pt x="14671" y="13877"/>
                      <a:pt x="21434" y="8352"/>
                    </a:cubicBezTo>
                    <a:cubicBezTo>
                      <a:pt x="23529" y="6542"/>
                      <a:pt x="23720" y="3590"/>
                      <a:pt x="21719" y="1589"/>
                    </a:cubicBezTo>
                    <a:cubicBezTo>
                      <a:pt x="19719" y="-411"/>
                      <a:pt x="16385" y="-506"/>
                      <a:pt x="14290" y="1208"/>
                    </a:cubicBezTo>
                    <a:cubicBezTo>
                      <a:pt x="5527" y="8447"/>
                      <a:pt x="193" y="19210"/>
                      <a:pt x="2" y="30069"/>
                    </a:cubicBezTo>
                    <a:cubicBezTo>
                      <a:pt x="-93" y="38070"/>
                      <a:pt x="2574" y="46071"/>
                      <a:pt x="7241" y="52834"/>
                    </a:cubicBezTo>
                    <a:close/>
                  </a:path>
                </a:pathLst>
              </a:custGeom>
              <a:solidFill>
                <a:srgbClr val="D1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53" name="Graphic 2">
              <a:extLst>
                <a:ext uri="{FF2B5EF4-FFF2-40B4-BE49-F238E27FC236}">
                  <a16:creationId xmlns:a16="http://schemas.microsoft.com/office/drawing/2014/main" id="{7FEA9743-1DF0-48D9-1C6B-6413817A7F00}"/>
                </a:ext>
              </a:extLst>
            </p:cNvPr>
            <p:cNvGrpSpPr/>
            <p:nvPr/>
          </p:nvGrpSpPr>
          <p:grpSpPr>
            <a:xfrm>
              <a:off x="8013124" y="-1446104"/>
              <a:ext cx="1413372" cy="1556118"/>
              <a:chOff x="8941676" y="-1168945"/>
              <a:chExt cx="1413372" cy="1556118"/>
            </a:xfrm>
          </p:grpSpPr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0091F0E3-B73B-5920-A97E-42F93E7C991A}"/>
                  </a:ext>
                </a:extLst>
              </p:cNvPr>
              <p:cNvSpPr/>
              <p:nvPr/>
            </p:nvSpPr>
            <p:spPr>
              <a:xfrm>
                <a:off x="9755387" y="-237621"/>
                <a:ext cx="340459" cy="561504"/>
              </a:xfrm>
              <a:custGeom>
                <a:avLst/>
                <a:gdLst>
                  <a:gd name="connsiteX0" fmla="*/ 212239 w 340459"/>
                  <a:gd name="connsiteY0" fmla="*/ 5174 h 561504"/>
                  <a:gd name="connsiteX1" fmla="*/ 277009 w 340459"/>
                  <a:gd name="connsiteY1" fmla="*/ 2697 h 561504"/>
                  <a:gd name="connsiteX2" fmla="*/ 331111 w 340459"/>
                  <a:gd name="connsiteY2" fmla="*/ 35082 h 561504"/>
                  <a:gd name="connsiteX3" fmla="*/ 334159 w 340459"/>
                  <a:gd name="connsiteY3" fmla="*/ 112139 h 561504"/>
                  <a:gd name="connsiteX4" fmla="*/ 272437 w 340459"/>
                  <a:gd name="connsiteY4" fmla="*/ 251014 h 561504"/>
                  <a:gd name="connsiteX5" fmla="*/ 96129 w 340459"/>
                  <a:gd name="connsiteY5" fmla="*/ 561052 h 561504"/>
                  <a:gd name="connsiteX6" fmla="*/ 39456 w 340459"/>
                  <a:gd name="connsiteY6" fmla="*/ 557528 h 561504"/>
                  <a:gd name="connsiteX7" fmla="*/ 1641 w 340459"/>
                  <a:gd name="connsiteY7" fmla="*/ 521714 h 561504"/>
                  <a:gd name="connsiteX8" fmla="*/ 3165 w 340459"/>
                  <a:gd name="connsiteY8" fmla="*/ 483805 h 561504"/>
                  <a:gd name="connsiteX9" fmla="*/ 68507 w 340459"/>
                  <a:gd name="connsiteY9" fmla="*/ 149192 h 561504"/>
                  <a:gd name="connsiteX10" fmla="*/ 105749 w 340459"/>
                  <a:gd name="connsiteY10" fmla="*/ 46893 h 561504"/>
                  <a:gd name="connsiteX11" fmla="*/ 212239 w 340459"/>
                  <a:gd name="connsiteY11" fmla="*/ 5174 h 56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0459" h="561504">
                    <a:moveTo>
                      <a:pt x="212239" y="5174"/>
                    </a:moveTo>
                    <a:cubicBezTo>
                      <a:pt x="233765" y="2221"/>
                      <a:pt x="255578" y="-637"/>
                      <a:pt x="277009" y="2697"/>
                    </a:cubicBezTo>
                    <a:cubicBezTo>
                      <a:pt x="298440" y="6031"/>
                      <a:pt x="319776" y="16603"/>
                      <a:pt x="331111" y="35082"/>
                    </a:cubicBezTo>
                    <a:cubicBezTo>
                      <a:pt x="344922" y="57656"/>
                      <a:pt x="341207" y="86612"/>
                      <a:pt x="334159" y="112139"/>
                    </a:cubicBezTo>
                    <a:cubicBezTo>
                      <a:pt x="320634" y="161098"/>
                      <a:pt x="296726" y="206437"/>
                      <a:pt x="272437" y="251014"/>
                    </a:cubicBezTo>
                    <a:cubicBezTo>
                      <a:pt x="215668" y="355503"/>
                      <a:pt x="155851" y="458278"/>
                      <a:pt x="96129" y="561052"/>
                    </a:cubicBezTo>
                    <a:cubicBezTo>
                      <a:pt x="78032" y="561148"/>
                      <a:pt x="56601" y="563243"/>
                      <a:pt x="39456" y="557528"/>
                    </a:cubicBezTo>
                    <a:cubicBezTo>
                      <a:pt x="22310" y="551813"/>
                      <a:pt x="6404" y="539145"/>
                      <a:pt x="1641" y="521714"/>
                    </a:cubicBezTo>
                    <a:cubicBezTo>
                      <a:pt x="-1693" y="509427"/>
                      <a:pt x="689" y="496378"/>
                      <a:pt x="3165" y="483805"/>
                    </a:cubicBezTo>
                    <a:cubicBezTo>
                      <a:pt x="24977" y="372267"/>
                      <a:pt x="46790" y="260729"/>
                      <a:pt x="68507" y="149192"/>
                    </a:cubicBezTo>
                    <a:cubicBezTo>
                      <a:pt x="75555" y="113187"/>
                      <a:pt x="83175" y="75754"/>
                      <a:pt x="105749" y="46893"/>
                    </a:cubicBezTo>
                    <a:cubicBezTo>
                      <a:pt x="128228" y="17937"/>
                      <a:pt x="180044" y="-12352"/>
                      <a:pt x="212239" y="5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CAAE651-492B-1C1D-14B3-615434FC86C3}"/>
                  </a:ext>
                </a:extLst>
              </p:cNvPr>
              <p:cNvSpPr/>
              <p:nvPr/>
            </p:nvSpPr>
            <p:spPr>
              <a:xfrm>
                <a:off x="9830657" y="-237115"/>
                <a:ext cx="212312" cy="312801"/>
              </a:xfrm>
              <a:custGeom>
                <a:avLst/>
                <a:gdLst>
                  <a:gd name="connsiteX0" fmla="*/ 212312 w 212312"/>
                  <a:gd name="connsiteY0" fmla="*/ 222218 h 312801"/>
                  <a:gd name="connsiteX1" fmla="*/ 206216 w 212312"/>
                  <a:gd name="connsiteY1" fmla="*/ 212122 h 312801"/>
                  <a:gd name="connsiteX2" fmla="*/ 166688 w 212312"/>
                  <a:gd name="connsiteY2" fmla="*/ 71342 h 312801"/>
                  <a:gd name="connsiteX3" fmla="*/ 168592 w 212312"/>
                  <a:gd name="connsiteY3" fmla="*/ 1143 h 312801"/>
                  <a:gd name="connsiteX4" fmla="*/ 137065 w 212312"/>
                  <a:gd name="connsiteY4" fmla="*/ 4667 h 312801"/>
                  <a:gd name="connsiteX5" fmla="*/ 121825 w 212312"/>
                  <a:gd name="connsiteY5" fmla="*/ 0 h 312801"/>
                  <a:gd name="connsiteX6" fmla="*/ 68199 w 212312"/>
                  <a:gd name="connsiteY6" fmla="*/ 14383 h 312801"/>
                  <a:gd name="connsiteX7" fmla="*/ 30575 w 212312"/>
                  <a:gd name="connsiteY7" fmla="*/ 46292 h 312801"/>
                  <a:gd name="connsiteX8" fmla="*/ 0 w 212312"/>
                  <a:gd name="connsiteY8" fmla="*/ 117158 h 312801"/>
                  <a:gd name="connsiteX9" fmla="*/ 38767 w 212312"/>
                  <a:gd name="connsiteY9" fmla="*/ 172403 h 312801"/>
                  <a:gd name="connsiteX10" fmla="*/ 162782 w 212312"/>
                  <a:gd name="connsiteY10" fmla="*/ 312801 h 312801"/>
                  <a:gd name="connsiteX11" fmla="*/ 197263 w 212312"/>
                  <a:gd name="connsiteY11" fmla="*/ 250317 h 312801"/>
                  <a:gd name="connsiteX12" fmla="*/ 212312 w 212312"/>
                  <a:gd name="connsiteY12" fmla="*/ 222218 h 312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2312" h="312801">
                    <a:moveTo>
                      <a:pt x="212312" y="222218"/>
                    </a:moveTo>
                    <a:cubicBezTo>
                      <a:pt x="210121" y="218885"/>
                      <a:pt x="207931" y="215456"/>
                      <a:pt x="206216" y="212122"/>
                    </a:cubicBezTo>
                    <a:cubicBezTo>
                      <a:pt x="183737" y="168497"/>
                      <a:pt x="170212" y="120301"/>
                      <a:pt x="166688" y="71342"/>
                    </a:cubicBezTo>
                    <a:cubicBezTo>
                      <a:pt x="164973" y="48006"/>
                      <a:pt x="165640" y="24479"/>
                      <a:pt x="168592" y="1143"/>
                    </a:cubicBezTo>
                    <a:cubicBezTo>
                      <a:pt x="158020" y="1810"/>
                      <a:pt x="147542" y="3239"/>
                      <a:pt x="137065" y="4667"/>
                    </a:cubicBezTo>
                    <a:cubicBezTo>
                      <a:pt x="132398" y="2096"/>
                      <a:pt x="127159" y="667"/>
                      <a:pt x="121825" y="0"/>
                    </a:cubicBezTo>
                    <a:cubicBezTo>
                      <a:pt x="103918" y="4667"/>
                      <a:pt x="86106" y="9525"/>
                      <a:pt x="68199" y="14383"/>
                    </a:cubicBezTo>
                    <a:cubicBezTo>
                      <a:pt x="53054" y="23241"/>
                      <a:pt x="39529" y="34862"/>
                      <a:pt x="30575" y="46292"/>
                    </a:cubicBezTo>
                    <a:cubicBezTo>
                      <a:pt x="14573" y="66770"/>
                      <a:pt x="6096" y="91631"/>
                      <a:pt x="0" y="117158"/>
                    </a:cubicBezTo>
                    <a:cubicBezTo>
                      <a:pt x="13335" y="135255"/>
                      <a:pt x="25813" y="154115"/>
                      <a:pt x="38767" y="172403"/>
                    </a:cubicBezTo>
                    <a:cubicBezTo>
                      <a:pt x="74962" y="223457"/>
                      <a:pt x="116681" y="270605"/>
                      <a:pt x="162782" y="312801"/>
                    </a:cubicBezTo>
                    <a:cubicBezTo>
                      <a:pt x="174308" y="292037"/>
                      <a:pt x="185928" y="271272"/>
                      <a:pt x="197263" y="250317"/>
                    </a:cubicBezTo>
                    <a:cubicBezTo>
                      <a:pt x="202311" y="241078"/>
                      <a:pt x="207359" y="231648"/>
                      <a:pt x="212312" y="222218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52CE8247-5919-978B-A1A5-FF526C635AF5}"/>
                  </a:ext>
                </a:extLst>
              </p:cNvPr>
              <p:cNvSpPr/>
              <p:nvPr/>
            </p:nvSpPr>
            <p:spPr>
              <a:xfrm>
                <a:off x="9790175" y="-80326"/>
                <a:ext cx="200215" cy="326128"/>
              </a:xfrm>
              <a:custGeom>
                <a:avLst/>
                <a:gdLst>
                  <a:gd name="connsiteX0" fmla="*/ 181070 w 200215"/>
                  <a:gd name="connsiteY0" fmla="*/ 129437 h 326128"/>
                  <a:gd name="connsiteX1" fmla="*/ 117729 w 200215"/>
                  <a:gd name="connsiteY1" fmla="*/ 39045 h 326128"/>
                  <a:gd name="connsiteX2" fmla="*/ 35433 w 200215"/>
                  <a:gd name="connsiteY2" fmla="*/ 2279 h 326128"/>
                  <a:gd name="connsiteX3" fmla="*/ 31337 w 200215"/>
                  <a:gd name="connsiteY3" fmla="*/ 3993 h 326128"/>
                  <a:gd name="connsiteX4" fmla="*/ 0 w 200215"/>
                  <a:gd name="connsiteY4" fmla="*/ 164585 h 326128"/>
                  <a:gd name="connsiteX5" fmla="*/ 15335 w 200215"/>
                  <a:gd name="connsiteY5" fmla="*/ 169728 h 326128"/>
                  <a:gd name="connsiteX6" fmla="*/ 87916 w 200215"/>
                  <a:gd name="connsiteY6" fmla="*/ 252691 h 326128"/>
                  <a:gd name="connsiteX7" fmla="*/ 106490 w 200215"/>
                  <a:gd name="connsiteY7" fmla="*/ 326129 h 326128"/>
                  <a:gd name="connsiteX8" fmla="*/ 200216 w 200215"/>
                  <a:gd name="connsiteY8" fmla="*/ 161632 h 326128"/>
                  <a:gd name="connsiteX9" fmla="*/ 181070 w 200215"/>
                  <a:gd name="connsiteY9" fmla="*/ 129437 h 326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0215" h="326128">
                    <a:moveTo>
                      <a:pt x="181070" y="129437"/>
                    </a:moveTo>
                    <a:cubicBezTo>
                      <a:pt x="161639" y="98195"/>
                      <a:pt x="142113" y="66668"/>
                      <a:pt x="117729" y="39045"/>
                    </a:cubicBezTo>
                    <a:cubicBezTo>
                      <a:pt x="96679" y="15137"/>
                      <a:pt x="65818" y="-7342"/>
                      <a:pt x="35433" y="2279"/>
                    </a:cubicBezTo>
                    <a:cubicBezTo>
                      <a:pt x="34004" y="2755"/>
                      <a:pt x="32766" y="3422"/>
                      <a:pt x="31337" y="3993"/>
                    </a:cubicBezTo>
                    <a:cubicBezTo>
                      <a:pt x="20860" y="57524"/>
                      <a:pt x="10382" y="111054"/>
                      <a:pt x="0" y="164585"/>
                    </a:cubicBezTo>
                    <a:cubicBezTo>
                      <a:pt x="5429" y="166013"/>
                      <a:pt x="10858" y="167442"/>
                      <a:pt x="15335" y="169728"/>
                    </a:cubicBezTo>
                    <a:cubicBezTo>
                      <a:pt x="48958" y="186302"/>
                      <a:pt x="73819" y="218496"/>
                      <a:pt x="87916" y="252691"/>
                    </a:cubicBezTo>
                    <a:cubicBezTo>
                      <a:pt x="97631" y="276122"/>
                      <a:pt x="102965" y="300887"/>
                      <a:pt x="106490" y="326129"/>
                    </a:cubicBezTo>
                    <a:cubicBezTo>
                      <a:pt x="138113" y="271550"/>
                      <a:pt x="169450" y="216782"/>
                      <a:pt x="200216" y="161632"/>
                    </a:cubicBezTo>
                    <a:cubicBezTo>
                      <a:pt x="194120" y="150678"/>
                      <a:pt x="187547" y="140010"/>
                      <a:pt x="181070" y="129437"/>
                    </a:cubicBezTo>
                    <a:close/>
                  </a:path>
                </a:pathLst>
              </a:custGeom>
              <a:solidFill>
                <a:srgbClr val="051D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419B966-2C0E-79C5-B9CD-5EE72FE4BCA6}"/>
                  </a:ext>
                </a:extLst>
              </p:cNvPr>
              <p:cNvSpPr/>
              <p:nvPr/>
            </p:nvSpPr>
            <p:spPr>
              <a:xfrm>
                <a:off x="9312294" y="-618115"/>
                <a:ext cx="459974" cy="455513"/>
              </a:xfrm>
              <a:custGeom>
                <a:avLst/>
                <a:gdLst>
                  <a:gd name="connsiteX0" fmla="*/ 584 w 459974"/>
                  <a:gd name="connsiteY0" fmla="*/ 0 h 455513"/>
                  <a:gd name="connsiteX1" fmla="*/ 459975 w 459974"/>
                  <a:gd name="connsiteY1" fmla="*/ 409194 h 455513"/>
                  <a:gd name="connsiteX2" fmla="*/ 400062 w 459974"/>
                  <a:gd name="connsiteY2" fmla="*/ 455105 h 455513"/>
                  <a:gd name="connsiteX3" fmla="*/ 340245 w 459974"/>
                  <a:gd name="connsiteY3" fmla="*/ 436436 h 455513"/>
                  <a:gd name="connsiteX4" fmla="*/ 102025 w 459974"/>
                  <a:gd name="connsiteY4" fmla="*/ 270320 h 455513"/>
                  <a:gd name="connsiteX5" fmla="*/ 584 w 459974"/>
                  <a:gd name="connsiteY5" fmla="*/ 0 h 455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9974" h="455513">
                    <a:moveTo>
                      <a:pt x="584" y="0"/>
                    </a:moveTo>
                    <a:cubicBezTo>
                      <a:pt x="135458" y="155258"/>
                      <a:pt x="290239" y="293084"/>
                      <a:pt x="459975" y="409194"/>
                    </a:cubicBezTo>
                    <a:cubicBezTo>
                      <a:pt x="443973" y="429673"/>
                      <a:pt x="425780" y="451866"/>
                      <a:pt x="400062" y="455105"/>
                    </a:cubicBezTo>
                    <a:cubicBezTo>
                      <a:pt x="378917" y="457771"/>
                      <a:pt x="358724" y="446913"/>
                      <a:pt x="340245" y="436436"/>
                    </a:cubicBezTo>
                    <a:cubicBezTo>
                      <a:pt x="255759" y="388525"/>
                      <a:pt x="170034" y="339662"/>
                      <a:pt x="102025" y="270320"/>
                    </a:cubicBezTo>
                    <a:cubicBezTo>
                      <a:pt x="33921" y="200883"/>
                      <a:pt x="-5322" y="96965"/>
                      <a:pt x="584" y="0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8A8CDA28-46AD-D162-3DA4-CB0AE8B7B372}"/>
                  </a:ext>
                </a:extLst>
              </p:cNvPr>
              <p:cNvSpPr/>
              <p:nvPr/>
            </p:nvSpPr>
            <p:spPr>
              <a:xfrm>
                <a:off x="9312295" y="-618115"/>
                <a:ext cx="172548" cy="330898"/>
              </a:xfrm>
              <a:custGeom>
                <a:avLst/>
                <a:gdLst>
                  <a:gd name="connsiteX0" fmla="*/ 583 w 172548"/>
                  <a:gd name="connsiteY0" fmla="*/ 0 h 330898"/>
                  <a:gd name="connsiteX1" fmla="*/ 102024 w 172548"/>
                  <a:gd name="connsiteY1" fmla="*/ 270320 h 330898"/>
                  <a:gd name="connsiteX2" fmla="*/ 172033 w 172548"/>
                  <a:gd name="connsiteY2" fmla="*/ 330899 h 330898"/>
                  <a:gd name="connsiteX3" fmla="*/ 172414 w 172548"/>
                  <a:gd name="connsiteY3" fmla="*/ 275749 h 330898"/>
                  <a:gd name="connsiteX4" fmla="*/ 166699 w 172548"/>
                  <a:gd name="connsiteY4" fmla="*/ 172879 h 330898"/>
                  <a:gd name="connsiteX5" fmla="*/ 583 w 172548"/>
                  <a:gd name="connsiteY5" fmla="*/ 0 h 33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548" h="330898">
                    <a:moveTo>
                      <a:pt x="583" y="0"/>
                    </a:moveTo>
                    <a:cubicBezTo>
                      <a:pt x="-5323" y="96965"/>
                      <a:pt x="34016" y="200978"/>
                      <a:pt x="102024" y="270320"/>
                    </a:cubicBezTo>
                    <a:cubicBezTo>
                      <a:pt x="123741" y="292418"/>
                      <a:pt x="147363" y="312325"/>
                      <a:pt x="172033" y="330899"/>
                    </a:cubicBezTo>
                    <a:cubicBezTo>
                      <a:pt x="172509" y="312515"/>
                      <a:pt x="172700" y="294132"/>
                      <a:pt x="172414" y="275749"/>
                    </a:cubicBezTo>
                    <a:cubicBezTo>
                      <a:pt x="171842" y="241554"/>
                      <a:pt x="169937" y="207074"/>
                      <a:pt x="166699" y="172879"/>
                    </a:cubicBezTo>
                    <a:cubicBezTo>
                      <a:pt x="108501" y="117920"/>
                      <a:pt x="52970" y="60293"/>
                      <a:pt x="583" y="0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0F10E91-3834-B972-D20B-CD144311D82F}"/>
                  </a:ext>
                </a:extLst>
              </p:cNvPr>
              <p:cNvSpPr/>
              <p:nvPr/>
            </p:nvSpPr>
            <p:spPr>
              <a:xfrm>
                <a:off x="8965768" y="-676714"/>
                <a:ext cx="502407" cy="857547"/>
              </a:xfrm>
              <a:custGeom>
                <a:avLst/>
                <a:gdLst>
                  <a:gd name="connsiteX0" fmla="*/ 188994 w 502407"/>
                  <a:gd name="connsiteY0" fmla="*/ 14784 h 857547"/>
                  <a:gd name="connsiteX1" fmla="*/ 50406 w 502407"/>
                  <a:gd name="connsiteY1" fmla="*/ 71458 h 857547"/>
                  <a:gd name="connsiteX2" fmla="*/ 6686 w 502407"/>
                  <a:gd name="connsiteY2" fmla="*/ 101557 h 857547"/>
                  <a:gd name="connsiteX3" fmla="*/ 8305 w 502407"/>
                  <a:gd name="connsiteY3" fmla="*/ 165469 h 857547"/>
                  <a:gd name="connsiteX4" fmla="*/ 204901 w 502407"/>
                  <a:gd name="connsiteY4" fmla="*/ 692202 h 857547"/>
                  <a:gd name="connsiteX5" fmla="*/ 282435 w 502407"/>
                  <a:gd name="connsiteY5" fmla="*/ 857080 h 857547"/>
                  <a:gd name="connsiteX6" fmla="*/ 422357 w 502407"/>
                  <a:gd name="connsiteY6" fmla="*/ 720205 h 857547"/>
                  <a:gd name="connsiteX7" fmla="*/ 471315 w 502407"/>
                  <a:gd name="connsiteY7" fmla="*/ 708109 h 857547"/>
                  <a:gd name="connsiteX8" fmla="*/ 499033 w 502407"/>
                  <a:gd name="connsiteY8" fmla="*/ 659531 h 857547"/>
                  <a:gd name="connsiteX9" fmla="*/ 391210 w 502407"/>
                  <a:gd name="connsiteY9" fmla="*/ 87174 h 857547"/>
                  <a:gd name="connsiteX10" fmla="*/ 188994 w 502407"/>
                  <a:gd name="connsiteY10" fmla="*/ 14784 h 857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2407" h="857547">
                    <a:moveTo>
                      <a:pt x="188994" y="14784"/>
                    </a:moveTo>
                    <a:cubicBezTo>
                      <a:pt x="142036" y="32405"/>
                      <a:pt x="95840" y="51360"/>
                      <a:pt x="50406" y="71458"/>
                    </a:cubicBezTo>
                    <a:cubicBezTo>
                      <a:pt x="33451" y="78982"/>
                      <a:pt x="15735" y="87364"/>
                      <a:pt x="6686" y="101557"/>
                    </a:cubicBezTo>
                    <a:cubicBezTo>
                      <a:pt x="-5411" y="120511"/>
                      <a:pt x="1257" y="144229"/>
                      <a:pt x="8305" y="165469"/>
                    </a:cubicBezTo>
                    <a:cubicBezTo>
                      <a:pt x="66789" y="342634"/>
                      <a:pt x="132416" y="518275"/>
                      <a:pt x="204901" y="692202"/>
                    </a:cubicBezTo>
                    <a:cubicBezTo>
                      <a:pt x="209473" y="703156"/>
                      <a:pt x="270719" y="855365"/>
                      <a:pt x="282435" y="857080"/>
                    </a:cubicBezTo>
                    <a:cubicBezTo>
                      <a:pt x="345776" y="866700"/>
                      <a:pt x="358920" y="724873"/>
                      <a:pt x="422357" y="720205"/>
                    </a:cubicBezTo>
                    <a:cubicBezTo>
                      <a:pt x="439692" y="718967"/>
                      <a:pt x="457790" y="716872"/>
                      <a:pt x="471315" y="708109"/>
                    </a:cubicBezTo>
                    <a:cubicBezTo>
                      <a:pt x="488556" y="696964"/>
                      <a:pt x="494556" y="677629"/>
                      <a:pt x="499033" y="659531"/>
                    </a:cubicBezTo>
                    <a:cubicBezTo>
                      <a:pt x="519417" y="577807"/>
                      <a:pt x="442931" y="165184"/>
                      <a:pt x="391210" y="87174"/>
                    </a:cubicBezTo>
                    <a:cubicBezTo>
                      <a:pt x="339394" y="8974"/>
                      <a:pt x="283101" y="-20554"/>
                      <a:pt x="188994" y="14784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C2A3830D-1702-741B-F2BC-16EE9ED6931B}"/>
                  </a:ext>
                </a:extLst>
              </p:cNvPr>
              <p:cNvSpPr/>
              <p:nvPr/>
            </p:nvSpPr>
            <p:spPr>
              <a:xfrm>
                <a:off x="9044844" y="-472478"/>
                <a:ext cx="418052" cy="333851"/>
              </a:xfrm>
              <a:custGeom>
                <a:avLst/>
                <a:gdLst>
                  <a:gd name="connsiteX0" fmla="*/ 393002 w 418052"/>
                  <a:gd name="connsiteY0" fmla="*/ 328803 h 333851"/>
                  <a:gd name="connsiteX1" fmla="*/ 418052 w 418052"/>
                  <a:gd name="connsiteY1" fmla="*/ 333851 h 333851"/>
                  <a:gd name="connsiteX2" fmla="*/ 401288 w 418052"/>
                  <a:gd name="connsiteY2" fmla="*/ 213836 h 333851"/>
                  <a:gd name="connsiteX3" fmla="*/ 278606 w 418052"/>
                  <a:gd name="connsiteY3" fmla="*/ 181165 h 333851"/>
                  <a:gd name="connsiteX4" fmla="*/ 209645 w 418052"/>
                  <a:gd name="connsiteY4" fmla="*/ 149447 h 333851"/>
                  <a:gd name="connsiteX5" fmla="*/ 0 w 418052"/>
                  <a:gd name="connsiteY5" fmla="*/ 0 h 333851"/>
                  <a:gd name="connsiteX6" fmla="*/ 86201 w 418052"/>
                  <a:gd name="connsiteY6" fmla="*/ 132969 h 333851"/>
                  <a:gd name="connsiteX7" fmla="*/ 196120 w 418052"/>
                  <a:gd name="connsiteY7" fmla="*/ 222790 h 333851"/>
                  <a:gd name="connsiteX8" fmla="*/ 393002 w 418052"/>
                  <a:gd name="connsiteY8" fmla="*/ 328803 h 333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052" h="333851">
                    <a:moveTo>
                      <a:pt x="393002" y="328803"/>
                    </a:moveTo>
                    <a:cubicBezTo>
                      <a:pt x="400812" y="331470"/>
                      <a:pt x="409670" y="333756"/>
                      <a:pt x="418052" y="333851"/>
                    </a:cubicBezTo>
                    <a:cubicBezTo>
                      <a:pt x="414147" y="297371"/>
                      <a:pt x="408432" y="256222"/>
                      <a:pt x="401288" y="213836"/>
                    </a:cubicBezTo>
                    <a:cubicBezTo>
                      <a:pt x="359283" y="207836"/>
                      <a:pt x="318230" y="196691"/>
                      <a:pt x="278606" y="181165"/>
                    </a:cubicBezTo>
                    <a:cubicBezTo>
                      <a:pt x="255080" y="171926"/>
                      <a:pt x="232029" y="161258"/>
                      <a:pt x="209645" y="149447"/>
                    </a:cubicBezTo>
                    <a:cubicBezTo>
                      <a:pt x="133636" y="109156"/>
                      <a:pt x="65246" y="56102"/>
                      <a:pt x="0" y="0"/>
                    </a:cubicBezTo>
                    <a:cubicBezTo>
                      <a:pt x="25146" y="46577"/>
                      <a:pt x="50768" y="93631"/>
                      <a:pt x="86201" y="132969"/>
                    </a:cubicBezTo>
                    <a:cubicBezTo>
                      <a:pt x="118015" y="168212"/>
                      <a:pt x="156877" y="196215"/>
                      <a:pt x="196120" y="222790"/>
                    </a:cubicBezTo>
                    <a:cubicBezTo>
                      <a:pt x="258032" y="264795"/>
                      <a:pt x="322421" y="304324"/>
                      <a:pt x="393002" y="328803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726BA400-C385-6973-985A-E6B398346ED6}"/>
                  </a:ext>
                </a:extLst>
              </p:cNvPr>
              <p:cNvSpPr/>
              <p:nvPr/>
            </p:nvSpPr>
            <p:spPr>
              <a:xfrm>
                <a:off x="9074370" y="-788919"/>
                <a:ext cx="121936" cy="186894"/>
              </a:xfrm>
              <a:custGeom>
                <a:avLst/>
                <a:gdLst>
                  <a:gd name="connsiteX0" fmla="*/ 121636 w 121936"/>
                  <a:gd name="connsiteY0" fmla="*/ 43169 h 186894"/>
                  <a:gd name="connsiteX1" fmla="*/ 117731 w 121936"/>
                  <a:gd name="connsiteY1" fmla="*/ 153659 h 186894"/>
                  <a:gd name="connsiteX2" fmla="*/ 87442 w 121936"/>
                  <a:gd name="connsiteY2" fmla="*/ 186806 h 186894"/>
                  <a:gd name="connsiteX3" fmla="*/ 43817 w 121936"/>
                  <a:gd name="connsiteY3" fmla="*/ 180234 h 186894"/>
                  <a:gd name="connsiteX4" fmla="*/ 28196 w 121936"/>
                  <a:gd name="connsiteY4" fmla="*/ 173471 h 186894"/>
                  <a:gd name="connsiteX5" fmla="*/ 19433 w 121936"/>
                  <a:gd name="connsiteY5" fmla="*/ 151850 h 186894"/>
                  <a:gd name="connsiteX6" fmla="*/ 1621 w 121936"/>
                  <a:gd name="connsiteY6" fmla="*/ 45265 h 186894"/>
                  <a:gd name="connsiteX7" fmla="*/ 3526 w 121936"/>
                  <a:gd name="connsiteY7" fmla="*/ 15261 h 186894"/>
                  <a:gd name="connsiteX8" fmla="*/ 40293 w 121936"/>
                  <a:gd name="connsiteY8" fmla="*/ 116 h 186894"/>
                  <a:gd name="connsiteX9" fmla="*/ 84584 w 121936"/>
                  <a:gd name="connsiteY9" fmla="*/ 6689 h 186894"/>
                  <a:gd name="connsiteX10" fmla="*/ 121636 w 121936"/>
                  <a:gd name="connsiteY10" fmla="*/ 43169 h 18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1936" h="186894">
                    <a:moveTo>
                      <a:pt x="121636" y="43169"/>
                    </a:moveTo>
                    <a:cubicBezTo>
                      <a:pt x="113254" y="79269"/>
                      <a:pt x="112016" y="117083"/>
                      <a:pt x="117731" y="153659"/>
                    </a:cubicBezTo>
                    <a:cubicBezTo>
                      <a:pt x="120589" y="172042"/>
                      <a:pt x="105920" y="188235"/>
                      <a:pt x="87442" y="186806"/>
                    </a:cubicBezTo>
                    <a:cubicBezTo>
                      <a:pt x="72773" y="185759"/>
                      <a:pt x="58200" y="183663"/>
                      <a:pt x="43817" y="180234"/>
                    </a:cubicBezTo>
                    <a:cubicBezTo>
                      <a:pt x="38197" y="178901"/>
                      <a:pt x="32387" y="177281"/>
                      <a:pt x="28196" y="173471"/>
                    </a:cubicBezTo>
                    <a:cubicBezTo>
                      <a:pt x="22386" y="168137"/>
                      <a:pt x="20671" y="159660"/>
                      <a:pt x="19433" y="151850"/>
                    </a:cubicBezTo>
                    <a:cubicBezTo>
                      <a:pt x="13528" y="116321"/>
                      <a:pt x="7527" y="80793"/>
                      <a:pt x="1621" y="45265"/>
                    </a:cubicBezTo>
                    <a:cubicBezTo>
                      <a:pt x="-93" y="35168"/>
                      <a:pt x="-1617" y="24119"/>
                      <a:pt x="3526" y="15261"/>
                    </a:cubicBezTo>
                    <a:cubicBezTo>
                      <a:pt x="10480" y="3259"/>
                      <a:pt x="26386" y="592"/>
                      <a:pt x="40293" y="116"/>
                    </a:cubicBezTo>
                    <a:cubicBezTo>
                      <a:pt x="55342" y="-360"/>
                      <a:pt x="70868" y="402"/>
                      <a:pt x="84584" y="6689"/>
                    </a:cubicBezTo>
                    <a:cubicBezTo>
                      <a:pt x="98300" y="12975"/>
                      <a:pt x="125065" y="28406"/>
                      <a:pt x="121636" y="43169"/>
                    </a:cubicBezTo>
                    <a:close/>
                  </a:path>
                </a:pathLst>
              </a:custGeom>
              <a:solidFill>
                <a:srgbClr val="E67A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66" name="Graphic 2">
                <a:extLst>
                  <a:ext uri="{FF2B5EF4-FFF2-40B4-BE49-F238E27FC236}">
                    <a16:creationId xmlns:a16="http://schemas.microsoft.com/office/drawing/2014/main" id="{FC127999-5E44-A988-677B-E1B73AEB3D2E}"/>
                  </a:ext>
                </a:extLst>
              </p:cNvPr>
              <p:cNvGrpSpPr/>
              <p:nvPr/>
            </p:nvGrpSpPr>
            <p:grpSpPr>
              <a:xfrm>
                <a:off x="8941676" y="-1168945"/>
                <a:ext cx="364368" cy="483710"/>
                <a:chOff x="8941676" y="-1168945"/>
                <a:chExt cx="364368" cy="483710"/>
              </a:xfrm>
            </p:grpSpPr>
            <p:sp>
              <p:nvSpPr>
                <p:cNvPr id="83" name="Freeform: Shape 82">
                  <a:extLst>
                    <a:ext uri="{FF2B5EF4-FFF2-40B4-BE49-F238E27FC236}">
                      <a16:creationId xmlns:a16="http://schemas.microsoft.com/office/drawing/2014/main" id="{D2734530-CBF5-7F1E-FD09-8BD59264AC96}"/>
                    </a:ext>
                  </a:extLst>
                </p:cNvPr>
                <p:cNvSpPr/>
                <p:nvPr/>
              </p:nvSpPr>
              <p:spPr>
                <a:xfrm>
                  <a:off x="8997296" y="-1008665"/>
                  <a:ext cx="308748" cy="323429"/>
                </a:xfrm>
                <a:custGeom>
                  <a:avLst/>
                  <a:gdLst>
                    <a:gd name="connsiteX0" fmla="*/ 301199 w 308748"/>
                    <a:gd name="connsiteY0" fmla="*/ 171951 h 323429"/>
                    <a:gd name="connsiteX1" fmla="*/ 297008 w 308748"/>
                    <a:gd name="connsiteY1" fmla="*/ 283965 h 323429"/>
                    <a:gd name="connsiteX2" fmla="*/ 230714 w 308748"/>
                    <a:gd name="connsiteY2" fmla="*/ 323208 h 323429"/>
                    <a:gd name="connsiteX3" fmla="*/ 157657 w 308748"/>
                    <a:gd name="connsiteY3" fmla="*/ 305873 h 323429"/>
                    <a:gd name="connsiteX4" fmla="*/ 50977 w 308748"/>
                    <a:gd name="connsiteY4" fmla="*/ 232625 h 323429"/>
                    <a:gd name="connsiteX5" fmla="*/ 780 w 308748"/>
                    <a:gd name="connsiteY5" fmla="*/ 122135 h 323429"/>
                    <a:gd name="connsiteX6" fmla="*/ 50596 w 308748"/>
                    <a:gd name="connsiteY6" fmla="*/ 41173 h 323429"/>
                    <a:gd name="connsiteX7" fmla="*/ 153752 w 308748"/>
                    <a:gd name="connsiteY7" fmla="*/ 25 h 323429"/>
                    <a:gd name="connsiteX8" fmla="*/ 301199 w 308748"/>
                    <a:gd name="connsiteY8" fmla="*/ 171951 h 323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8748" h="323429">
                      <a:moveTo>
                        <a:pt x="301199" y="171951"/>
                      </a:moveTo>
                      <a:cubicBezTo>
                        <a:pt x="310057" y="203289"/>
                        <a:pt x="313867" y="254342"/>
                        <a:pt x="297008" y="283965"/>
                      </a:cubicBezTo>
                      <a:cubicBezTo>
                        <a:pt x="283292" y="308064"/>
                        <a:pt x="256336" y="321494"/>
                        <a:pt x="230714" y="323208"/>
                      </a:cubicBezTo>
                      <a:cubicBezTo>
                        <a:pt x="205092" y="324923"/>
                        <a:pt x="180517" y="316445"/>
                        <a:pt x="157657" y="305873"/>
                      </a:cubicBezTo>
                      <a:cubicBezTo>
                        <a:pt x="118414" y="287775"/>
                        <a:pt x="82314" y="262915"/>
                        <a:pt x="50977" y="232625"/>
                      </a:cubicBezTo>
                      <a:cubicBezTo>
                        <a:pt x="21640" y="204336"/>
                        <a:pt x="-4935" y="165950"/>
                        <a:pt x="780" y="122135"/>
                      </a:cubicBezTo>
                      <a:cubicBezTo>
                        <a:pt x="4971" y="90036"/>
                        <a:pt x="26117" y="61842"/>
                        <a:pt x="50596" y="41173"/>
                      </a:cubicBezTo>
                      <a:cubicBezTo>
                        <a:pt x="80409" y="16027"/>
                        <a:pt x="117176" y="-737"/>
                        <a:pt x="153752" y="25"/>
                      </a:cubicBezTo>
                      <a:cubicBezTo>
                        <a:pt x="245859" y="1835"/>
                        <a:pt x="279291" y="94703"/>
                        <a:pt x="301199" y="171951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Freeform: Shape 83">
                  <a:extLst>
                    <a:ext uri="{FF2B5EF4-FFF2-40B4-BE49-F238E27FC236}">
                      <a16:creationId xmlns:a16="http://schemas.microsoft.com/office/drawing/2014/main" id="{0D9DD8D7-C6B5-290B-62A7-43501095137C}"/>
                    </a:ext>
                  </a:extLst>
                </p:cNvPr>
                <p:cNvSpPr/>
                <p:nvPr/>
              </p:nvSpPr>
              <p:spPr>
                <a:xfrm>
                  <a:off x="9156750" y="-896122"/>
                  <a:ext cx="38183" cy="51379"/>
                </a:xfrm>
                <a:custGeom>
                  <a:avLst/>
                  <a:gdLst>
                    <a:gd name="connsiteX0" fmla="*/ 6300 w 38183"/>
                    <a:gd name="connsiteY0" fmla="*/ 34834 h 51379"/>
                    <a:gd name="connsiteX1" fmla="*/ 33255 w 38183"/>
                    <a:gd name="connsiteY1" fmla="*/ 49693 h 51379"/>
                    <a:gd name="connsiteX2" fmla="*/ 31922 w 38183"/>
                    <a:gd name="connsiteY2" fmla="*/ 16546 h 51379"/>
                    <a:gd name="connsiteX3" fmla="*/ 4966 w 38183"/>
                    <a:gd name="connsiteY3" fmla="*/ 1687 h 51379"/>
                    <a:gd name="connsiteX4" fmla="*/ 6300 w 38183"/>
                    <a:gd name="connsiteY4" fmla="*/ 34834 h 51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83" h="51379">
                      <a:moveTo>
                        <a:pt x="6300" y="34834"/>
                      </a:moveTo>
                      <a:cubicBezTo>
                        <a:pt x="14110" y="48074"/>
                        <a:pt x="26207" y="54741"/>
                        <a:pt x="33255" y="49693"/>
                      </a:cubicBezTo>
                      <a:cubicBezTo>
                        <a:pt x="40304" y="44644"/>
                        <a:pt x="39732" y="29786"/>
                        <a:pt x="31922" y="16546"/>
                      </a:cubicBezTo>
                      <a:cubicBezTo>
                        <a:pt x="24111" y="3306"/>
                        <a:pt x="12015" y="-3361"/>
                        <a:pt x="4966" y="1687"/>
                      </a:cubicBezTo>
                      <a:cubicBezTo>
                        <a:pt x="-2178" y="6735"/>
                        <a:pt x="-1511" y="21594"/>
                        <a:pt x="6300" y="34834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Freeform: Shape 84">
                  <a:extLst>
                    <a:ext uri="{FF2B5EF4-FFF2-40B4-BE49-F238E27FC236}">
                      <a16:creationId xmlns:a16="http://schemas.microsoft.com/office/drawing/2014/main" id="{CF87976F-2F42-321C-E0E9-2813900E32BF}"/>
                    </a:ext>
                  </a:extLst>
                </p:cNvPr>
                <p:cNvSpPr/>
                <p:nvPr/>
              </p:nvSpPr>
              <p:spPr>
                <a:xfrm>
                  <a:off x="9236036" y="-916124"/>
                  <a:ext cx="38145" cy="51379"/>
                </a:xfrm>
                <a:custGeom>
                  <a:avLst/>
                  <a:gdLst>
                    <a:gd name="connsiteX0" fmla="*/ 6262 w 38145"/>
                    <a:gd name="connsiteY0" fmla="*/ 34834 h 51379"/>
                    <a:gd name="connsiteX1" fmla="*/ 33218 w 38145"/>
                    <a:gd name="connsiteY1" fmla="*/ 49693 h 51379"/>
                    <a:gd name="connsiteX2" fmla="*/ 31884 w 38145"/>
                    <a:gd name="connsiteY2" fmla="*/ 16546 h 51379"/>
                    <a:gd name="connsiteX3" fmla="*/ 4928 w 38145"/>
                    <a:gd name="connsiteY3" fmla="*/ 1687 h 51379"/>
                    <a:gd name="connsiteX4" fmla="*/ 6262 w 38145"/>
                    <a:gd name="connsiteY4" fmla="*/ 34834 h 51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45" h="51379">
                      <a:moveTo>
                        <a:pt x="6262" y="34834"/>
                      </a:moveTo>
                      <a:cubicBezTo>
                        <a:pt x="14072" y="48074"/>
                        <a:pt x="26169" y="54741"/>
                        <a:pt x="33218" y="49693"/>
                      </a:cubicBezTo>
                      <a:cubicBezTo>
                        <a:pt x="40266" y="44645"/>
                        <a:pt x="39695" y="29786"/>
                        <a:pt x="31884" y="16546"/>
                      </a:cubicBezTo>
                      <a:cubicBezTo>
                        <a:pt x="24074" y="3306"/>
                        <a:pt x="11977" y="-3361"/>
                        <a:pt x="4928" y="1687"/>
                      </a:cubicBezTo>
                      <a:cubicBezTo>
                        <a:pt x="-2120" y="6735"/>
                        <a:pt x="-1549" y="21499"/>
                        <a:pt x="6262" y="34834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86" name="Freeform: Shape 85">
                  <a:extLst>
                    <a:ext uri="{FF2B5EF4-FFF2-40B4-BE49-F238E27FC236}">
                      <a16:creationId xmlns:a16="http://schemas.microsoft.com/office/drawing/2014/main" id="{DFEC781A-D288-3C11-3BB3-110500BE400D}"/>
                    </a:ext>
                  </a:extLst>
                </p:cNvPr>
                <p:cNvSpPr/>
                <p:nvPr/>
              </p:nvSpPr>
              <p:spPr>
                <a:xfrm>
                  <a:off x="9226093" y="-854633"/>
                  <a:ext cx="50875" cy="44506"/>
                </a:xfrm>
                <a:custGeom>
                  <a:avLst/>
                  <a:gdLst>
                    <a:gd name="connsiteX0" fmla="*/ 35064 w 50875"/>
                    <a:gd name="connsiteY0" fmla="*/ 21444 h 44506"/>
                    <a:gd name="connsiteX1" fmla="*/ 44970 w 50875"/>
                    <a:gd name="connsiteY1" fmla="*/ 22873 h 44506"/>
                    <a:gd name="connsiteX2" fmla="*/ 50875 w 50875"/>
                    <a:gd name="connsiteY2" fmla="*/ 30493 h 44506"/>
                    <a:gd name="connsiteX3" fmla="*/ 45065 w 50875"/>
                    <a:gd name="connsiteY3" fmla="*/ 39446 h 44506"/>
                    <a:gd name="connsiteX4" fmla="*/ 13537 w 50875"/>
                    <a:gd name="connsiteY4" fmla="*/ 39637 h 44506"/>
                    <a:gd name="connsiteX5" fmla="*/ 12 w 50875"/>
                    <a:gd name="connsiteY5" fmla="*/ 9538 h 44506"/>
                    <a:gd name="connsiteX6" fmla="*/ 6013 w 50875"/>
                    <a:gd name="connsiteY6" fmla="*/ 203 h 44506"/>
                    <a:gd name="connsiteX7" fmla="*/ 13252 w 50875"/>
                    <a:gd name="connsiteY7" fmla="*/ 10395 h 44506"/>
                    <a:gd name="connsiteX8" fmla="*/ 35064 w 50875"/>
                    <a:gd name="connsiteY8" fmla="*/ 21444 h 44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875" h="44506">
                      <a:moveTo>
                        <a:pt x="35064" y="21444"/>
                      </a:moveTo>
                      <a:cubicBezTo>
                        <a:pt x="38398" y="21825"/>
                        <a:pt x="41827" y="21730"/>
                        <a:pt x="44970" y="22873"/>
                      </a:cubicBezTo>
                      <a:cubicBezTo>
                        <a:pt x="48113" y="24016"/>
                        <a:pt x="50875" y="26874"/>
                        <a:pt x="50875" y="30493"/>
                      </a:cubicBezTo>
                      <a:cubicBezTo>
                        <a:pt x="50875" y="34112"/>
                        <a:pt x="48018" y="37351"/>
                        <a:pt x="45065" y="39446"/>
                      </a:cubicBezTo>
                      <a:cubicBezTo>
                        <a:pt x="35445" y="46304"/>
                        <a:pt x="22491" y="46019"/>
                        <a:pt x="13537" y="39637"/>
                      </a:cubicBezTo>
                      <a:cubicBezTo>
                        <a:pt x="4584" y="33255"/>
                        <a:pt x="-274" y="21444"/>
                        <a:pt x="12" y="9538"/>
                      </a:cubicBezTo>
                      <a:cubicBezTo>
                        <a:pt x="107" y="6109"/>
                        <a:pt x="1441" y="-1321"/>
                        <a:pt x="6013" y="203"/>
                      </a:cubicBezTo>
                      <a:cubicBezTo>
                        <a:pt x="9156" y="1156"/>
                        <a:pt x="11156" y="7919"/>
                        <a:pt x="13252" y="10395"/>
                      </a:cubicBezTo>
                      <a:cubicBezTo>
                        <a:pt x="18776" y="16872"/>
                        <a:pt x="26777" y="20587"/>
                        <a:pt x="35064" y="21444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Freeform: Shape 86">
                  <a:extLst>
                    <a:ext uri="{FF2B5EF4-FFF2-40B4-BE49-F238E27FC236}">
                      <a16:creationId xmlns:a16="http://schemas.microsoft.com/office/drawing/2014/main" id="{58174A7B-089B-A22F-E15A-43D9E9665508}"/>
                    </a:ext>
                  </a:extLst>
                </p:cNvPr>
                <p:cNvSpPr/>
                <p:nvPr/>
              </p:nvSpPr>
              <p:spPr>
                <a:xfrm>
                  <a:off x="9172171" y="-791054"/>
                  <a:ext cx="57450" cy="33583"/>
                </a:xfrm>
                <a:custGeom>
                  <a:avLst/>
                  <a:gdLst>
                    <a:gd name="connsiteX0" fmla="*/ 45742 w 57450"/>
                    <a:gd name="connsiteY0" fmla="*/ 32350 h 33583"/>
                    <a:gd name="connsiteX1" fmla="*/ 54410 w 57450"/>
                    <a:gd name="connsiteY1" fmla="*/ 29112 h 33583"/>
                    <a:gd name="connsiteX2" fmla="*/ 57077 w 57450"/>
                    <a:gd name="connsiteY2" fmla="*/ 22158 h 33583"/>
                    <a:gd name="connsiteX3" fmla="*/ 50790 w 57450"/>
                    <a:gd name="connsiteY3" fmla="*/ 19777 h 33583"/>
                    <a:gd name="connsiteX4" fmla="*/ 26121 w 57450"/>
                    <a:gd name="connsiteY4" fmla="*/ 21206 h 33583"/>
                    <a:gd name="connsiteX5" fmla="*/ 9452 w 57450"/>
                    <a:gd name="connsiteY5" fmla="*/ 3108 h 33583"/>
                    <a:gd name="connsiteX6" fmla="*/ 3261 w 57450"/>
                    <a:gd name="connsiteY6" fmla="*/ 441 h 33583"/>
                    <a:gd name="connsiteX7" fmla="*/ 308 w 57450"/>
                    <a:gd name="connsiteY7" fmla="*/ 7204 h 33583"/>
                    <a:gd name="connsiteX8" fmla="*/ 22120 w 57450"/>
                    <a:gd name="connsiteY8" fmla="*/ 30826 h 33583"/>
                    <a:gd name="connsiteX9" fmla="*/ 45742 w 57450"/>
                    <a:gd name="connsiteY9" fmla="*/ 32350 h 33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450" h="33583">
                      <a:moveTo>
                        <a:pt x="45742" y="32350"/>
                      </a:moveTo>
                      <a:cubicBezTo>
                        <a:pt x="48695" y="31588"/>
                        <a:pt x="51648" y="30540"/>
                        <a:pt x="54410" y="29112"/>
                      </a:cubicBezTo>
                      <a:cubicBezTo>
                        <a:pt x="56886" y="27873"/>
                        <a:pt x="58125" y="24730"/>
                        <a:pt x="57077" y="22158"/>
                      </a:cubicBezTo>
                      <a:cubicBezTo>
                        <a:pt x="56029" y="19587"/>
                        <a:pt x="53267" y="18539"/>
                        <a:pt x="50790" y="19777"/>
                      </a:cubicBezTo>
                      <a:cubicBezTo>
                        <a:pt x="42980" y="23778"/>
                        <a:pt x="33741" y="24349"/>
                        <a:pt x="26121" y="21206"/>
                      </a:cubicBezTo>
                      <a:cubicBezTo>
                        <a:pt x="18405" y="18158"/>
                        <a:pt x="12214" y="11395"/>
                        <a:pt x="9452" y="3108"/>
                      </a:cubicBezTo>
                      <a:cubicBezTo>
                        <a:pt x="8595" y="441"/>
                        <a:pt x="5832" y="-702"/>
                        <a:pt x="3261" y="441"/>
                      </a:cubicBezTo>
                      <a:cubicBezTo>
                        <a:pt x="689" y="1584"/>
                        <a:pt x="-645" y="4632"/>
                        <a:pt x="308" y="7204"/>
                      </a:cubicBezTo>
                      <a:cubicBezTo>
                        <a:pt x="3927" y="17967"/>
                        <a:pt x="12119" y="26825"/>
                        <a:pt x="22120" y="30826"/>
                      </a:cubicBezTo>
                      <a:cubicBezTo>
                        <a:pt x="29359" y="33969"/>
                        <a:pt x="37741" y="34350"/>
                        <a:pt x="45742" y="32350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88" name="Freeform: Shape 87">
                  <a:extLst>
                    <a:ext uri="{FF2B5EF4-FFF2-40B4-BE49-F238E27FC236}">
                      <a16:creationId xmlns:a16="http://schemas.microsoft.com/office/drawing/2014/main" id="{C3B5C776-97C6-0EFD-4A9B-48AA4ED93111}"/>
                    </a:ext>
                  </a:extLst>
                </p:cNvPr>
                <p:cNvSpPr/>
                <p:nvPr/>
              </p:nvSpPr>
              <p:spPr>
                <a:xfrm>
                  <a:off x="8941676" y="-1168945"/>
                  <a:ext cx="343699" cy="399668"/>
                </a:xfrm>
                <a:custGeom>
                  <a:avLst/>
                  <a:gdLst>
                    <a:gd name="connsiteX0" fmla="*/ 114694 w 343699"/>
                    <a:gd name="connsiteY0" fmla="*/ 399669 h 399668"/>
                    <a:gd name="connsiteX1" fmla="*/ 140792 w 343699"/>
                    <a:gd name="connsiteY1" fmla="*/ 331089 h 399668"/>
                    <a:gd name="connsiteX2" fmla="*/ 120599 w 343699"/>
                    <a:gd name="connsiteY2" fmla="*/ 260509 h 399668"/>
                    <a:gd name="connsiteX3" fmla="*/ 280238 w 343699"/>
                    <a:gd name="connsiteY3" fmla="*/ 219742 h 399668"/>
                    <a:gd name="connsiteX4" fmla="*/ 337388 w 343699"/>
                    <a:gd name="connsiteY4" fmla="*/ 179070 h 399668"/>
                    <a:gd name="connsiteX5" fmla="*/ 340817 w 343699"/>
                    <a:gd name="connsiteY5" fmla="*/ 127063 h 399668"/>
                    <a:gd name="connsiteX6" fmla="*/ 247091 w 343699"/>
                    <a:gd name="connsiteY6" fmla="*/ 0 h 399668"/>
                    <a:gd name="connsiteX7" fmla="*/ 269189 w 343699"/>
                    <a:gd name="connsiteY7" fmla="*/ 66199 h 399668"/>
                    <a:gd name="connsiteX8" fmla="*/ 196609 w 343699"/>
                    <a:gd name="connsiteY8" fmla="*/ 12573 h 399668"/>
                    <a:gd name="connsiteX9" fmla="*/ 232232 w 343699"/>
                    <a:gd name="connsiteY9" fmla="*/ 105823 h 399668"/>
                    <a:gd name="connsiteX10" fmla="*/ 81261 w 343699"/>
                    <a:gd name="connsiteY10" fmla="*/ 131254 h 399668"/>
                    <a:gd name="connsiteX11" fmla="*/ 13 w 343699"/>
                    <a:gd name="connsiteY11" fmla="*/ 254603 h 399668"/>
                    <a:gd name="connsiteX12" fmla="*/ 32207 w 343699"/>
                    <a:gd name="connsiteY12" fmla="*/ 343567 h 399668"/>
                    <a:gd name="connsiteX13" fmla="*/ 114694 w 343699"/>
                    <a:gd name="connsiteY13" fmla="*/ 399669 h 399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43699" h="399668">
                      <a:moveTo>
                        <a:pt x="114694" y="399669"/>
                      </a:moveTo>
                      <a:cubicBezTo>
                        <a:pt x="130410" y="380333"/>
                        <a:pt x="139745" y="355949"/>
                        <a:pt x="140792" y="331089"/>
                      </a:cubicBezTo>
                      <a:cubicBezTo>
                        <a:pt x="141840" y="306229"/>
                        <a:pt x="134601" y="281083"/>
                        <a:pt x="120599" y="260509"/>
                      </a:cubicBezTo>
                      <a:cubicBezTo>
                        <a:pt x="175749" y="252698"/>
                        <a:pt x="228041" y="239078"/>
                        <a:pt x="280238" y="219742"/>
                      </a:cubicBezTo>
                      <a:cubicBezTo>
                        <a:pt x="302717" y="211360"/>
                        <a:pt x="326530" y="200501"/>
                        <a:pt x="337388" y="179070"/>
                      </a:cubicBezTo>
                      <a:cubicBezTo>
                        <a:pt x="345485" y="163259"/>
                        <a:pt x="344818" y="144304"/>
                        <a:pt x="340817" y="127063"/>
                      </a:cubicBezTo>
                      <a:cubicBezTo>
                        <a:pt x="328721" y="74771"/>
                        <a:pt x="289097" y="33433"/>
                        <a:pt x="247091" y="0"/>
                      </a:cubicBezTo>
                      <a:cubicBezTo>
                        <a:pt x="254426" y="22098"/>
                        <a:pt x="261855" y="44101"/>
                        <a:pt x="269189" y="66199"/>
                      </a:cubicBezTo>
                      <a:cubicBezTo>
                        <a:pt x="248520" y="44101"/>
                        <a:pt x="223850" y="25813"/>
                        <a:pt x="196609" y="12573"/>
                      </a:cubicBezTo>
                      <a:cubicBezTo>
                        <a:pt x="211373" y="42481"/>
                        <a:pt x="223279" y="73724"/>
                        <a:pt x="232232" y="105823"/>
                      </a:cubicBezTo>
                      <a:cubicBezTo>
                        <a:pt x="180797" y="101251"/>
                        <a:pt x="126600" y="106489"/>
                        <a:pt x="81261" y="131254"/>
                      </a:cubicBezTo>
                      <a:cubicBezTo>
                        <a:pt x="36017" y="156020"/>
                        <a:pt x="775" y="203073"/>
                        <a:pt x="13" y="254603"/>
                      </a:cubicBezTo>
                      <a:cubicBezTo>
                        <a:pt x="-463" y="286798"/>
                        <a:pt x="12300" y="318326"/>
                        <a:pt x="32207" y="343567"/>
                      </a:cubicBezTo>
                      <a:cubicBezTo>
                        <a:pt x="52210" y="368808"/>
                        <a:pt x="85833" y="385286"/>
                        <a:pt x="114694" y="399669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: Shape 88">
                  <a:extLst>
                    <a:ext uri="{FF2B5EF4-FFF2-40B4-BE49-F238E27FC236}">
                      <a16:creationId xmlns:a16="http://schemas.microsoft.com/office/drawing/2014/main" id="{A0D15E7F-A624-EB65-B622-DB7E3081BDAA}"/>
                    </a:ext>
                  </a:extLst>
                </p:cNvPr>
                <p:cNvSpPr/>
                <p:nvPr/>
              </p:nvSpPr>
              <p:spPr>
                <a:xfrm>
                  <a:off x="9018548" y="-809997"/>
                  <a:ext cx="85803" cy="87999"/>
                </a:xfrm>
                <a:custGeom>
                  <a:avLst/>
                  <a:gdLst>
                    <a:gd name="connsiteX0" fmla="*/ 29440 w 85803"/>
                    <a:gd name="connsiteY0" fmla="*/ 1096 h 87999"/>
                    <a:gd name="connsiteX1" fmla="*/ 9913 w 85803"/>
                    <a:gd name="connsiteY1" fmla="*/ 2811 h 87999"/>
                    <a:gd name="connsiteX2" fmla="*/ 8 w 85803"/>
                    <a:gd name="connsiteY2" fmla="*/ 23575 h 87999"/>
                    <a:gd name="connsiteX3" fmla="*/ 7437 w 85803"/>
                    <a:gd name="connsiteY3" fmla="*/ 45197 h 87999"/>
                    <a:gd name="connsiteX4" fmla="*/ 66206 w 85803"/>
                    <a:gd name="connsiteY4" fmla="*/ 87297 h 87999"/>
                    <a:gd name="connsiteX5" fmla="*/ 80875 w 85803"/>
                    <a:gd name="connsiteY5" fmla="*/ 84725 h 87999"/>
                    <a:gd name="connsiteX6" fmla="*/ 75636 w 85803"/>
                    <a:gd name="connsiteY6" fmla="*/ 30242 h 87999"/>
                    <a:gd name="connsiteX7" fmla="*/ 29440 w 85803"/>
                    <a:gd name="connsiteY7" fmla="*/ 1096 h 87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5803" h="87999">
                      <a:moveTo>
                        <a:pt x="29440" y="1096"/>
                      </a:moveTo>
                      <a:cubicBezTo>
                        <a:pt x="23058" y="-333"/>
                        <a:pt x="15914" y="-904"/>
                        <a:pt x="9913" y="2811"/>
                      </a:cubicBezTo>
                      <a:cubicBezTo>
                        <a:pt x="3246" y="6906"/>
                        <a:pt x="-183" y="15669"/>
                        <a:pt x="8" y="23575"/>
                      </a:cubicBezTo>
                      <a:cubicBezTo>
                        <a:pt x="198" y="31481"/>
                        <a:pt x="3436" y="38720"/>
                        <a:pt x="7437" y="45197"/>
                      </a:cubicBezTo>
                      <a:cubicBezTo>
                        <a:pt x="20581" y="66819"/>
                        <a:pt x="42013" y="82249"/>
                        <a:pt x="66206" y="87297"/>
                      </a:cubicBezTo>
                      <a:cubicBezTo>
                        <a:pt x="71159" y="88345"/>
                        <a:pt x="77065" y="88726"/>
                        <a:pt x="80875" y="84725"/>
                      </a:cubicBezTo>
                      <a:cubicBezTo>
                        <a:pt x="91638" y="73772"/>
                        <a:pt x="82399" y="41101"/>
                        <a:pt x="75636" y="30242"/>
                      </a:cubicBezTo>
                      <a:cubicBezTo>
                        <a:pt x="66206" y="15098"/>
                        <a:pt x="45727" y="4811"/>
                        <a:pt x="29440" y="1096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C6DC85C7-0157-8A8D-FCAB-35CDEFFC59AE}"/>
                  </a:ext>
                </a:extLst>
              </p:cNvPr>
              <p:cNvSpPr/>
              <p:nvPr/>
            </p:nvSpPr>
            <p:spPr>
              <a:xfrm>
                <a:off x="9001125" y="-431139"/>
                <a:ext cx="466534" cy="352615"/>
              </a:xfrm>
              <a:custGeom>
                <a:avLst/>
                <a:gdLst>
                  <a:gd name="connsiteX0" fmla="*/ 50387 w 466534"/>
                  <a:gd name="connsiteY0" fmla="*/ 142113 h 352615"/>
                  <a:gd name="connsiteX1" fmla="*/ 267938 w 466534"/>
                  <a:gd name="connsiteY1" fmla="*/ 286131 h 352615"/>
                  <a:gd name="connsiteX2" fmla="*/ 466535 w 466534"/>
                  <a:gd name="connsiteY2" fmla="*/ 352616 h 352615"/>
                  <a:gd name="connsiteX3" fmla="*/ 458153 w 466534"/>
                  <a:gd name="connsiteY3" fmla="*/ 261176 h 352615"/>
                  <a:gd name="connsiteX4" fmla="*/ 367475 w 466534"/>
                  <a:gd name="connsiteY4" fmla="*/ 225552 h 352615"/>
                  <a:gd name="connsiteX5" fmla="*/ 0 w 466534"/>
                  <a:gd name="connsiteY5" fmla="*/ 0 h 352615"/>
                  <a:gd name="connsiteX6" fmla="*/ 50387 w 466534"/>
                  <a:gd name="connsiteY6" fmla="*/ 142113 h 35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6534" h="352615">
                    <a:moveTo>
                      <a:pt x="50387" y="142113"/>
                    </a:moveTo>
                    <a:cubicBezTo>
                      <a:pt x="118110" y="197263"/>
                      <a:pt x="189833" y="247460"/>
                      <a:pt x="267938" y="286131"/>
                    </a:cubicBezTo>
                    <a:cubicBezTo>
                      <a:pt x="330613" y="317183"/>
                      <a:pt x="397764" y="340519"/>
                      <a:pt x="466535" y="352616"/>
                    </a:cubicBezTo>
                    <a:cubicBezTo>
                      <a:pt x="465392" y="326612"/>
                      <a:pt x="462534" y="295370"/>
                      <a:pt x="458153" y="261176"/>
                    </a:cubicBezTo>
                    <a:cubicBezTo>
                      <a:pt x="427577" y="250222"/>
                      <a:pt x="397288" y="238506"/>
                      <a:pt x="367475" y="225552"/>
                    </a:cubicBezTo>
                    <a:cubicBezTo>
                      <a:pt x="235172" y="168116"/>
                      <a:pt x="111062" y="92012"/>
                      <a:pt x="0" y="0"/>
                    </a:cubicBezTo>
                    <a:cubicBezTo>
                      <a:pt x="16288" y="47530"/>
                      <a:pt x="33052" y="94869"/>
                      <a:pt x="50387" y="142113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B1E934A9-D63A-799F-BAFF-0A24ADEBE9D5}"/>
                  </a:ext>
                </a:extLst>
              </p:cNvPr>
              <p:cNvSpPr/>
              <p:nvPr/>
            </p:nvSpPr>
            <p:spPr>
              <a:xfrm>
                <a:off x="8963649" y="-589478"/>
                <a:ext cx="620868" cy="441238"/>
              </a:xfrm>
              <a:custGeom>
                <a:avLst/>
                <a:gdLst>
                  <a:gd name="connsiteX0" fmla="*/ 148727 w 620868"/>
                  <a:gd name="connsiteY0" fmla="*/ 98713 h 441238"/>
                  <a:gd name="connsiteX1" fmla="*/ 326369 w 620868"/>
                  <a:gd name="connsiteY1" fmla="*/ 297499 h 441238"/>
                  <a:gd name="connsiteX2" fmla="*/ 608690 w 620868"/>
                  <a:gd name="connsiteY2" fmla="*/ 383319 h 441238"/>
                  <a:gd name="connsiteX3" fmla="*/ 620215 w 620868"/>
                  <a:gd name="connsiteY3" fmla="*/ 409037 h 441238"/>
                  <a:gd name="connsiteX4" fmla="*/ 610404 w 620868"/>
                  <a:gd name="connsiteY4" fmla="*/ 435517 h 441238"/>
                  <a:gd name="connsiteX5" fmla="*/ 583353 w 620868"/>
                  <a:gd name="connsiteY5" fmla="*/ 441136 h 441238"/>
                  <a:gd name="connsiteX6" fmla="*/ 231404 w 620868"/>
                  <a:gd name="connsiteY6" fmla="*/ 348934 h 441238"/>
                  <a:gd name="connsiteX7" fmla="*/ 10805 w 620868"/>
                  <a:gd name="connsiteY7" fmla="*/ 97093 h 441238"/>
                  <a:gd name="connsiteX8" fmla="*/ 42 w 620868"/>
                  <a:gd name="connsiteY8" fmla="*/ 50421 h 441238"/>
                  <a:gd name="connsiteX9" fmla="*/ 22712 w 620868"/>
                  <a:gd name="connsiteY9" fmla="*/ 8416 h 441238"/>
                  <a:gd name="connsiteX10" fmla="*/ 106532 w 620868"/>
                  <a:gd name="connsiteY10" fmla="*/ 19560 h 441238"/>
                  <a:gd name="connsiteX11" fmla="*/ 148727 w 620868"/>
                  <a:gd name="connsiteY11" fmla="*/ 98713 h 441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20868" h="441238">
                    <a:moveTo>
                      <a:pt x="148727" y="98713"/>
                    </a:moveTo>
                    <a:cubicBezTo>
                      <a:pt x="168920" y="182723"/>
                      <a:pt x="240834" y="252636"/>
                      <a:pt x="326369" y="297499"/>
                    </a:cubicBezTo>
                    <a:cubicBezTo>
                      <a:pt x="411903" y="342362"/>
                      <a:pt x="510582" y="365127"/>
                      <a:pt x="608690" y="383319"/>
                    </a:cubicBezTo>
                    <a:cubicBezTo>
                      <a:pt x="614690" y="391606"/>
                      <a:pt x="618215" y="399512"/>
                      <a:pt x="620215" y="409037"/>
                    </a:cubicBezTo>
                    <a:cubicBezTo>
                      <a:pt x="622310" y="418657"/>
                      <a:pt x="619453" y="429611"/>
                      <a:pt x="610404" y="435517"/>
                    </a:cubicBezTo>
                    <a:cubicBezTo>
                      <a:pt x="602879" y="440374"/>
                      <a:pt x="592783" y="440946"/>
                      <a:pt x="583353" y="441136"/>
                    </a:cubicBezTo>
                    <a:cubicBezTo>
                      <a:pt x="458576" y="443327"/>
                      <a:pt x="333322" y="410371"/>
                      <a:pt x="231404" y="348934"/>
                    </a:cubicBezTo>
                    <a:cubicBezTo>
                      <a:pt x="129392" y="287498"/>
                      <a:pt x="51096" y="197963"/>
                      <a:pt x="10805" y="97093"/>
                    </a:cubicBezTo>
                    <a:cubicBezTo>
                      <a:pt x="4805" y="82044"/>
                      <a:pt x="-529" y="66327"/>
                      <a:pt x="42" y="50421"/>
                    </a:cubicBezTo>
                    <a:cubicBezTo>
                      <a:pt x="614" y="34514"/>
                      <a:pt x="7853" y="18036"/>
                      <a:pt x="22712" y="8416"/>
                    </a:cubicBezTo>
                    <a:cubicBezTo>
                      <a:pt x="47381" y="-7491"/>
                      <a:pt x="84815" y="796"/>
                      <a:pt x="106532" y="19560"/>
                    </a:cubicBezTo>
                    <a:cubicBezTo>
                      <a:pt x="128249" y="38134"/>
                      <a:pt x="142441" y="72900"/>
                      <a:pt x="148727" y="98713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BB5352B7-CA54-214D-AD0F-98F822BD758B}"/>
                  </a:ext>
                </a:extLst>
              </p:cNvPr>
              <p:cNvSpPr/>
              <p:nvPr/>
            </p:nvSpPr>
            <p:spPr>
              <a:xfrm>
                <a:off x="9385533" y="-337245"/>
                <a:ext cx="668770" cy="275941"/>
              </a:xfrm>
              <a:custGeom>
                <a:avLst/>
                <a:gdLst>
                  <a:gd name="connsiteX0" fmla="*/ 661722 w 668770"/>
                  <a:gd name="connsiteY0" fmla="*/ 16977 h 275941"/>
                  <a:gd name="connsiteX1" fmla="*/ 668771 w 668770"/>
                  <a:gd name="connsiteY1" fmla="*/ 108322 h 275941"/>
                  <a:gd name="connsiteX2" fmla="*/ 128989 w 668770"/>
                  <a:gd name="connsiteY2" fmla="*/ 247767 h 275941"/>
                  <a:gd name="connsiteX3" fmla="*/ 40978 w 668770"/>
                  <a:gd name="connsiteY3" fmla="*/ 272437 h 275941"/>
                  <a:gd name="connsiteX4" fmla="*/ 8783 w 668770"/>
                  <a:gd name="connsiteY4" fmla="*/ 273104 h 275941"/>
                  <a:gd name="connsiteX5" fmla="*/ 6402 w 668770"/>
                  <a:gd name="connsiteY5" fmla="*/ 246815 h 275941"/>
                  <a:gd name="connsiteX6" fmla="*/ 569425 w 668770"/>
                  <a:gd name="connsiteY6" fmla="*/ 9833 h 275941"/>
                  <a:gd name="connsiteX7" fmla="*/ 614192 w 668770"/>
                  <a:gd name="connsiteY7" fmla="*/ 22 h 275941"/>
                  <a:gd name="connsiteX8" fmla="*/ 661722 w 668770"/>
                  <a:gd name="connsiteY8" fmla="*/ 16977 h 275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68770" h="275941">
                    <a:moveTo>
                      <a:pt x="661722" y="16977"/>
                    </a:moveTo>
                    <a:cubicBezTo>
                      <a:pt x="665818" y="34789"/>
                      <a:pt x="665246" y="85557"/>
                      <a:pt x="668771" y="108322"/>
                    </a:cubicBezTo>
                    <a:cubicBezTo>
                      <a:pt x="495035" y="171187"/>
                      <a:pt x="314631" y="195761"/>
                      <a:pt x="128989" y="247767"/>
                    </a:cubicBezTo>
                    <a:cubicBezTo>
                      <a:pt x="99652" y="255959"/>
                      <a:pt x="70315" y="264150"/>
                      <a:pt x="40978" y="272437"/>
                    </a:cubicBezTo>
                    <a:cubicBezTo>
                      <a:pt x="30405" y="275390"/>
                      <a:pt x="18499" y="278247"/>
                      <a:pt x="8783" y="273104"/>
                    </a:cubicBezTo>
                    <a:cubicBezTo>
                      <a:pt x="-932" y="267961"/>
                      <a:pt x="-3790" y="251006"/>
                      <a:pt x="6402" y="246815"/>
                    </a:cubicBezTo>
                    <a:cubicBezTo>
                      <a:pt x="194902" y="169948"/>
                      <a:pt x="375972" y="73270"/>
                      <a:pt x="569425" y="9833"/>
                    </a:cubicBezTo>
                    <a:cubicBezTo>
                      <a:pt x="583998" y="5071"/>
                      <a:pt x="598857" y="308"/>
                      <a:pt x="614192" y="22"/>
                    </a:cubicBezTo>
                    <a:cubicBezTo>
                      <a:pt x="629432" y="-263"/>
                      <a:pt x="658293" y="2022"/>
                      <a:pt x="661722" y="16977"/>
                    </a:cubicBezTo>
                    <a:close/>
                  </a:path>
                </a:pathLst>
              </a:custGeom>
              <a:solidFill>
                <a:srgbClr val="92C6F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72" name="Graphic 2">
                <a:extLst>
                  <a:ext uri="{FF2B5EF4-FFF2-40B4-BE49-F238E27FC236}">
                    <a16:creationId xmlns:a16="http://schemas.microsoft.com/office/drawing/2014/main" id="{B0602506-108B-2868-8C74-51DDF1FB8DB0}"/>
                  </a:ext>
                </a:extLst>
              </p:cNvPr>
              <p:cNvGrpSpPr/>
              <p:nvPr/>
            </p:nvGrpSpPr>
            <p:grpSpPr>
              <a:xfrm>
                <a:off x="9558718" y="-589624"/>
                <a:ext cx="537194" cy="428899"/>
                <a:chOff x="9558718" y="-589624"/>
                <a:chExt cx="537194" cy="428899"/>
              </a:xfrm>
            </p:grpSpPr>
            <p:sp>
              <p:nvSpPr>
                <p:cNvPr id="76" name="Freeform: Shape 75">
                  <a:extLst>
                    <a:ext uri="{FF2B5EF4-FFF2-40B4-BE49-F238E27FC236}">
                      <a16:creationId xmlns:a16="http://schemas.microsoft.com/office/drawing/2014/main" id="{64622B86-C59B-A436-394C-42DEBC017E54}"/>
                    </a:ext>
                  </a:extLst>
                </p:cNvPr>
                <p:cNvSpPr/>
                <p:nvPr/>
              </p:nvSpPr>
              <p:spPr>
                <a:xfrm>
                  <a:off x="9558718" y="-589624"/>
                  <a:ext cx="537194" cy="428899"/>
                </a:xfrm>
                <a:custGeom>
                  <a:avLst/>
                  <a:gdLst>
                    <a:gd name="connsiteX0" fmla="*/ 49340 w 537194"/>
                    <a:gd name="connsiteY0" fmla="*/ 66569 h 428899"/>
                    <a:gd name="connsiteX1" fmla="*/ 499110 w 537194"/>
                    <a:gd name="connsiteY1" fmla="*/ 370 h 428899"/>
                    <a:gd name="connsiteX2" fmla="*/ 536639 w 537194"/>
                    <a:gd name="connsiteY2" fmla="*/ 39136 h 428899"/>
                    <a:gd name="connsiteX3" fmla="*/ 495586 w 537194"/>
                    <a:gd name="connsiteY3" fmla="*/ 360701 h 428899"/>
                    <a:gd name="connsiteX4" fmla="*/ 0 w 537194"/>
                    <a:gd name="connsiteY4" fmla="*/ 428900 h 428899"/>
                    <a:gd name="connsiteX5" fmla="*/ 20955 w 537194"/>
                    <a:gd name="connsiteY5" fmla="*/ 98668 h 428899"/>
                    <a:gd name="connsiteX6" fmla="*/ 49340 w 537194"/>
                    <a:gd name="connsiteY6" fmla="*/ 66569 h 428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7194" h="428899">
                      <a:moveTo>
                        <a:pt x="49340" y="66569"/>
                      </a:moveTo>
                      <a:lnTo>
                        <a:pt x="499110" y="370"/>
                      </a:lnTo>
                      <a:cubicBezTo>
                        <a:pt x="521589" y="-2964"/>
                        <a:pt x="540734" y="16753"/>
                        <a:pt x="536639" y="39136"/>
                      </a:cubicBezTo>
                      <a:cubicBezTo>
                        <a:pt x="517017" y="145436"/>
                        <a:pt x="503111" y="252878"/>
                        <a:pt x="495586" y="360701"/>
                      </a:cubicBezTo>
                      <a:cubicBezTo>
                        <a:pt x="336423" y="381941"/>
                        <a:pt x="184023" y="400991"/>
                        <a:pt x="0" y="428900"/>
                      </a:cubicBezTo>
                      <a:cubicBezTo>
                        <a:pt x="12192" y="304694"/>
                        <a:pt x="18098" y="206015"/>
                        <a:pt x="20955" y="98668"/>
                      </a:cubicBezTo>
                      <a:cubicBezTo>
                        <a:pt x="21336" y="82475"/>
                        <a:pt x="33338" y="68950"/>
                        <a:pt x="49340" y="66569"/>
                      </a:cubicBezTo>
                      <a:close/>
                    </a:path>
                  </a:pathLst>
                </a:custGeom>
                <a:solidFill>
                  <a:srgbClr val="92C6F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: Shape 76">
                  <a:extLst>
                    <a:ext uri="{FF2B5EF4-FFF2-40B4-BE49-F238E27FC236}">
                      <a16:creationId xmlns:a16="http://schemas.microsoft.com/office/drawing/2014/main" id="{AC8E0664-EA9D-304F-EEAB-0026BDFD7726}"/>
                    </a:ext>
                  </a:extLst>
                </p:cNvPr>
                <p:cNvSpPr/>
                <p:nvPr/>
              </p:nvSpPr>
              <p:spPr>
                <a:xfrm>
                  <a:off x="9804295" y="-430992"/>
                  <a:ext cx="95844" cy="113052"/>
                </a:xfrm>
                <a:custGeom>
                  <a:avLst/>
                  <a:gdLst>
                    <a:gd name="connsiteX0" fmla="*/ 94847 w 95844"/>
                    <a:gd name="connsiteY0" fmla="*/ 64718 h 113052"/>
                    <a:gd name="connsiteX1" fmla="*/ 38173 w 95844"/>
                    <a:gd name="connsiteY1" fmla="*/ 112438 h 113052"/>
                    <a:gd name="connsiteX2" fmla="*/ 1026 w 95844"/>
                    <a:gd name="connsiteY2" fmla="*/ 48335 h 113052"/>
                    <a:gd name="connsiteX3" fmla="*/ 57699 w 95844"/>
                    <a:gd name="connsiteY3" fmla="*/ 615 h 113052"/>
                    <a:gd name="connsiteX4" fmla="*/ 94847 w 95844"/>
                    <a:gd name="connsiteY4" fmla="*/ 64718 h 113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844" h="113052">
                      <a:moveTo>
                        <a:pt x="94847" y="64718"/>
                      </a:moveTo>
                      <a:cubicBezTo>
                        <a:pt x="89418" y="95579"/>
                        <a:pt x="64081" y="117010"/>
                        <a:pt x="38173" y="112438"/>
                      </a:cubicBezTo>
                      <a:cubicBezTo>
                        <a:pt x="12265" y="107961"/>
                        <a:pt x="-4404" y="79196"/>
                        <a:pt x="1026" y="48335"/>
                      </a:cubicBezTo>
                      <a:cubicBezTo>
                        <a:pt x="6455" y="17474"/>
                        <a:pt x="31791" y="-3957"/>
                        <a:pt x="57699" y="615"/>
                      </a:cubicBezTo>
                      <a:cubicBezTo>
                        <a:pt x="83608" y="5187"/>
                        <a:pt x="100181" y="33857"/>
                        <a:pt x="94847" y="64718"/>
                      </a:cubicBezTo>
                      <a:close/>
                    </a:path>
                  </a:pathLst>
                </a:custGeom>
                <a:solidFill>
                  <a:srgbClr val="A6D7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194A1B7-49A6-0B95-4963-7CBCE2A28579}"/>
                  </a:ext>
                </a:extLst>
              </p:cNvPr>
              <p:cNvSpPr/>
              <p:nvPr/>
            </p:nvSpPr>
            <p:spPr>
              <a:xfrm>
                <a:off x="9194920" y="-199313"/>
                <a:ext cx="958166" cy="535897"/>
              </a:xfrm>
              <a:custGeom>
                <a:avLst/>
                <a:gdLst>
                  <a:gd name="connsiteX0" fmla="*/ 103194 w 958166"/>
                  <a:gd name="connsiteY0" fmla="*/ 429495 h 535897"/>
                  <a:gd name="connsiteX1" fmla="*/ 279407 w 958166"/>
                  <a:gd name="connsiteY1" fmla="*/ 425875 h 535897"/>
                  <a:gd name="connsiteX2" fmla="*/ 606114 w 958166"/>
                  <a:gd name="connsiteY2" fmla="*/ 195751 h 535897"/>
                  <a:gd name="connsiteX3" fmla="*/ 822427 w 958166"/>
                  <a:gd name="connsiteY3" fmla="*/ 483311 h 535897"/>
                  <a:gd name="connsiteX4" fmla="*/ 876243 w 958166"/>
                  <a:gd name="connsiteY4" fmla="*/ 535127 h 535897"/>
                  <a:gd name="connsiteX5" fmla="*/ 958063 w 958166"/>
                  <a:gd name="connsiteY5" fmla="*/ 451593 h 535897"/>
                  <a:gd name="connsiteX6" fmla="*/ 936727 w 958166"/>
                  <a:gd name="connsiteY6" fmla="*/ 397015 h 535897"/>
                  <a:gd name="connsiteX7" fmla="*/ 748894 w 958166"/>
                  <a:gd name="connsiteY7" fmla="*/ 94215 h 535897"/>
                  <a:gd name="connsiteX8" fmla="*/ 651358 w 958166"/>
                  <a:gd name="connsiteY8" fmla="*/ 5061 h 535897"/>
                  <a:gd name="connsiteX9" fmla="*/ 515151 w 958166"/>
                  <a:gd name="connsiteY9" fmla="*/ 25063 h 535897"/>
                  <a:gd name="connsiteX10" fmla="*/ 103290 w 958166"/>
                  <a:gd name="connsiteY10" fmla="*/ 144126 h 535897"/>
                  <a:gd name="connsiteX11" fmla="*/ 103194 w 958166"/>
                  <a:gd name="connsiteY11" fmla="*/ 429495 h 53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58166" h="535897">
                    <a:moveTo>
                      <a:pt x="103194" y="429495"/>
                    </a:moveTo>
                    <a:cubicBezTo>
                      <a:pt x="157963" y="449212"/>
                      <a:pt x="224067" y="443973"/>
                      <a:pt x="279407" y="425875"/>
                    </a:cubicBezTo>
                    <a:cubicBezTo>
                      <a:pt x="407137" y="384156"/>
                      <a:pt x="508959" y="288525"/>
                      <a:pt x="606114" y="195751"/>
                    </a:cubicBezTo>
                    <a:cubicBezTo>
                      <a:pt x="673361" y="292906"/>
                      <a:pt x="755181" y="386156"/>
                      <a:pt x="822427" y="483311"/>
                    </a:cubicBezTo>
                    <a:cubicBezTo>
                      <a:pt x="836810" y="504076"/>
                      <a:pt x="852621" y="526078"/>
                      <a:pt x="876243" y="535127"/>
                    </a:cubicBezTo>
                    <a:cubicBezTo>
                      <a:pt x="899865" y="544176"/>
                      <a:pt x="961016" y="470929"/>
                      <a:pt x="958063" y="451593"/>
                    </a:cubicBezTo>
                    <a:cubicBezTo>
                      <a:pt x="955110" y="432162"/>
                      <a:pt x="945966" y="414350"/>
                      <a:pt x="936727" y="397015"/>
                    </a:cubicBezTo>
                    <a:cubicBezTo>
                      <a:pt x="880720" y="292144"/>
                      <a:pt x="816522" y="191941"/>
                      <a:pt x="748894" y="94215"/>
                    </a:cubicBezTo>
                    <a:cubicBezTo>
                      <a:pt x="723367" y="57258"/>
                      <a:pt x="694221" y="18491"/>
                      <a:pt x="651358" y="5061"/>
                    </a:cubicBezTo>
                    <a:cubicBezTo>
                      <a:pt x="606686" y="-8846"/>
                      <a:pt x="558966" y="8585"/>
                      <a:pt x="515151" y="25063"/>
                    </a:cubicBezTo>
                    <a:cubicBezTo>
                      <a:pt x="374085" y="78118"/>
                      <a:pt x="260071" y="95167"/>
                      <a:pt x="103290" y="144126"/>
                    </a:cubicBezTo>
                    <a:cubicBezTo>
                      <a:pt x="-76161" y="200037"/>
                      <a:pt x="14612" y="397586"/>
                      <a:pt x="103194" y="42949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FF1F6030-ABD6-89D6-B96F-1053C15DBEF7}"/>
                  </a:ext>
                </a:extLst>
              </p:cNvPr>
              <p:cNvSpPr/>
              <p:nvPr/>
            </p:nvSpPr>
            <p:spPr>
              <a:xfrm>
                <a:off x="10063932" y="261873"/>
                <a:ext cx="291115" cy="114767"/>
              </a:xfrm>
              <a:custGeom>
                <a:avLst/>
                <a:gdLst>
                  <a:gd name="connsiteX0" fmla="*/ 275931 w 291115"/>
                  <a:gd name="connsiteY0" fmla="*/ 38126 h 114767"/>
                  <a:gd name="connsiteX1" fmla="*/ 290885 w 291115"/>
                  <a:gd name="connsiteY1" fmla="*/ 47746 h 114767"/>
                  <a:gd name="connsiteX2" fmla="*/ 277360 w 291115"/>
                  <a:gd name="connsiteY2" fmla="*/ 63557 h 114767"/>
                  <a:gd name="connsiteX3" fmla="*/ 55142 w 291115"/>
                  <a:gd name="connsiteY3" fmla="*/ 113563 h 114767"/>
                  <a:gd name="connsiteX4" fmla="*/ 27043 w 291115"/>
                  <a:gd name="connsiteY4" fmla="*/ 112040 h 114767"/>
                  <a:gd name="connsiteX5" fmla="*/ 6850 w 291115"/>
                  <a:gd name="connsiteY5" fmla="*/ 86608 h 114767"/>
                  <a:gd name="connsiteX6" fmla="*/ 468 w 291115"/>
                  <a:gd name="connsiteY6" fmla="*/ 53461 h 114767"/>
                  <a:gd name="connsiteX7" fmla="*/ 30091 w 291115"/>
                  <a:gd name="connsiteY7" fmla="*/ 17933 h 114767"/>
                  <a:gd name="connsiteX8" fmla="*/ 71239 w 291115"/>
                  <a:gd name="connsiteY8" fmla="*/ 26 h 114767"/>
                  <a:gd name="connsiteX9" fmla="*/ 115244 w 291115"/>
                  <a:gd name="connsiteY9" fmla="*/ 8217 h 114767"/>
                  <a:gd name="connsiteX10" fmla="*/ 218876 w 291115"/>
                  <a:gd name="connsiteY10" fmla="*/ 27267 h 114767"/>
                  <a:gd name="connsiteX11" fmla="*/ 275931 w 291115"/>
                  <a:gd name="connsiteY11" fmla="*/ 38126 h 114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1115" h="114767">
                    <a:moveTo>
                      <a:pt x="275931" y="38126"/>
                    </a:moveTo>
                    <a:cubicBezTo>
                      <a:pt x="282122" y="39364"/>
                      <a:pt x="289457" y="41650"/>
                      <a:pt x="290885" y="47746"/>
                    </a:cubicBezTo>
                    <a:cubicBezTo>
                      <a:pt x="292600" y="55080"/>
                      <a:pt x="284408" y="60604"/>
                      <a:pt x="277360" y="63557"/>
                    </a:cubicBezTo>
                    <a:cubicBezTo>
                      <a:pt x="207065" y="92894"/>
                      <a:pt x="130580" y="103372"/>
                      <a:pt x="55142" y="113563"/>
                    </a:cubicBezTo>
                    <a:cubicBezTo>
                      <a:pt x="45712" y="114802"/>
                      <a:pt x="35711" y="116040"/>
                      <a:pt x="27043" y="112040"/>
                    </a:cubicBezTo>
                    <a:cubicBezTo>
                      <a:pt x="16946" y="107372"/>
                      <a:pt x="11136" y="96800"/>
                      <a:pt x="6850" y="86608"/>
                    </a:cubicBezTo>
                    <a:cubicBezTo>
                      <a:pt x="2373" y="76130"/>
                      <a:pt x="-1342" y="64700"/>
                      <a:pt x="468" y="53461"/>
                    </a:cubicBezTo>
                    <a:cubicBezTo>
                      <a:pt x="3040" y="37745"/>
                      <a:pt x="16184" y="25648"/>
                      <a:pt x="30091" y="17933"/>
                    </a:cubicBezTo>
                    <a:cubicBezTo>
                      <a:pt x="40949" y="11932"/>
                      <a:pt x="58666" y="502"/>
                      <a:pt x="71239" y="26"/>
                    </a:cubicBezTo>
                    <a:cubicBezTo>
                      <a:pt x="84860" y="-451"/>
                      <a:pt x="101719" y="5836"/>
                      <a:pt x="115244" y="8217"/>
                    </a:cubicBezTo>
                    <a:cubicBezTo>
                      <a:pt x="149820" y="14408"/>
                      <a:pt x="184396" y="20695"/>
                      <a:pt x="218876" y="27267"/>
                    </a:cubicBezTo>
                    <a:cubicBezTo>
                      <a:pt x="237831" y="30791"/>
                      <a:pt x="256881" y="34411"/>
                      <a:pt x="275931" y="3812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1D46DA7-1745-5D74-8370-8EDF0CD34BC7}"/>
                  </a:ext>
                </a:extLst>
              </p:cNvPr>
              <p:cNvSpPr/>
              <p:nvPr/>
            </p:nvSpPr>
            <p:spPr>
              <a:xfrm>
                <a:off x="9728833" y="276138"/>
                <a:ext cx="263540" cy="111034"/>
              </a:xfrm>
              <a:custGeom>
                <a:avLst/>
                <a:gdLst>
                  <a:gd name="connsiteX0" fmla="*/ 3430 w 263540"/>
                  <a:gd name="connsiteY0" fmla="*/ 56150 h 111034"/>
                  <a:gd name="connsiteX1" fmla="*/ 2287 w 263540"/>
                  <a:gd name="connsiteY1" fmla="*/ 87773 h 111034"/>
                  <a:gd name="connsiteX2" fmla="*/ 23433 w 263540"/>
                  <a:gd name="connsiteY2" fmla="*/ 105585 h 111034"/>
                  <a:gd name="connsiteX3" fmla="*/ 51531 w 263540"/>
                  <a:gd name="connsiteY3" fmla="*/ 109395 h 111034"/>
                  <a:gd name="connsiteX4" fmla="*/ 204217 w 263540"/>
                  <a:gd name="connsiteY4" fmla="*/ 110919 h 111034"/>
                  <a:gd name="connsiteX5" fmla="*/ 246889 w 263540"/>
                  <a:gd name="connsiteY5" fmla="*/ 108538 h 111034"/>
                  <a:gd name="connsiteX6" fmla="*/ 263463 w 263540"/>
                  <a:gd name="connsiteY6" fmla="*/ 94727 h 111034"/>
                  <a:gd name="connsiteX7" fmla="*/ 251747 w 263540"/>
                  <a:gd name="connsiteY7" fmla="*/ 83487 h 111034"/>
                  <a:gd name="connsiteX8" fmla="*/ 135542 w 263540"/>
                  <a:gd name="connsiteY8" fmla="*/ 34814 h 111034"/>
                  <a:gd name="connsiteX9" fmla="*/ 75630 w 263540"/>
                  <a:gd name="connsiteY9" fmla="*/ 12526 h 111034"/>
                  <a:gd name="connsiteX10" fmla="*/ 30291 w 263540"/>
                  <a:gd name="connsiteY10" fmla="*/ 1191 h 111034"/>
                  <a:gd name="connsiteX11" fmla="*/ 3430 w 263540"/>
                  <a:gd name="connsiteY11" fmla="*/ 56150 h 111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3540" h="111034">
                    <a:moveTo>
                      <a:pt x="3430" y="56150"/>
                    </a:moveTo>
                    <a:cubicBezTo>
                      <a:pt x="382" y="66437"/>
                      <a:pt x="-1904" y="77867"/>
                      <a:pt x="2287" y="87773"/>
                    </a:cubicBezTo>
                    <a:cubicBezTo>
                      <a:pt x="6002" y="96537"/>
                      <a:pt x="14479" y="102537"/>
                      <a:pt x="23433" y="105585"/>
                    </a:cubicBezTo>
                    <a:cubicBezTo>
                      <a:pt x="32386" y="108633"/>
                      <a:pt x="42102" y="109110"/>
                      <a:pt x="51531" y="109395"/>
                    </a:cubicBezTo>
                    <a:cubicBezTo>
                      <a:pt x="102395" y="111300"/>
                      <a:pt x="153258" y="111110"/>
                      <a:pt x="204217" y="110919"/>
                    </a:cubicBezTo>
                    <a:cubicBezTo>
                      <a:pt x="218505" y="110919"/>
                      <a:pt x="232792" y="110824"/>
                      <a:pt x="246889" y="108538"/>
                    </a:cubicBezTo>
                    <a:cubicBezTo>
                      <a:pt x="254795" y="107204"/>
                      <a:pt x="264510" y="102632"/>
                      <a:pt x="263463" y="94727"/>
                    </a:cubicBezTo>
                    <a:cubicBezTo>
                      <a:pt x="262796" y="89107"/>
                      <a:pt x="256890" y="85869"/>
                      <a:pt x="251747" y="83487"/>
                    </a:cubicBezTo>
                    <a:cubicBezTo>
                      <a:pt x="213456" y="66247"/>
                      <a:pt x="174690" y="49959"/>
                      <a:pt x="135542" y="34814"/>
                    </a:cubicBezTo>
                    <a:cubicBezTo>
                      <a:pt x="115634" y="27099"/>
                      <a:pt x="95727" y="19670"/>
                      <a:pt x="75630" y="12526"/>
                    </a:cubicBezTo>
                    <a:cubicBezTo>
                      <a:pt x="64295" y="8525"/>
                      <a:pt x="42768" y="-3857"/>
                      <a:pt x="30291" y="1191"/>
                    </a:cubicBezTo>
                    <a:cubicBezTo>
                      <a:pt x="15051" y="7573"/>
                      <a:pt x="7621" y="41958"/>
                      <a:pt x="3430" y="561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sp>
        <p:nvSpPr>
          <p:cNvPr id="242" name="Rectangle 241">
            <a:extLst>
              <a:ext uri="{FF2B5EF4-FFF2-40B4-BE49-F238E27FC236}">
                <a16:creationId xmlns:a16="http://schemas.microsoft.com/office/drawing/2014/main" id="{D72BC71C-A64E-38D2-B368-9D9AF11ED94A}"/>
              </a:ext>
            </a:extLst>
          </p:cNvPr>
          <p:cNvSpPr/>
          <p:nvPr/>
        </p:nvSpPr>
        <p:spPr>
          <a:xfrm>
            <a:off x="8221901" y="4057910"/>
            <a:ext cx="3830039" cy="2101225"/>
          </a:xfrm>
          <a:prstGeom prst="rect">
            <a:avLst/>
          </a:prstGeom>
          <a:noFill/>
          <a:ln w="19050"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: Rounded Corners 242">
            <a:extLst>
              <a:ext uri="{FF2B5EF4-FFF2-40B4-BE49-F238E27FC236}">
                <a16:creationId xmlns:a16="http://schemas.microsoft.com/office/drawing/2014/main" id="{C950083D-3ED6-8476-4F6F-E8BBCF71F9A7}"/>
              </a:ext>
            </a:extLst>
          </p:cNvPr>
          <p:cNvSpPr/>
          <p:nvPr/>
        </p:nvSpPr>
        <p:spPr>
          <a:xfrm>
            <a:off x="8719796" y="3712683"/>
            <a:ext cx="2863731" cy="739572"/>
          </a:xfrm>
          <a:prstGeom prst="roundRect">
            <a:avLst>
              <a:gd name="adj" fmla="val 50000"/>
            </a:avLst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2BAC2F5F-05CA-3971-EE27-150CC89A6320}"/>
              </a:ext>
            </a:extLst>
          </p:cNvPr>
          <p:cNvSpPr txBox="1"/>
          <p:nvPr/>
        </p:nvSpPr>
        <p:spPr>
          <a:xfrm>
            <a:off x="8903218" y="3748215"/>
            <a:ext cx="251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Kode 2. BPJS </a:t>
            </a:r>
            <a:r>
              <a:rPr lang="en-US" b="1" dirty="0" err="1">
                <a:solidFill>
                  <a:schemeClr val="bg1"/>
                </a:solidFill>
              </a:rPr>
              <a:t>Jaminan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Kematian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EF778A73-29AC-9596-98CE-20FCB865FAE5}"/>
              </a:ext>
            </a:extLst>
          </p:cNvPr>
          <p:cNvSpPr txBox="1"/>
          <p:nvPr/>
        </p:nvSpPr>
        <p:spPr>
          <a:xfrm>
            <a:off x="8243386" y="4458785"/>
            <a:ext cx="38118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bg1"/>
              </a:buClr>
            </a:pPr>
            <a:r>
              <a:rPr lang="en-US" sz="1600" dirty="0" err="1">
                <a:solidFill>
                  <a:srgbClr val="142850"/>
                </a:solidFill>
              </a:rPr>
              <a:t>Jaminan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kematian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merupakan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manfaat</a:t>
            </a:r>
            <a:r>
              <a:rPr lang="en-US" sz="1600" dirty="0">
                <a:solidFill>
                  <a:srgbClr val="142850"/>
                </a:solidFill>
              </a:rPr>
              <a:t> uang </a:t>
            </a:r>
            <a:r>
              <a:rPr lang="en-US" sz="1600" dirty="0" err="1">
                <a:solidFill>
                  <a:srgbClr val="142850"/>
                </a:solidFill>
              </a:rPr>
              <a:t>tunai</a:t>
            </a:r>
            <a:r>
              <a:rPr lang="en-US" sz="1600" dirty="0">
                <a:solidFill>
                  <a:srgbClr val="142850"/>
                </a:solidFill>
              </a:rPr>
              <a:t> yang </a:t>
            </a:r>
            <a:r>
              <a:rPr lang="en-US" sz="1600" dirty="0" err="1">
                <a:solidFill>
                  <a:srgbClr val="142850"/>
                </a:solidFill>
              </a:rPr>
              <a:t>diberikan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kepada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ahli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waris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dari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pekerja</a:t>
            </a:r>
            <a:r>
              <a:rPr lang="en-US" sz="1600" dirty="0">
                <a:solidFill>
                  <a:srgbClr val="142850"/>
                </a:solidFill>
              </a:rPr>
              <a:t> yang </a:t>
            </a:r>
            <a:r>
              <a:rPr lang="en-US" sz="1600" dirty="0" err="1">
                <a:solidFill>
                  <a:srgbClr val="142850"/>
                </a:solidFill>
              </a:rPr>
              <a:t>meninggal</a:t>
            </a:r>
            <a:r>
              <a:rPr lang="en-US" sz="1600" dirty="0">
                <a:solidFill>
                  <a:srgbClr val="142850"/>
                </a:solidFill>
              </a:rPr>
              <a:t> dunia </a:t>
            </a:r>
            <a:r>
              <a:rPr lang="en-US" sz="1600" dirty="0" err="1">
                <a:solidFill>
                  <a:srgbClr val="142850"/>
                </a:solidFill>
              </a:rPr>
              <a:t>bukan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karena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kecelakaan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kerja</a:t>
            </a:r>
            <a:r>
              <a:rPr lang="en-US" sz="1600" dirty="0">
                <a:solidFill>
                  <a:srgbClr val="142850"/>
                </a:solidFill>
              </a:rPr>
              <a:t>. </a:t>
            </a:r>
            <a:r>
              <a:rPr lang="en-US" sz="1600" dirty="0" err="1">
                <a:solidFill>
                  <a:srgbClr val="142850"/>
                </a:solidFill>
              </a:rPr>
              <a:t>Jaminan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Kematian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dapat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berasal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dari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pemerintah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seperti</a:t>
            </a:r>
            <a:r>
              <a:rPr lang="en-US" sz="1600" dirty="0">
                <a:solidFill>
                  <a:srgbClr val="142850"/>
                </a:solidFill>
              </a:rPr>
              <a:t> BPJS </a:t>
            </a:r>
            <a:r>
              <a:rPr lang="en-US" sz="1600" dirty="0" err="1">
                <a:solidFill>
                  <a:srgbClr val="142850"/>
                </a:solidFill>
              </a:rPr>
              <a:t>Ketenagakerjaan</a:t>
            </a:r>
            <a:r>
              <a:rPr lang="en-US" sz="1600" dirty="0">
                <a:solidFill>
                  <a:srgbClr val="142850"/>
                </a:solidFill>
              </a:rPr>
              <a:t>, </a:t>
            </a:r>
            <a:r>
              <a:rPr lang="en-US" sz="1600" dirty="0" err="1">
                <a:solidFill>
                  <a:srgbClr val="142850"/>
                </a:solidFill>
              </a:rPr>
              <a:t>maupun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swasta</a:t>
            </a:r>
            <a:r>
              <a:rPr lang="en-US" sz="1600" dirty="0">
                <a:solidFill>
                  <a:srgbClr val="142850"/>
                </a:solidFill>
              </a:rPr>
              <a:t>.</a:t>
            </a:r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4DFB0BDE-8660-A92A-86A2-5DF78A260899}"/>
              </a:ext>
            </a:extLst>
          </p:cNvPr>
          <p:cNvSpPr/>
          <p:nvPr/>
        </p:nvSpPr>
        <p:spPr>
          <a:xfrm>
            <a:off x="4196649" y="4057910"/>
            <a:ext cx="3830039" cy="2101225"/>
          </a:xfrm>
          <a:prstGeom prst="rect">
            <a:avLst/>
          </a:prstGeom>
          <a:noFill/>
          <a:ln w="19050"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: Rounded Corners 254">
            <a:extLst>
              <a:ext uri="{FF2B5EF4-FFF2-40B4-BE49-F238E27FC236}">
                <a16:creationId xmlns:a16="http://schemas.microsoft.com/office/drawing/2014/main" id="{72CB5073-D794-3792-8BA5-21503BE85C42}"/>
              </a:ext>
            </a:extLst>
          </p:cNvPr>
          <p:cNvSpPr/>
          <p:nvPr/>
        </p:nvSpPr>
        <p:spPr>
          <a:xfrm>
            <a:off x="4694544" y="3712683"/>
            <a:ext cx="2863731" cy="739572"/>
          </a:xfrm>
          <a:prstGeom prst="roundRect">
            <a:avLst>
              <a:gd name="adj" fmla="val 50000"/>
            </a:avLst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89948CD5-C66B-7D19-CB1E-84A2E7560C49}"/>
              </a:ext>
            </a:extLst>
          </p:cNvPr>
          <p:cNvSpPr txBox="1"/>
          <p:nvPr/>
        </p:nvSpPr>
        <p:spPr>
          <a:xfrm>
            <a:off x="4877966" y="3748215"/>
            <a:ext cx="251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Kode 1. BPJS </a:t>
            </a:r>
            <a:r>
              <a:rPr lang="en-US" b="1" dirty="0" err="1">
                <a:solidFill>
                  <a:schemeClr val="bg1"/>
                </a:solidFill>
              </a:rPr>
              <a:t>Jaminan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Kecelakaan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Kerja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C14A8943-5224-2436-DA4B-7330F030E99C}"/>
              </a:ext>
            </a:extLst>
          </p:cNvPr>
          <p:cNvSpPr txBox="1"/>
          <p:nvPr/>
        </p:nvSpPr>
        <p:spPr>
          <a:xfrm>
            <a:off x="4218134" y="4458785"/>
            <a:ext cx="38118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bg1"/>
              </a:buClr>
            </a:pPr>
            <a:r>
              <a:rPr lang="en-US" sz="1600" dirty="0" err="1">
                <a:solidFill>
                  <a:srgbClr val="142850"/>
                </a:solidFill>
              </a:rPr>
              <a:t>Jaminan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Kecelakaan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Kerja</a:t>
            </a:r>
            <a:r>
              <a:rPr lang="en-US" sz="1600" dirty="0">
                <a:solidFill>
                  <a:srgbClr val="142850"/>
                </a:solidFill>
              </a:rPr>
              <a:t> (JKK) </a:t>
            </a:r>
            <a:r>
              <a:rPr lang="en-US" sz="1600" dirty="0" err="1">
                <a:solidFill>
                  <a:srgbClr val="142850"/>
                </a:solidFill>
              </a:rPr>
              <a:t>adalah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manfaat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berupa</a:t>
            </a:r>
            <a:r>
              <a:rPr lang="en-US" sz="1600" dirty="0">
                <a:solidFill>
                  <a:srgbClr val="142850"/>
                </a:solidFill>
              </a:rPr>
              <a:t> uang </a:t>
            </a:r>
            <a:r>
              <a:rPr lang="en-US" sz="1600" dirty="0" err="1">
                <a:solidFill>
                  <a:srgbClr val="142850"/>
                </a:solidFill>
              </a:rPr>
              <a:t>tunai</a:t>
            </a:r>
            <a:r>
              <a:rPr lang="en-US" sz="1600" dirty="0">
                <a:solidFill>
                  <a:srgbClr val="142850"/>
                </a:solidFill>
              </a:rPr>
              <a:t> dan/</a:t>
            </a:r>
            <a:r>
              <a:rPr lang="en-US" sz="1600" dirty="0" err="1">
                <a:solidFill>
                  <a:srgbClr val="142850"/>
                </a:solidFill>
              </a:rPr>
              <a:t>atau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pelayanan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kesehatan</a:t>
            </a:r>
            <a:r>
              <a:rPr lang="en-US" sz="1600" dirty="0">
                <a:solidFill>
                  <a:srgbClr val="142850"/>
                </a:solidFill>
              </a:rPr>
              <a:t> yang </a:t>
            </a:r>
            <a:r>
              <a:rPr lang="en-US" sz="1600" dirty="0" err="1">
                <a:solidFill>
                  <a:srgbClr val="142850"/>
                </a:solidFill>
              </a:rPr>
              <a:t>diberikan</a:t>
            </a:r>
            <a:r>
              <a:rPr lang="en-US" sz="1600" dirty="0">
                <a:solidFill>
                  <a:srgbClr val="142850"/>
                </a:solidFill>
              </a:rPr>
              <a:t> pada </a:t>
            </a:r>
            <a:r>
              <a:rPr lang="en-US" sz="1600" dirty="0" err="1">
                <a:solidFill>
                  <a:srgbClr val="142850"/>
                </a:solidFill>
              </a:rPr>
              <a:t>saat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peserta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mengalami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kecelakaan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kerja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atau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penyakit</a:t>
            </a:r>
            <a:r>
              <a:rPr lang="en-US" sz="1600" dirty="0">
                <a:solidFill>
                  <a:srgbClr val="142850"/>
                </a:solidFill>
              </a:rPr>
              <a:t> yang </a:t>
            </a:r>
            <a:r>
              <a:rPr lang="en-US" sz="1600" dirty="0" err="1">
                <a:solidFill>
                  <a:srgbClr val="142850"/>
                </a:solidFill>
              </a:rPr>
              <a:t>disebabkan</a:t>
            </a:r>
            <a:r>
              <a:rPr lang="en-US" sz="1600" dirty="0">
                <a:solidFill>
                  <a:srgbClr val="142850"/>
                </a:solidFill>
              </a:rPr>
              <a:t> oleh </a:t>
            </a:r>
            <a:r>
              <a:rPr lang="en-US" sz="1600" dirty="0" err="1">
                <a:solidFill>
                  <a:srgbClr val="142850"/>
                </a:solidFill>
              </a:rPr>
              <a:t>lingkungan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kerja</a:t>
            </a:r>
            <a:r>
              <a:rPr lang="en-US" sz="1600" dirty="0">
                <a:solidFill>
                  <a:srgbClr val="142850"/>
                </a:solidFill>
              </a:rPr>
              <a:t>.</a:t>
            </a:r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7C0110D8-D3FC-5B45-4438-997BC6B2DAF0}"/>
              </a:ext>
            </a:extLst>
          </p:cNvPr>
          <p:cNvSpPr/>
          <p:nvPr/>
        </p:nvSpPr>
        <p:spPr>
          <a:xfrm>
            <a:off x="180474" y="4057911"/>
            <a:ext cx="3830039" cy="1197830"/>
          </a:xfrm>
          <a:prstGeom prst="rect">
            <a:avLst/>
          </a:prstGeom>
          <a:noFill/>
          <a:ln w="19050"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: Rounded Corners 262">
            <a:extLst>
              <a:ext uri="{FF2B5EF4-FFF2-40B4-BE49-F238E27FC236}">
                <a16:creationId xmlns:a16="http://schemas.microsoft.com/office/drawing/2014/main" id="{C38290CB-EA49-7233-E413-0465B009161F}"/>
              </a:ext>
            </a:extLst>
          </p:cNvPr>
          <p:cNvSpPr/>
          <p:nvPr/>
        </p:nvSpPr>
        <p:spPr>
          <a:xfrm>
            <a:off x="678369" y="3712683"/>
            <a:ext cx="2863731" cy="739572"/>
          </a:xfrm>
          <a:prstGeom prst="roundRect">
            <a:avLst>
              <a:gd name="adj" fmla="val 50000"/>
            </a:avLst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9C6D0042-9175-D6E9-C7EC-1132B16861E1}"/>
              </a:ext>
            </a:extLst>
          </p:cNvPr>
          <p:cNvSpPr txBox="1"/>
          <p:nvPr/>
        </p:nvSpPr>
        <p:spPr>
          <a:xfrm>
            <a:off x="861791" y="3870135"/>
            <a:ext cx="251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Kode 0. </a:t>
            </a:r>
            <a:r>
              <a:rPr lang="en-US" b="1" dirty="0" err="1">
                <a:solidFill>
                  <a:schemeClr val="bg1"/>
                </a:solidFill>
              </a:rPr>
              <a:t>Tidak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Memiliki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4858CCC3-282E-6C6A-58EA-72EF24A76D1B}"/>
              </a:ext>
            </a:extLst>
          </p:cNvPr>
          <p:cNvSpPr txBox="1"/>
          <p:nvPr/>
        </p:nvSpPr>
        <p:spPr>
          <a:xfrm>
            <a:off x="201959" y="4458785"/>
            <a:ext cx="38118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bg1"/>
              </a:buClr>
            </a:pPr>
            <a:r>
              <a:rPr lang="en-US" sz="1600" dirty="0">
                <a:solidFill>
                  <a:srgbClr val="142850"/>
                </a:solidFill>
              </a:rPr>
              <a:t>Jika </a:t>
            </a:r>
            <a:r>
              <a:rPr lang="en-US" sz="1600" dirty="0" err="1">
                <a:solidFill>
                  <a:srgbClr val="142850"/>
                </a:solidFill>
              </a:rPr>
              <a:t>anggota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keluarga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sama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sekali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tidak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terdaftar</a:t>
            </a:r>
            <a:r>
              <a:rPr lang="en-US" sz="1600" dirty="0">
                <a:solidFill>
                  <a:srgbClr val="142850"/>
                </a:solidFill>
              </a:rPr>
              <a:t> pada </a:t>
            </a:r>
            <a:r>
              <a:rPr lang="en-US" sz="1600" dirty="0" err="1">
                <a:solidFill>
                  <a:srgbClr val="142850"/>
                </a:solidFill>
              </a:rPr>
              <a:t>jaminan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ketenagakerjaan</a:t>
            </a:r>
            <a:endParaRPr lang="en-US" sz="1600" dirty="0">
              <a:solidFill>
                <a:srgbClr val="142850"/>
              </a:solidFill>
            </a:endParaRP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9DE17A60-ABDB-7734-7056-ADC805BB509F}"/>
              </a:ext>
            </a:extLst>
          </p:cNvPr>
          <p:cNvSpPr txBox="1"/>
          <p:nvPr/>
        </p:nvSpPr>
        <p:spPr>
          <a:xfrm>
            <a:off x="4297043" y="369706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C93C"/>
                </a:solidFill>
              </a:rPr>
              <a:t>[1]</a:t>
            </a:r>
          </a:p>
        </p:txBody>
      </p:sp>
      <p:sp>
        <p:nvSpPr>
          <p:cNvPr id="267" name="Rectangle: Rounded Corners 266">
            <a:extLst>
              <a:ext uri="{FF2B5EF4-FFF2-40B4-BE49-F238E27FC236}">
                <a16:creationId xmlns:a16="http://schemas.microsoft.com/office/drawing/2014/main" id="{99104CC1-1C3E-818A-3FB6-388B6E32E59E}"/>
              </a:ext>
            </a:extLst>
          </p:cNvPr>
          <p:cNvSpPr/>
          <p:nvPr/>
        </p:nvSpPr>
        <p:spPr>
          <a:xfrm>
            <a:off x="678369" y="5437479"/>
            <a:ext cx="2863731" cy="739572"/>
          </a:xfrm>
          <a:prstGeom prst="roundRect">
            <a:avLst>
              <a:gd name="adj" fmla="val 50000"/>
            </a:avLst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Kode 99. </a:t>
            </a:r>
            <a:r>
              <a:rPr lang="en-US" b="1" dirty="0" err="1">
                <a:solidFill>
                  <a:schemeClr val="bg1"/>
                </a:solidFill>
              </a:rPr>
              <a:t>Tidak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tahu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3CC1E6-8653-9CC9-4A07-1ADC5E59331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96" t="3532" r="4560" b="6744"/>
          <a:stretch/>
        </p:blipFill>
        <p:spPr>
          <a:xfrm>
            <a:off x="528704" y="1207890"/>
            <a:ext cx="3408947" cy="211275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6CADF50-2B52-3B8E-79E7-A67204914D04}"/>
              </a:ext>
            </a:extLst>
          </p:cNvPr>
          <p:cNvSpPr/>
          <p:nvPr/>
        </p:nvSpPr>
        <p:spPr>
          <a:xfrm>
            <a:off x="419048" y="1114770"/>
            <a:ext cx="3617578" cy="231865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457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677469-D8BB-8A26-050E-5C5555E0B14C}"/>
              </a:ext>
            </a:extLst>
          </p:cNvPr>
          <p:cNvSpPr/>
          <p:nvPr/>
        </p:nvSpPr>
        <p:spPr>
          <a:xfrm>
            <a:off x="4618299" y="130088"/>
            <a:ext cx="7573701" cy="440945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4BE0989-C7D2-3D6D-F521-292B3B2A029F}"/>
              </a:ext>
            </a:extLst>
          </p:cNvPr>
          <p:cNvSpPr/>
          <p:nvPr/>
        </p:nvSpPr>
        <p:spPr>
          <a:xfrm>
            <a:off x="-11575" y="-49066"/>
            <a:ext cx="5105864" cy="925976"/>
          </a:xfrm>
          <a:custGeom>
            <a:avLst/>
            <a:gdLst>
              <a:gd name="connsiteX0" fmla="*/ 0 w 4799029"/>
              <a:gd name="connsiteY0" fmla="*/ 0 h 693115"/>
              <a:gd name="connsiteX1" fmla="*/ 4799029 w 4799029"/>
              <a:gd name="connsiteY1" fmla="*/ 0 h 693115"/>
              <a:gd name="connsiteX2" fmla="*/ 4799029 w 4799029"/>
              <a:gd name="connsiteY2" fmla="*/ 1 h 693115"/>
              <a:gd name="connsiteX3" fmla="*/ 4105915 w 4799029"/>
              <a:gd name="connsiteY3" fmla="*/ 693115 h 693115"/>
              <a:gd name="connsiteX4" fmla="*/ 0 w 4799029"/>
              <a:gd name="connsiteY4" fmla="*/ 693115 h 693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99029" h="693115">
                <a:moveTo>
                  <a:pt x="0" y="0"/>
                </a:moveTo>
                <a:lnTo>
                  <a:pt x="4799029" y="0"/>
                </a:lnTo>
                <a:lnTo>
                  <a:pt x="4799029" y="1"/>
                </a:lnTo>
                <a:cubicBezTo>
                  <a:pt x="4799029" y="382797"/>
                  <a:pt x="4488711" y="693115"/>
                  <a:pt x="4105915" y="693115"/>
                </a:cubicBezTo>
                <a:lnTo>
                  <a:pt x="0" y="693115"/>
                </a:lnTo>
                <a:close/>
              </a:path>
            </a:pathLst>
          </a:custGeom>
          <a:solidFill>
            <a:srgbClr val="03A1B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FAC80FF-051F-71E8-105F-17D537B308F5}"/>
              </a:ext>
            </a:extLst>
          </p:cNvPr>
          <p:cNvSpPr/>
          <p:nvPr/>
        </p:nvSpPr>
        <p:spPr>
          <a:xfrm>
            <a:off x="10335490" y="6526384"/>
            <a:ext cx="1856510" cy="331616"/>
          </a:xfrm>
          <a:prstGeom prst="rect">
            <a:avLst/>
          </a:pr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A84D426-25DA-FF10-F26A-B29C21B9FFE1}"/>
              </a:ext>
            </a:extLst>
          </p:cNvPr>
          <p:cNvSpPr/>
          <p:nvPr/>
        </p:nvSpPr>
        <p:spPr>
          <a:xfrm>
            <a:off x="-11575" y="6526384"/>
            <a:ext cx="10347066" cy="331616"/>
          </a:xfrm>
          <a:prstGeom prst="rect">
            <a:avLst/>
          </a:prstGeom>
          <a:solidFill>
            <a:srgbClr val="017A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1BE6C0-6A2C-9127-D9BF-CE157F1B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54CF9-303B-454A-8191-95AAB032BDB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E7D0F76-AAB6-3094-7CC5-39A3D2A2F1C5}"/>
              </a:ext>
            </a:extLst>
          </p:cNvPr>
          <p:cNvSpPr txBox="1"/>
          <p:nvPr/>
        </p:nvSpPr>
        <p:spPr>
          <a:xfrm>
            <a:off x="8542117" y="141663"/>
            <a:ext cx="3337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lihat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buku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pedoman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halaman</a:t>
            </a:r>
            <a:r>
              <a:rPr lang="en-US" i="1" dirty="0">
                <a:solidFill>
                  <a:schemeClr val="bg1"/>
                </a:solidFill>
              </a:rPr>
              <a:t> 117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84C7B-F6D9-0A7A-A2B1-31FD98F172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9" t="1787" r="701" b="3854"/>
          <a:stretch/>
        </p:blipFill>
        <p:spPr>
          <a:xfrm>
            <a:off x="2346781" y="965487"/>
            <a:ext cx="7498438" cy="1237444"/>
          </a:xfrm>
          <a:prstGeom prst="rect">
            <a:avLst/>
          </a:prstGeom>
        </p:spPr>
      </p:pic>
      <p:sp>
        <p:nvSpPr>
          <p:cNvPr id="242" name="Rectangle 241">
            <a:extLst>
              <a:ext uri="{FF2B5EF4-FFF2-40B4-BE49-F238E27FC236}">
                <a16:creationId xmlns:a16="http://schemas.microsoft.com/office/drawing/2014/main" id="{D72BC71C-A64E-38D2-B368-9D9AF11ED94A}"/>
              </a:ext>
            </a:extLst>
          </p:cNvPr>
          <p:cNvSpPr/>
          <p:nvPr/>
        </p:nvSpPr>
        <p:spPr>
          <a:xfrm>
            <a:off x="8221901" y="4057910"/>
            <a:ext cx="3830039" cy="2101225"/>
          </a:xfrm>
          <a:prstGeom prst="rect">
            <a:avLst/>
          </a:prstGeom>
          <a:noFill/>
          <a:ln w="19050"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Rectangle: Rounded Corners 242">
            <a:extLst>
              <a:ext uri="{FF2B5EF4-FFF2-40B4-BE49-F238E27FC236}">
                <a16:creationId xmlns:a16="http://schemas.microsoft.com/office/drawing/2014/main" id="{C950083D-3ED6-8476-4F6F-E8BBCF71F9A7}"/>
              </a:ext>
            </a:extLst>
          </p:cNvPr>
          <p:cNvSpPr/>
          <p:nvPr/>
        </p:nvSpPr>
        <p:spPr>
          <a:xfrm>
            <a:off x="8470498" y="3712683"/>
            <a:ext cx="3386222" cy="739572"/>
          </a:xfrm>
          <a:prstGeom prst="roundRect">
            <a:avLst>
              <a:gd name="adj" fmla="val 50000"/>
            </a:avLst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2BAC2F5F-05CA-3971-EE27-150CC89A6320}"/>
              </a:ext>
            </a:extLst>
          </p:cNvPr>
          <p:cNvSpPr txBox="1"/>
          <p:nvPr/>
        </p:nvSpPr>
        <p:spPr>
          <a:xfrm>
            <a:off x="8605310" y="3748215"/>
            <a:ext cx="3149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Kode 16. </a:t>
            </a:r>
            <a:r>
              <a:rPr lang="en-US" b="1" dirty="0" err="1">
                <a:solidFill>
                  <a:schemeClr val="bg1"/>
                </a:solidFill>
              </a:rPr>
              <a:t>Pensiun</a:t>
            </a:r>
            <a:r>
              <a:rPr lang="en-US" b="1" dirty="0">
                <a:solidFill>
                  <a:schemeClr val="bg1"/>
                </a:solidFill>
              </a:rPr>
              <a:t>/ </a:t>
            </a:r>
            <a:r>
              <a:rPr lang="en-US" b="1" dirty="0" err="1">
                <a:solidFill>
                  <a:schemeClr val="bg1"/>
                </a:solidFill>
              </a:rPr>
              <a:t>Jaminan</a:t>
            </a:r>
            <a:r>
              <a:rPr lang="en-US" b="1" dirty="0">
                <a:solidFill>
                  <a:schemeClr val="bg1"/>
                </a:solidFill>
              </a:rPr>
              <a:t> Hari </a:t>
            </a:r>
            <a:r>
              <a:rPr lang="en-US" b="1" dirty="0" err="1">
                <a:solidFill>
                  <a:schemeClr val="bg1"/>
                </a:solidFill>
              </a:rPr>
              <a:t>Tua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Lainnya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EF778A73-29AC-9596-98CE-20FCB865FAE5}"/>
              </a:ext>
            </a:extLst>
          </p:cNvPr>
          <p:cNvSpPr txBox="1"/>
          <p:nvPr/>
        </p:nvSpPr>
        <p:spPr>
          <a:xfrm>
            <a:off x="8243386" y="4458785"/>
            <a:ext cx="38118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bg1"/>
              </a:buClr>
            </a:pPr>
            <a:r>
              <a:rPr lang="en-US" sz="1600" dirty="0" err="1">
                <a:solidFill>
                  <a:srgbClr val="142850"/>
                </a:solidFill>
              </a:rPr>
              <a:t>Jaminan</a:t>
            </a:r>
            <a:r>
              <a:rPr lang="en-US" sz="1600" dirty="0">
                <a:solidFill>
                  <a:srgbClr val="142850"/>
                </a:solidFill>
              </a:rPr>
              <a:t> Hari </a:t>
            </a:r>
            <a:r>
              <a:rPr lang="en-US" sz="1600" dirty="0" err="1">
                <a:solidFill>
                  <a:srgbClr val="142850"/>
                </a:solidFill>
              </a:rPr>
              <a:t>Tua</a:t>
            </a:r>
            <a:r>
              <a:rPr lang="en-US" sz="1600" dirty="0">
                <a:solidFill>
                  <a:srgbClr val="142850"/>
                </a:solidFill>
              </a:rPr>
              <a:t> (JHT) </a:t>
            </a:r>
            <a:r>
              <a:rPr lang="en-US" sz="1600" dirty="0" err="1">
                <a:solidFill>
                  <a:srgbClr val="142850"/>
                </a:solidFill>
              </a:rPr>
              <a:t>merupakan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manfaat</a:t>
            </a:r>
            <a:r>
              <a:rPr lang="en-US" sz="1600" dirty="0">
                <a:solidFill>
                  <a:srgbClr val="142850"/>
                </a:solidFill>
              </a:rPr>
              <a:t> uang </a:t>
            </a:r>
            <a:r>
              <a:rPr lang="en-US" sz="1600" dirty="0" err="1">
                <a:solidFill>
                  <a:srgbClr val="142850"/>
                </a:solidFill>
              </a:rPr>
              <a:t>tunai</a:t>
            </a:r>
            <a:r>
              <a:rPr lang="en-US" sz="1600" dirty="0">
                <a:solidFill>
                  <a:srgbClr val="142850"/>
                </a:solidFill>
              </a:rPr>
              <a:t> yang </a:t>
            </a:r>
            <a:r>
              <a:rPr lang="en-US" sz="1600" dirty="0" err="1">
                <a:solidFill>
                  <a:srgbClr val="142850"/>
                </a:solidFill>
              </a:rPr>
              <a:t>dibayarkan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sekaligus</a:t>
            </a:r>
            <a:r>
              <a:rPr lang="en-US" sz="1600" dirty="0">
                <a:solidFill>
                  <a:srgbClr val="142850"/>
                </a:solidFill>
              </a:rPr>
              <a:t> pada </a:t>
            </a:r>
            <a:r>
              <a:rPr lang="en-US" sz="1600" dirty="0" err="1">
                <a:solidFill>
                  <a:srgbClr val="142850"/>
                </a:solidFill>
              </a:rPr>
              <a:t>saat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peserta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memasuki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usia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pensiun</a:t>
            </a:r>
            <a:r>
              <a:rPr lang="en-US" sz="1600" dirty="0">
                <a:solidFill>
                  <a:srgbClr val="142850"/>
                </a:solidFill>
              </a:rPr>
              <a:t>, </a:t>
            </a:r>
            <a:r>
              <a:rPr lang="en-US" sz="1600" dirty="0" err="1">
                <a:solidFill>
                  <a:srgbClr val="142850"/>
                </a:solidFill>
              </a:rPr>
              <a:t>meninggal</a:t>
            </a:r>
            <a:r>
              <a:rPr lang="en-US" sz="1600" dirty="0">
                <a:solidFill>
                  <a:srgbClr val="142850"/>
                </a:solidFill>
              </a:rPr>
              <a:t> dunia, </a:t>
            </a:r>
            <a:r>
              <a:rPr lang="en-US" sz="1600" dirty="0" err="1">
                <a:solidFill>
                  <a:srgbClr val="142850"/>
                </a:solidFill>
              </a:rPr>
              <a:t>atau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mengalami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disabilitas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berat</a:t>
            </a:r>
            <a:r>
              <a:rPr lang="en-US" sz="1600" dirty="0">
                <a:solidFill>
                  <a:srgbClr val="142850"/>
                </a:solidFill>
              </a:rPr>
              <a:t>. </a:t>
            </a:r>
          </a:p>
        </p:txBody>
      </p:sp>
      <p:sp>
        <p:nvSpPr>
          <p:cNvPr id="254" name="Rectangle 253">
            <a:extLst>
              <a:ext uri="{FF2B5EF4-FFF2-40B4-BE49-F238E27FC236}">
                <a16:creationId xmlns:a16="http://schemas.microsoft.com/office/drawing/2014/main" id="{4DFB0BDE-8660-A92A-86A2-5DF78A260899}"/>
              </a:ext>
            </a:extLst>
          </p:cNvPr>
          <p:cNvSpPr/>
          <p:nvPr/>
        </p:nvSpPr>
        <p:spPr>
          <a:xfrm>
            <a:off x="4196649" y="4057910"/>
            <a:ext cx="3830039" cy="2101225"/>
          </a:xfrm>
          <a:prstGeom prst="rect">
            <a:avLst/>
          </a:prstGeom>
          <a:noFill/>
          <a:ln w="19050"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: Rounded Corners 254">
            <a:extLst>
              <a:ext uri="{FF2B5EF4-FFF2-40B4-BE49-F238E27FC236}">
                <a16:creationId xmlns:a16="http://schemas.microsoft.com/office/drawing/2014/main" id="{72CB5073-D794-3792-8BA5-21503BE85C42}"/>
              </a:ext>
            </a:extLst>
          </p:cNvPr>
          <p:cNvSpPr/>
          <p:nvPr/>
        </p:nvSpPr>
        <p:spPr>
          <a:xfrm>
            <a:off x="4694544" y="3712683"/>
            <a:ext cx="2863731" cy="739572"/>
          </a:xfrm>
          <a:prstGeom prst="roundRect">
            <a:avLst>
              <a:gd name="adj" fmla="val 50000"/>
            </a:avLst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89948CD5-C66B-7D19-CB1E-84A2E7560C49}"/>
              </a:ext>
            </a:extLst>
          </p:cNvPr>
          <p:cNvSpPr txBox="1"/>
          <p:nvPr/>
        </p:nvSpPr>
        <p:spPr>
          <a:xfrm>
            <a:off x="4877966" y="3748215"/>
            <a:ext cx="251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Kode 8. BPJS </a:t>
            </a:r>
            <a:r>
              <a:rPr lang="en-US" b="1" dirty="0" err="1">
                <a:solidFill>
                  <a:schemeClr val="bg1"/>
                </a:solidFill>
              </a:rPr>
              <a:t>Jaminan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Pensiun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C14A8943-5224-2436-DA4B-7330F030E99C}"/>
              </a:ext>
            </a:extLst>
          </p:cNvPr>
          <p:cNvSpPr txBox="1"/>
          <p:nvPr/>
        </p:nvSpPr>
        <p:spPr>
          <a:xfrm>
            <a:off x="4218134" y="4458785"/>
            <a:ext cx="38118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bg1"/>
              </a:buClr>
            </a:pPr>
            <a:r>
              <a:rPr lang="en-US" sz="1600" dirty="0">
                <a:solidFill>
                  <a:srgbClr val="142850"/>
                </a:solidFill>
              </a:rPr>
              <a:t>Program </a:t>
            </a:r>
            <a:r>
              <a:rPr lang="en-US" sz="1600" dirty="0" err="1">
                <a:solidFill>
                  <a:srgbClr val="142850"/>
                </a:solidFill>
              </a:rPr>
              <a:t>jaminan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pensiun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adalah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suatu</a:t>
            </a:r>
            <a:r>
              <a:rPr lang="en-US" sz="1600" dirty="0">
                <a:solidFill>
                  <a:srgbClr val="142850"/>
                </a:solidFill>
              </a:rPr>
              <a:t> program </a:t>
            </a:r>
            <a:r>
              <a:rPr lang="en-US" sz="1600" dirty="0" err="1">
                <a:solidFill>
                  <a:srgbClr val="142850"/>
                </a:solidFill>
              </a:rPr>
              <a:t>kepesertaan</a:t>
            </a:r>
            <a:r>
              <a:rPr lang="en-US" sz="1600" dirty="0">
                <a:solidFill>
                  <a:srgbClr val="142850"/>
                </a:solidFill>
              </a:rPr>
              <a:t> yang </a:t>
            </a:r>
            <a:r>
              <a:rPr lang="en-US" sz="1600" dirty="0" err="1">
                <a:solidFill>
                  <a:srgbClr val="142850"/>
                </a:solidFill>
              </a:rPr>
              <a:t>mengusahakan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tersedianya</a:t>
            </a:r>
            <a:r>
              <a:rPr lang="en-US" sz="1600" dirty="0">
                <a:solidFill>
                  <a:srgbClr val="142850"/>
                </a:solidFill>
              </a:rPr>
              <a:t> uang </a:t>
            </a:r>
            <a:r>
              <a:rPr lang="en-US" sz="1600" dirty="0" err="1">
                <a:solidFill>
                  <a:srgbClr val="142850"/>
                </a:solidFill>
              </a:rPr>
              <a:t>pensiun</a:t>
            </a:r>
            <a:r>
              <a:rPr lang="en-US" sz="1600" dirty="0">
                <a:solidFill>
                  <a:srgbClr val="142850"/>
                </a:solidFill>
              </a:rPr>
              <a:t> (</a:t>
            </a:r>
            <a:r>
              <a:rPr lang="en-US" sz="1600" dirty="0" err="1">
                <a:solidFill>
                  <a:srgbClr val="142850"/>
                </a:solidFill>
              </a:rPr>
              <a:t>atau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disebut</a:t>
            </a:r>
            <a:r>
              <a:rPr lang="en-US" sz="1600" dirty="0">
                <a:solidFill>
                  <a:srgbClr val="142850"/>
                </a:solidFill>
              </a:rPr>
              <a:t> juga </a:t>
            </a:r>
            <a:r>
              <a:rPr lang="en-US" sz="1600" dirty="0" err="1">
                <a:solidFill>
                  <a:srgbClr val="142850"/>
                </a:solidFill>
              </a:rPr>
              <a:t>manfaat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pensiun</a:t>
            </a:r>
            <a:r>
              <a:rPr lang="en-US" sz="1600" dirty="0">
                <a:solidFill>
                  <a:srgbClr val="142850"/>
                </a:solidFill>
              </a:rPr>
              <a:t>) </a:t>
            </a:r>
            <a:r>
              <a:rPr lang="en-US" sz="1600" dirty="0" err="1">
                <a:solidFill>
                  <a:srgbClr val="142850"/>
                </a:solidFill>
              </a:rPr>
              <a:t>bagi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penerima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manfaatnya</a:t>
            </a:r>
            <a:r>
              <a:rPr lang="en-US" sz="1600" dirty="0">
                <a:solidFill>
                  <a:srgbClr val="142850"/>
                </a:solidFill>
              </a:rPr>
              <a:t>.</a:t>
            </a:r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7C0110D8-D3FC-5B45-4438-997BC6B2DAF0}"/>
              </a:ext>
            </a:extLst>
          </p:cNvPr>
          <p:cNvSpPr/>
          <p:nvPr/>
        </p:nvSpPr>
        <p:spPr>
          <a:xfrm>
            <a:off x="180474" y="4057910"/>
            <a:ext cx="3830039" cy="2101225"/>
          </a:xfrm>
          <a:prstGeom prst="rect">
            <a:avLst/>
          </a:prstGeom>
          <a:noFill/>
          <a:ln w="19050">
            <a:solidFill>
              <a:srgbClr val="00A8CC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: Rounded Corners 262">
            <a:extLst>
              <a:ext uri="{FF2B5EF4-FFF2-40B4-BE49-F238E27FC236}">
                <a16:creationId xmlns:a16="http://schemas.microsoft.com/office/drawing/2014/main" id="{C38290CB-EA49-7233-E413-0465B009161F}"/>
              </a:ext>
            </a:extLst>
          </p:cNvPr>
          <p:cNvSpPr/>
          <p:nvPr/>
        </p:nvSpPr>
        <p:spPr>
          <a:xfrm>
            <a:off x="678369" y="3712683"/>
            <a:ext cx="2863731" cy="739572"/>
          </a:xfrm>
          <a:prstGeom prst="roundRect">
            <a:avLst>
              <a:gd name="adj" fmla="val 50000"/>
            </a:avLst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9C6D0042-9175-D6E9-C7EC-1132B16861E1}"/>
              </a:ext>
            </a:extLst>
          </p:cNvPr>
          <p:cNvSpPr txBox="1"/>
          <p:nvPr/>
        </p:nvSpPr>
        <p:spPr>
          <a:xfrm>
            <a:off x="861791" y="3768535"/>
            <a:ext cx="2517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Kode 4. BPJS </a:t>
            </a:r>
            <a:r>
              <a:rPr lang="en-US" b="1" dirty="0" err="1">
                <a:solidFill>
                  <a:schemeClr val="bg1"/>
                </a:solidFill>
              </a:rPr>
              <a:t>Jaminan</a:t>
            </a:r>
            <a:r>
              <a:rPr lang="en-US" b="1" dirty="0">
                <a:solidFill>
                  <a:schemeClr val="bg1"/>
                </a:solidFill>
              </a:rPr>
              <a:t> Hari </a:t>
            </a:r>
            <a:r>
              <a:rPr lang="en-US" b="1" dirty="0" err="1">
                <a:solidFill>
                  <a:schemeClr val="bg1"/>
                </a:solidFill>
              </a:rPr>
              <a:t>Tua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4858CCC3-282E-6C6A-58EA-72EF24A76D1B}"/>
              </a:ext>
            </a:extLst>
          </p:cNvPr>
          <p:cNvSpPr txBox="1"/>
          <p:nvPr/>
        </p:nvSpPr>
        <p:spPr>
          <a:xfrm>
            <a:off x="201959" y="4489265"/>
            <a:ext cx="381189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Clr>
                <a:schemeClr val="bg1"/>
              </a:buClr>
            </a:pPr>
            <a:r>
              <a:rPr lang="en-US" sz="1600" dirty="0" err="1">
                <a:solidFill>
                  <a:srgbClr val="142850"/>
                </a:solidFill>
              </a:rPr>
              <a:t>Jaminan</a:t>
            </a:r>
            <a:r>
              <a:rPr lang="en-US" sz="1600" dirty="0">
                <a:solidFill>
                  <a:srgbClr val="142850"/>
                </a:solidFill>
              </a:rPr>
              <a:t> Hari </a:t>
            </a:r>
            <a:r>
              <a:rPr lang="en-US" sz="1600" dirty="0" err="1">
                <a:solidFill>
                  <a:srgbClr val="142850"/>
                </a:solidFill>
              </a:rPr>
              <a:t>Tua</a:t>
            </a:r>
            <a:r>
              <a:rPr lang="en-US" sz="1600" dirty="0">
                <a:solidFill>
                  <a:srgbClr val="142850"/>
                </a:solidFill>
              </a:rPr>
              <a:t> (JHT) </a:t>
            </a:r>
            <a:r>
              <a:rPr lang="en-US" sz="1600" dirty="0" err="1">
                <a:solidFill>
                  <a:srgbClr val="142850"/>
                </a:solidFill>
              </a:rPr>
              <a:t>merupakan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manfaat</a:t>
            </a:r>
            <a:r>
              <a:rPr lang="en-US" sz="1600" dirty="0">
                <a:solidFill>
                  <a:srgbClr val="142850"/>
                </a:solidFill>
              </a:rPr>
              <a:t> uang </a:t>
            </a:r>
            <a:r>
              <a:rPr lang="en-US" sz="1600" dirty="0" err="1">
                <a:solidFill>
                  <a:srgbClr val="142850"/>
                </a:solidFill>
              </a:rPr>
              <a:t>tunai</a:t>
            </a:r>
            <a:r>
              <a:rPr lang="en-US" sz="1600" dirty="0">
                <a:solidFill>
                  <a:srgbClr val="142850"/>
                </a:solidFill>
              </a:rPr>
              <a:t> yang </a:t>
            </a:r>
            <a:r>
              <a:rPr lang="en-US" sz="1600" dirty="0" err="1">
                <a:solidFill>
                  <a:srgbClr val="142850"/>
                </a:solidFill>
              </a:rPr>
              <a:t>dibayarkan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sekaligus</a:t>
            </a:r>
            <a:r>
              <a:rPr lang="en-US" sz="1600" dirty="0">
                <a:solidFill>
                  <a:srgbClr val="142850"/>
                </a:solidFill>
              </a:rPr>
              <a:t> pada </a:t>
            </a:r>
            <a:r>
              <a:rPr lang="en-US" sz="1600" dirty="0" err="1">
                <a:solidFill>
                  <a:srgbClr val="142850"/>
                </a:solidFill>
              </a:rPr>
              <a:t>saat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peserta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memasuki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usia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pensiun</a:t>
            </a:r>
            <a:r>
              <a:rPr lang="en-US" sz="1600" dirty="0">
                <a:solidFill>
                  <a:srgbClr val="142850"/>
                </a:solidFill>
              </a:rPr>
              <a:t>, </a:t>
            </a:r>
            <a:r>
              <a:rPr lang="en-US" sz="1600" dirty="0" err="1">
                <a:solidFill>
                  <a:srgbClr val="142850"/>
                </a:solidFill>
              </a:rPr>
              <a:t>meninggal</a:t>
            </a:r>
            <a:r>
              <a:rPr lang="en-US" sz="1600" dirty="0">
                <a:solidFill>
                  <a:srgbClr val="142850"/>
                </a:solidFill>
              </a:rPr>
              <a:t> dunia, </a:t>
            </a:r>
            <a:r>
              <a:rPr lang="en-US" sz="1600" dirty="0" err="1">
                <a:solidFill>
                  <a:srgbClr val="142850"/>
                </a:solidFill>
              </a:rPr>
              <a:t>atau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mengalami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disabilitas</a:t>
            </a:r>
            <a:r>
              <a:rPr lang="en-US" sz="1600" dirty="0">
                <a:solidFill>
                  <a:srgbClr val="142850"/>
                </a:solidFill>
              </a:rPr>
              <a:t> </a:t>
            </a:r>
            <a:r>
              <a:rPr lang="en-US" sz="1600" dirty="0" err="1">
                <a:solidFill>
                  <a:srgbClr val="142850"/>
                </a:solidFill>
              </a:rPr>
              <a:t>berat</a:t>
            </a:r>
            <a:r>
              <a:rPr lang="en-US" sz="1600" dirty="0">
                <a:solidFill>
                  <a:srgbClr val="142850"/>
                </a:solidFill>
              </a:rPr>
              <a:t>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3830FC-954D-DCC0-EB9D-75F55202B082}"/>
              </a:ext>
            </a:extLst>
          </p:cNvPr>
          <p:cNvSpPr txBox="1"/>
          <p:nvPr/>
        </p:nvSpPr>
        <p:spPr>
          <a:xfrm>
            <a:off x="358815" y="130088"/>
            <a:ext cx="41170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pc="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PERTANYAAN 431f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665309-DD9D-F96A-47D5-69F9F6418B75}"/>
              </a:ext>
            </a:extLst>
          </p:cNvPr>
          <p:cNvSpPr txBox="1"/>
          <p:nvPr/>
        </p:nvSpPr>
        <p:spPr>
          <a:xfrm>
            <a:off x="4297043" y="369706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C93C"/>
                </a:solidFill>
              </a:rPr>
              <a:t>[2]</a:t>
            </a:r>
            <a:endParaRPr lang="en-US" dirty="0">
              <a:solidFill>
                <a:srgbClr val="FFC93C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3BC8FE-1EA7-A8BB-4AD1-5B7AC79A128A}"/>
              </a:ext>
            </a:extLst>
          </p:cNvPr>
          <p:cNvSpPr/>
          <p:nvPr/>
        </p:nvSpPr>
        <p:spPr>
          <a:xfrm>
            <a:off x="2334991" y="2260959"/>
            <a:ext cx="7498439" cy="1321034"/>
          </a:xfrm>
          <a:prstGeom prst="rect">
            <a:avLst/>
          </a:prstGeom>
          <a:solidFill>
            <a:srgbClr val="01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133FBE-0904-381F-30B7-B702E2C312B8}"/>
              </a:ext>
            </a:extLst>
          </p:cNvPr>
          <p:cNvSpPr txBox="1"/>
          <p:nvPr/>
        </p:nvSpPr>
        <p:spPr>
          <a:xfrm>
            <a:off x="2440610" y="2318988"/>
            <a:ext cx="6383540" cy="1154587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Catatan</a:t>
            </a:r>
            <a:endParaRPr lang="en-US" sz="2000" b="1" i="1" dirty="0">
              <a:solidFill>
                <a:schemeClr val="bg1"/>
              </a:solidFill>
              <a:latin typeface="Calibri" panose="020F0502020204030204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Hanya</a:t>
            </a: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untuk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usia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15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tahun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ke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atas</a:t>
            </a:r>
            <a:endParaRPr lang="en-US" sz="2000" b="1" i="1" dirty="0">
              <a:solidFill>
                <a:schemeClr val="bg1"/>
              </a:solidFill>
              <a:latin typeface="Calibri" panose="020F0502020204030204"/>
            </a:endParaRPr>
          </a:p>
          <a:p>
            <a:pPr marL="342900" marR="0" lvl="0" indent="-34290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Jika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responden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memiliki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lebih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dari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1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jaminan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ketenagakerjaan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, </a:t>
            </a:r>
            <a:r>
              <a:rPr lang="en-US" sz="2000" b="1" i="1" dirty="0" err="1">
                <a:solidFill>
                  <a:schemeClr val="bg1"/>
                </a:solidFill>
                <a:latin typeface="Calibri" panose="020F0502020204030204"/>
              </a:rPr>
              <a:t>maka</a:t>
            </a:r>
            <a:r>
              <a:rPr lang="en-US" sz="2000" b="1" i="1" dirty="0">
                <a:solidFill>
                  <a:schemeClr val="bg1"/>
                </a:solidFill>
                <a:latin typeface="Calibri" panose="020F0502020204030204"/>
              </a:rPr>
              <a:t> </a:t>
            </a: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iisi</a:t>
            </a: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dengan</a:t>
            </a: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penjumlahan</a:t>
            </a:r>
            <a:r>
              <a:rPr kumimoji="0" lang="en-US" sz="2000" b="1" i="1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2000" b="1" i="1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kode</a:t>
            </a:r>
            <a:endParaRPr kumimoji="0" lang="id-ID" sz="2000" b="1" i="1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60DE3A-CC7D-3774-B4DF-8531A10228F8}"/>
              </a:ext>
            </a:extLst>
          </p:cNvPr>
          <p:cNvGrpSpPr/>
          <p:nvPr/>
        </p:nvGrpSpPr>
        <p:grpSpPr>
          <a:xfrm>
            <a:off x="8649786" y="2395017"/>
            <a:ext cx="1058506" cy="1085088"/>
            <a:chOff x="7491548" y="-3634181"/>
            <a:chExt cx="3772841" cy="3744195"/>
          </a:xfrm>
        </p:grpSpPr>
        <p:grpSp>
          <p:nvGrpSpPr>
            <p:cNvPr id="17" name="Graphic 2">
              <a:extLst>
                <a:ext uri="{FF2B5EF4-FFF2-40B4-BE49-F238E27FC236}">
                  <a16:creationId xmlns:a16="http://schemas.microsoft.com/office/drawing/2014/main" id="{0C5D5AF5-7735-3E5C-B45B-687F92181028}"/>
                </a:ext>
              </a:extLst>
            </p:cNvPr>
            <p:cNvGrpSpPr/>
            <p:nvPr/>
          </p:nvGrpSpPr>
          <p:grpSpPr>
            <a:xfrm>
              <a:off x="7555365" y="-995096"/>
              <a:ext cx="569499" cy="803338"/>
              <a:chOff x="8483917" y="-717937"/>
              <a:chExt cx="569499" cy="803338"/>
            </a:xfrm>
          </p:grpSpPr>
          <p:sp>
            <p:nvSpPr>
              <p:cNvPr id="292" name="Freeform: Shape 291">
                <a:extLst>
                  <a:ext uri="{FF2B5EF4-FFF2-40B4-BE49-F238E27FC236}">
                    <a16:creationId xmlns:a16="http://schemas.microsoft.com/office/drawing/2014/main" id="{B485E026-8B0F-F157-3CC6-0E69E7E4BE1B}"/>
                  </a:ext>
                </a:extLst>
              </p:cNvPr>
              <p:cNvSpPr/>
              <p:nvPr/>
            </p:nvSpPr>
            <p:spPr>
              <a:xfrm>
                <a:off x="8483917" y="-717937"/>
                <a:ext cx="569499" cy="803243"/>
              </a:xfrm>
              <a:custGeom>
                <a:avLst/>
                <a:gdLst>
                  <a:gd name="connsiteX0" fmla="*/ 569500 w 569499"/>
                  <a:gd name="connsiteY0" fmla="*/ 803243 h 803243"/>
                  <a:gd name="connsiteX1" fmla="*/ 368903 w 569499"/>
                  <a:gd name="connsiteY1" fmla="*/ 337185 h 803243"/>
                  <a:gd name="connsiteX2" fmla="*/ 0 w 569499"/>
                  <a:gd name="connsiteY2" fmla="*/ 0 h 803243"/>
                  <a:gd name="connsiteX3" fmla="*/ 244031 w 569499"/>
                  <a:gd name="connsiteY3" fmla="*/ 576834 h 803243"/>
                  <a:gd name="connsiteX4" fmla="*/ 569500 w 569499"/>
                  <a:gd name="connsiteY4" fmla="*/ 803243 h 8032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69499" h="803243">
                    <a:moveTo>
                      <a:pt x="569500" y="803243"/>
                    </a:moveTo>
                    <a:cubicBezTo>
                      <a:pt x="513683" y="643223"/>
                      <a:pt x="457200" y="481870"/>
                      <a:pt x="368903" y="337185"/>
                    </a:cubicBezTo>
                    <a:cubicBezTo>
                      <a:pt x="280607" y="192500"/>
                      <a:pt x="156972" y="63913"/>
                      <a:pt x="0" y="0"/>
                    </a:cubicBezTo>
                    <a:cubicBezTo>
                      <a:pt x="53531" y="203454"/>
                      <a:pt x="106204" y="417957"/>
                      <a:pt x="244031" y="576834"/>
                    </a:cubicBezTo>
                    <a:cubicBezTo>
                      <a:pt x="332518" y="678656"/>
                      <a:pt x="449104" y="742379"/>
                      <a:pt x="569500" y="803243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3" name="Freeform: Shape 292">
                <a:extLst>
                  <a:ext uri="{FF2B5EF4-FFF2-40B4-BE49-F238E27FC236}">
                    <a16:creationId xmlns:a16="http://schemas.microsoft.com/office/drawing/2014/main" id="{3C0156C6-7CD0-F57D-0A1A-CE835DAED695}"/>
                  </a:ext>
                </a:extLst>
              </p:cNvPr>
              <p:cNvSpPr/>
              <p:nvPr/>
            </p:nvSpPr>
            <p:spPr>
              <a:xfrm>
                <a:off x="8634603" y="-538676"/>
                <a:ext cx="418719" cy="624077"/>
              </a:xfrm>
              <a:custGeom>
                <a:avLst/>
                <a:gdLst>
                  <a:gd name="connsiteX0" fmla="*/ 362903 w 418719"/>
                  <a:gd name="connsiteY0" fmla="*/ 491871 h 624077"/>
                  <a:gd name="connsiteX1" fmla="*/ 252127 w 418719"/>
                  <a:gd name="connsiteY1" fmla="*/ 295561 h 624077"/>
                  <a:gd name="connsiteX2" fmla="*/ 185166 w 418719"/>
                  <a:gd name="connsiteY2" fmla="*/ 190024 h 624077"/>
                  <a:gd name="connsiteX3" fmla="*/ 0 w 418719"/>
                  <a:gd name="connsiteY3" fmla="*/ 0 h 624077"/>
                  <a:gd name="connsiteX4" fmla="*/ 97250 w 418719"/>
                  <a:gd name="connsiteY4" fmla="*/ 246412 h 624077"/>
                  <a:gd name="connsiteX5" fmla="*/ 194977 w 418719"/>
                  <a:gd name="connsiteY5" fmla="*/ 429196 h 624077"/>
                  <a:gd name="connsiteX6" fmla="*/ 312896 w 418719"/>
                  <a:gd name="connsiteY6" fmla="*/ 551593 h 624077"/>
                  <a:gd name="connsiteX7" fmla="*/ 380524 w 418719"/>
                  <a:gd name="connsiteY7" fmla="*/ 604266 h 624077"/>
                  <a:gd name="connsiteX8" fmla="*/ 381476 w 418719"/>
                  <a:gd name="connsiteY8" fmla="*/ 605028 h 624077"/>
                  <a:gd name="connsiteX9" fmla="*/ 418719 w 418719"/>
                  <a:gd name="connsiteY9" fmla="*/ 624078 h 624077"/>
                  <a:gd name="connsiteX10" fmla="*/ 391001 w 418719"/>
                  <a:gd name="connsiteY10" fmla="*/ 545306 h 624077"/>
                  <a:gd name="connsiteX11" fmla="*/ 362903 w 418719"/>
                  <a:gd name="connsiteY11" fmla="*/ 491871 h 624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18719" h="624077">
                    <a:moveTo>
                      <a:pt x="362903" y="491871"/>
                    </a:moveTo>
                    <a:cubicBezTo>
                      <a:pt x="327470" y="425577"/>
                      <a:pt x="290989" y="359855"/>
                      <a:pt x="252127" y="295561"/>
                    </a:cubicBezTo>
                    <a:cubicBezTo>
                      <a:pt x="230600" y="259842"/>
                      <a:pt x="208312" y="224599"/>
                      <a:pt x="185166" y="190024"/>
                    </a:cubicBezTo>
                    <a:cubicBezTo>
                      <a:pt x="135446" y="115729"/>
                      <a:pt x="78867" y="42005"/>
                      <a:pt x="0" y="0"/>
                    </a:cubicBezTo>
                    <a:cubicBezTo>
                      <a:pt x="31242" y="82582"/>
                      <a:pt x="62579" y="165163"/>
                      <a:pt x="97250" y="246412"/>
                    </a:cubicBezTo>
                    <a:cubicBezTo>
                      <a:pt x="124492" y="310134"/>
                      <a:pt x="154115" y="373380"/>
                      <a:pt x="194977" y="429196"/>
                    </a:cubicBezTo>
                    <a:cubicBezTo>
                      <a:pt x="228600" y="475107"/>
                      <a:pt x="269367" y="515112"/>
                      <a:pt x="312896" y="551593"/>
                    </a:cubicBezTo>
                    <a:cubicBezTo>
                      <a:pt x="334804" y="569881"/>
                      <a:pt x="357473" y="587311"/>
                      <a:pt x="380524" y="604266"/>
                    </a:cubicBezTo>
                    <a:cubicBezTo>
                      <a:pt x="380810" y="604456"/>
                      <a:pt x="381191" y="604742"/>
                      <a:pt x="381476" y="605028"/>
                    </a:cubicBezTo>
                    <a:cubicBezTo>
                      <a:pt x="393859" y="611410"/>
                      <a:pt x="406241" y="617791"/>
                      <a:pt x="418719" y="624078"/>
                    </a:cubicBezTo>
                    <a:cubicBezTo>
                      <a:pt x="409575" y="597884"/>
                      <a:pt x="400336" y="571595"/>
                      <a:pt x="391001" y="545306"/>
                    </a:cubicBezTo>
                    <a:cubicBezTo>
                      <a:pt x="381762" y="527399"/>
                      <a:pt x="372428" y="509588"/>
                      <a:pt x="362903" y="491871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9" name="Graphic 2">
              <a:extLst>
                <a:ext uri="{FF2B5EF4-FFF2-40B4-BE49-F238E27FC236}">
                  <a16:creationId xmlns:a16="http://schemas.microsoft.com/office/drawing/2014/main" id="{2E424190-46B6-4B7D-4066-EC5035336AAA}"/>
                </a:ext>
              </a:extLst>
            </p:cNvPr>
            <p:cNvGrpSpPr/>
            <p:nvPr/>
          </p:nvGrpSpPr>
          <p:grpSpPr>
            <a:xfrm>
              <a:off x="7491548" y="-514285"/>
              <a:ext cx="573881" cy="282820"/>
              <a:chOff x="8420100" y="-237126"/>
              <a:chExt cx="573881" cy="282820"/>
            </a:xfrm>
          </p:grpSpPr>
          <p:sp>
            <p:nvSpPr>
              <p:cNvPr id="290" name="Freeform: Shape 289">
                <a:extLst>
                  <a:ext uri="{FF2B5EF4-FFF2-40B4-BE49-F238E27FC236}">
                    <a16:creationId xmlns:a16="http://schemas.microsoft.com/office/drawing/2014/main" id="{2867CD14-B87D-78BD-565F-6FD9D80EB46D}"/>
                  </a:ext>
                </a:extLst>
              </p:cNvPr>
              <p:cNvSpPr/>
              <p:nvPr/>
            </p:nvSpPr>
            <p:spPr>
              <a:xfrm>
                <a:off x="8420100" y="-237126"/>
                <a:ext cx="573690" cy="282820"/>
              </a:xfrm>
              <a:custGeom>
                <a:avLst/>
                <a:gdLst>
                  <a:gd name="connsiteX0" fmla="*/ 573691 w 573690"/>
                  <a:gd name="connsiteY0" fmla="*/ 281570 h 282820"/>
                  <a:gd name="connsiteX1" fmla="*/ 314611 w 573690"/>
                  <a:gd name="connsiteY1" fmla="*/ 79259 h 282820"/>
                  <a:gd name="connsiteX2" fmla="*/ 0 w 573690"/>
                  <a:gd name="connsiteY2" fmla="*/ 2583 h 282820"/>
                  <a:gd name="connsiteX3" fmla="*/ 318230 w 573690"/>
                  <a:gd name="connsiteY3" fmla="*/ 254233 h 282820"/>
                  <a:gd name="connsiteX4" fmla="*/ 573691 w 573690"/>
                  <a:gd name="connsiteY4" fmla="*/ 281570 h 2828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73690" h="282820">
                    <a:moveTo>
                      <a:pt x="573691" y="281570"/>
                    </a:moveTo>
                    <a:cubicBezTo>
                      <a:pt x="492157" y="208037"/>
                      <a:pt x="409766" y="133932"/>
                      <a:pt x="314611" y="79259"/>
                    </a:cubicBezTo>
                    <a:cubicBezTo>
                      <a:pt x="219456" y="24585"/>
                      <a:pt x="109061" y="-9990"/>
                      <a:pt x="0" y="2583"/>
                    </a:cubicBezTo>
                    <a:cubicBezTo>
                      <a:pt x="93726" y="101452"/>
                      <a:pt x="190500" y="206894"/>
                      <a:pt x="318230" y="254233"/>
                    </a:cubicBezTo>
                    <a:cubicBezTo>
                      <a:pt x="400241" y="284618"/>
                      <a:pt x="486347" y="284523"/>
                      <a:pt x="573691" y="281570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91" name="Freeform: Shape 290">
                <a:extLst>
                  <a:ext uri="{FF2B5EF4-FFF2-40B4-BE49-F238E27FC236}">
                    <a16:creationId xmlns:a16="http://schemas.microsoft.com/office/drawing/2014/main" id="{E7BE3AD2-734E-F7DD-B8E5-CFCC159ED075}"/>
                  </a:ext>
                </a:extLst>
              </p:cNvPr>
              <p:cNvSpPr/>
              <p:nvPr/>
            </p:nvSpPr>
            <p:spPr>
              <a:xfrm>
                <a:off x="8561546" y="-179693"/>
                <a:ext cx="432434" cy="224898"/>
              </a:xfrm>
              <a:custGeom>
                <a:avLst/>
                <a:gdLst>
                  <a:gd name="connsiteX0" fmla="*/ 359283 w 432434"/>
                  <a:gd name="connsiteY0" fmla="*/ 166511 h 224898"/>
                  <a:gd name="connsiteX1" fmla="*/ 235267 w 432434"/>
                  <a:gd name="connsiteY1" fmla="*/ 89453 h 224898"/>
                  <a:gd name="connsiteX2" fmla="*/ 164402 w 432434"/>
                  <a:gd name="connsiteY2" fmla="*/ 50305 h 224898"/>
                  <a:gd name="connsiteX3" fmla="*/ 0 w 432434"/>
                  <a:gd name="connsiteY3" fmla="*/ 13 h 224898"/>
                  <a:gd name="connsiteX4" fmla="*/ 132016 w 432434"/>
                  <a:gd name="connsiteY4" fmla="*/ 109742 h 224898"/>
                  <a:gd name="connsiteX5" fmla="*/ 244507 w 432434"/>
                  <a:gd name="connsiteY5" fmla="*/ 183179 h 224898"/>
                  <a:gd name="connsiteX6" fmla="*/ 349663 w 432434"/>
                  <a:gd name="connsiteY6" fmla="*/ 215945 h 224898"/>
                  <a:gd name="connsiteX7" fmla="*/ 404527 w 432434"/>
                  <a:gd name="connsiteY7" fmla="*/ 224803 h 224898"/>
                  <a:gd name="connsiteX8" fmla="*/ 405289 w 432434"/>
                  <a:gd name="connsiteY8" fmla="*/ 224899 h 224898"/>
                  <a:gd name="connsiteX9" fmla="*/ 432435 w 432434"/>
                  <a:gd name="connsiteY9" fmla="*/ 224137 h 224898"/>
                  <a:gd name="connsiteX10" fmla="*/ 392240 w 432434"/>
                  <a:gd name="connsiteY10" fmla="*/ 188037 h 224898"/>
                  <a:gd name="connsiteX11" fmla="*/ 359283 w 432434"/>
                  <a:gd name="connsiteY11" fmla="*/ 166511 h 22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32434" h="224898">
                    <a:moveTo>
                      <a:pt x="359283" y="166511"/>
                    </a:moveTo>
                    <a:cubicBezTo>
                      <a:pt x="318516" y="139936"/>
                      <a:pt x="277273" y="113933"/>
                      <a:pt x="235267" y="89453"/>
                    </a:cubicBezTo>
                    <a:cubicBezTo>
                      <a:pt x="211931" y="75928"/>
                      <a:pt x="188309" y="62783"/>
                      <a:pt x="164402" y="50305"/>
                    </a:cubicBezTo>
                    <a:cubicBezTo>
                      <a:pt x="113062" y="23636"/>
                      <a:pt x="57912" y="-653"/>
                      <a:pt x="0" y="13"/>
                    </a:cubicBezTo>
                    <a:cubicBezTo>
                      <a:pt x="43434" y="37161"/>
                      <a:pt x="86963" y="74404"/>
                      <a:pt x="132016" y="109742"/>
                    </a:cubicBezTo>
                    <a:cubicBezTo>
                      <a:pt x="167354" y="137459"/>
                      <a:pt x="203835" y="164129"/>
                      <a:pt x="244507" y="183179"/>
                    </a:cubicBezTo>
                    <a:cubicBezTo>
                      <a:pt x="277940" y="198800"/>
                      <a:pt x="313563" y="208802"/>
                      <a:pt x="349663" y="215945"/>
                    </a:cubicBezTo>
                    <a:cubicBezTo>
                      <a:pt x="367856" y="219565"/>
                      <a:pt x="386144" y="222327"/>
                      <a:pt x="404527" y="224803"/>
                    </a:cubicBezTo>
                    <a:cubicBezTo>
                      <a:pt x="404812" y="224803"/>
                      <a:pt x="405098" y="224899"/>
                      <a:pt x="405289" y="224899"/>
                    </a:cubicBezTo>
                    <a:cubicBezTo>
                      <a:pt x="414337" y="224708"/>
                      <a:pt x="423386" y="224423"/>
                      <a:pt x="432435" y="224137"/>
                    </a:cubicBezTo>
                    <a:cubicBezTo>
                      <a:pt x="419100" y="212040"/>
                      <a:pt x="405670" y="200038"/>
                      <a:pt x="392240" y="188037"/>
                    </a:cubicBezTo>
                    <a:cubicBezTo>
                      <a:pt x="381095" y="180798"/>
                      <a:pt x="370237" y="173654"/>
                      <a:pt x="359283" y="166511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0" name="Graphic 2">
              <a:extLst>
                <a:ext uri="{FF2B5EF4-FFF2-40B4-BE49-F238E27FC236}">
                  <a16:creationId xmlns:a16="http://schemas.microsoft.com/office/drawing/2014/main" id="{552245C0-06CF-82FF-FEAB-976516435537}"/>
                </a:ext>
              </a:extLst>
            </p:cNvPr>
            <p:cNvGrpSpPr/>
            <p:nvPr/>
          </p:nvGrpSpPr>
          <p:grpSpPr>
            <a:xfrm>
              <a:off x="7813904" y="-1198359"/>
              <a:ext cx="203327" cy="606075"/>
              <a:chOff x="8742456" y="-921200"/>
              <a:chExt cx="203327" cy="606075"/>
            </a:xfrm>
          </p:grpSpPr>
          <p:sp>
            <p:nvSpPr>
              <p:cNvPr id="288" name="Freeform: Shape 287">
                <a:extLst>
                  <a:ext uri="{FF2B5EF4-FFF2-40B4-BE49-F238E27FC236}">
                    <a16:creationId xmlns:a16="http://schemas.microsoft.com/office/drawing/2014/main" id="{D722B2B6-9D5F-A018-EAEB-9EFD8FAAB752}"/>
                  </a:ext>
                </a:extLst>
              </p:cNvPr>
              <p:cNvSpPr/>
              <p:nvPr/>
            </p:nvSpPr>
            <p:spPr>
              <a:xfrm>
                <a:off x="8742456" y="-921200"/>
                <a:ext cx="203137" cy="606075"/>
              </a:xfrm>
              <a:custGeom>
                <a:avLst/>
                <a:gdLst>
                  <a:gd name="connsiteX0" fmla="*/ 203137 w 203137"/>
                  <a:gd name="connsiteY0" fmla="*/ 606076 h 606075"/>
                  <a:gd name="connsiteX1" fmla="*/ 168086 w 203137"/>
                  <a:gd name="connsiteY1" fmla="*/ 279273 h 606075"/>
                  <a:gd name="connsiteX2" fmla="*/ 4160 w 203137"/>
                  <a:gd name="connsiteY2" fmla="*/ 0 h 606075"/>
                  <a:gd name="connsiteX3" fmla="*/ 45022 w 203137"/>
                  <a:gd name="connsiteY3" fmla="*/ 403669 h 606075"/>
                  <a:gd name="connsiteX4" fmla="*/ 203137 w 203137"/>
                  <a:gd name="connsiteY4" fmla="*/ 606076 h 606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3137" h="606075">
                    <a:moveTo>
                      <a:pt x="203137" y="606076"/>
                    </a:moveTo>
                    <a:cubicBezTo>
                      <a:pt x="199137" y="496348"/>
                      <a:pt x="195041" y="385667"/>
                      <a:pt x="168086" y="279273"/>
                    </a:cubicBezTo>
                    <a:cubicBezTo>
                      <a:pt x="141130" y="172879"/>
                      <a:pt x="89123" y="69628"/>
                      <a:pt x="4160" y="0"/>
                    </a:cubicBezTo>
                    <a:cubicBezTo>
                      <a:pt x="-1555" y="136112"/>
                      <a:pt x="-9937" y="278987"/>
                      <a:pt x="45022" y="403669"/>
                    </a:cubicBezTo>
                    <a:cubicBezTo>
                      <a:pt x="80265" y="483680"/>
                      <a:pt x="140272" y="545401"/>
                      <a:pt x="203137" y="606076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9" name="Freeform: Shape 288">
                <a:extLst>
                  <a:ext uri="{FF2B5EF4-FFF2-40B4-BE49-F238E27FC236}">
                    <a16:creationId xmlns:a16="http://schemas.microsoft.com/office/drawing/2014/main" id="{27476EE4-E97F-AA49-B173-55DC70E14400}"/>
                  </a:ext>
                </a:extLst>
              </p:cNvPr>
              <p:cNvSpPr/>
              <p:nvPr/>
            </p:nvSpPr>
            <p:spPr>
              <a:xfrm>
                <a:off x="8805671" y="-781469"/>
                <a:ext cx="140112" cy="466343"/>
              </a:xfrm>
              <a:custGeom>
                <a:avLst/>
                <a:gdLst>
                  <a:gd name="connsiteX0" fmla="*/ 130588 w 140112"/>
                  <a:gd name="connsiteY0" fmla="*/ 373856 h 466343"/>
                  <a:gd name="connsiteX1" fmla="*/ 99536 w 140112"/>
                  <a:gd name="connsiteY1" fmla="*/ 231172 h 466343"/>
                  <a:gd name="connsiteX2" fmla="*/ 78296 w 140112"/>
                  <a:gd name="connsiteY2" fmla="*/ 153067 h 466343"/>
                  <a:gd name="connsiteX3" fmla="*/ 0 w 140112"/>
                  <a:gd name="connsiteY3" fmla="*/ 0 h 466343"/>
                  <a:gd name="connsiteX4" fmla="*/ 13145 w 140112"/>
                  <a:gd name="connsiteY4" fmla="*/ 171069 h 466343"/>
                  <a:gd name="connsiteX5" fmla="*/ 38767 w 140112"/>
                  <a:gd name="connsiteY5" fmla="*/ 302895 h 466343"/>
                  <a:gd name="connsiteX6" fmla="*/ 88392 w 140112"/>
                  <a:gd name="connsiteY6" fmla="*/ 401193 h 466343"/>
                  <a:gd name="connsiteX7" fmla="*/ 120205 w 140112"/>
                  <a:gd name="connsiteY7" fmla="*/ 446722 h 466343"/>
                  <a:gd name="connsiteX8" fmla="*/ 120682 w 140112"/>
                  <a:gd name="connsiteY8" fmla="*/ 447389 h 466343"/>
                  <a:gd name="connsiteX9" fmla="*/ 140113 w 140112"/>
                  <a:gd name="connsiteY9" fmla="*/ 466344 h 466343"/>
                  <a:gd name="connsiteX10" fmla="*/ 138017 w 140112"/>
                  <a:gd name="connsiteY10" fmla="*/ 412337 h 466343"/>
                  <a:gd name="connsiteX11" fmla="*/ 130588 w 140112"/>
                  <a:gd name="connsiteY11" fmla="*/ 373856 h 466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40112" h="466343">
                    <a:moveTo>
                      <a:pt x="130588" y="373856"/>
                    </a:moveTo>
                    <a:cubicBezTo>
                      <a:pt x="121253" y="326041"/>
                      <a:pt x="111252" y="278416"/>
                      <a:pt x="99536" y="231172"/>
                    </a:cubicBezTo>
                    <a:cubicBezTo>
                      <a:pt x="93059" y="204978"/>
                      <a:pt x="86011" y="178879"/>
                      <a:pt x="78296" y="153067"/>
                    </a:cubicBezTo>
                    <a:cubicBezTo>
                      <a:pt x="61722" y="97631"/>
                      <a:pt x="40767" y="41148"/>
                      <a:pt x="0" y="0"/>
                    </a:cubicBezTo>
                    <a:cubicBezTo>
                      <a:pt x="3524" y="57055"/>
                      <a:pt x="7144" y="114205"/>
                      <a:pt x="13145" y="171069"/>
                    </a:cubicBezTo>
                    <a:cubicBezTo>
                      <a:pt x="17812" y="215741"/>
                      <a:pt x="24098" y="260509"/>
                      <a:pt x="38767" y="302895"/>
                    </a:cubicBezTo>
                    <a:cubicBezTo>
                      <a:pt x="50864" y="337756"/>
                      <a:pt x="68390" y="370332"/>
                      <a:pt x="88392" y="401193"/>
                    </a:cubicBezTo>
                    <a:cubicBezTo>
                      <a:pt x="98489" y="416719"/>
                      <a:pt x="109156" y="431863"/>
                      <a:pt x="120205" y="446722"/>
                    </a:cubicBezTo>
                    <a:cubicBezTo>
                      <a:pt x="120396" y="446913"/>
                      <a:pt x="120491" y="447199"/>
                      <a:pt x="120682" y="447389"/>
                    </a:cubicBezTo>
                    <a:cubicBezTo>
                      <a:pt x="127159" y="453676"/>
                      <a:pt x="133636" y="460058"/>
                      <a:pt x="140113" y="466344"/>
                    </a:cubicBezTo>
                    <a:cubicBezTo>
                      <a:pt x="139446" y="448342"/>
                      <a:pt x="138779" y="430339"/>
                      <a:pt x="138017" y="412337"/>
                    </a:cubicBezTo>
                    <a:cubicBezTo>
                      <a:pt x="135446" y="399479"/>
                      <a:pt x="133064" y="386715"/>
                      <a:pt x="130588" y="373856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1" name="Graphic 2">
              <a:extLst>
                <a:ext uri="{FF2B5EF4-FFF2-40B4-BE49-F238E27FC236}">
                  <a16:creationId xmlns:a16="http://schemas.microsoft.com/office/drawing/2014/main" id="{874955AA-24BB-D899-CAB5-B28F34975AA7}"/>
                </a:ext>
              </a:extLst>
            </p:cNvPr>
            <p:cNvGrpSpPr/>
            <p:nvPr/>
          </p:nvGrpSpPr>
          <p:grpSpPr>
            <a:xfrm>
              <a:off x="9932133" y="-1007002"/>
              <a:ext cx="243781" cy="597408"/>
              <a:chOff x="10860685" y="-729843"/>
              <a:chExt cx="243781" cy="597408"/>
            </a:xfrm>
          </p:grpSpPr>
          <p:sp>
            <p:nvSpPr>
              <p:cNvPr id="286" name="Freeform: Shape 285">
                <a:extLst>
                  <a:ext uri="{FF2B5EF4-FFF2-40B4-BE49-F238E27FC236}">
                    <a16:creationId xmlns:a16="http://schemas.microsoft.com/office/drawing/2014/main" id="{65262264-08BA-7614-B6EF-567871332664}"/>
                  </a:ext>
                </a:extLst>
              </p:cNvPr>
              <p:cNvSpPr/>
              <p:nvPr/>
            </p:nvSpPr>
            <p:spPr>
              <a:xfrm>
                <a:off x="10860685" y="-729843"/>
                <a:ext cx="243781" cy="597312"/>
              </a:xfrm>
              <a:custGeom>
                <a:avLst/>
                <a:gdLst>
                  <a:gd name="connsiteX0" fmla="*/ 11054 w 243781"/>
                  <a:gd name="connsiteY0" fmla="*/ 597313 h 597312"/>
                  <a:gd name="connsiteX1" fmla="*/ 188219 w 243781"/>
                  <a:gd name="connsiteY1" fmla="*/ 320421 h 597312"/>
                  <a:gd name="connsiteX2" fmla="*/ 235082 w 243781"/>
                  <a:gd name="connsiteY2" fmla="*/ 0 h 597312"/>
                  <a:gd name="connsiteX3" fmla="*/ 14293 w 243781"/>
                  <a:gd name="connsiteY3" fmla="*/ 340423 h 597312"/>
                  <a:gd name="connsiteX4" fmla="*/ 11054 w 243781"/>
                  <a:gd name="connsiteY4" fmla="*/ 597313 h 5973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781" h="597312">
                    <a:moveTo>
                      <a:pt x="11054" y="597313"/>
                    </a:moveTo>
                    <a:cubicBezTo>
                      <a:pt x="76586" y="509206"/>
                      <a:pt x="142689" y="420338"/>
                      <a:pt x="188219" y="320421"/>
                    </a:cubicBezTo>
                    <a:cubicBezTo>
                      <a:pt x="233748" y="220504"/>
                      <a:pt x="257847" y="107442"/>
                      <a:pt x="235082" y="0"/>
                    </a:cubicBezTo>
                    <a:cubicBezTo>
                      <a:pt x="145356" y="102584"/>
                      <a:pt x="49440" y="208788"/>
                      <a:pt x="14293" y="340423"/>
                    </a:cubicBezTo>
                    <a:cubicBezTo>
                      <a:pt x="-8187" y="425005"/>
                      <a:pt x="-90" y="510635"/>
                      <a:pt x="11054" y="597313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7" name="Freeform: Shape 286">
                <a:extLst>
                  <a:ext uri="{FF2B5EF4-FFF2-40B4-BE49-F238E27FC236}">
                    <a16:creationId xmlns:a16="http://schemas.microsoft.com/office/drawing/2014/main" id="{CA5CAD55-1F85-E950-0AF5-0BCAB274D8CB}"/>
                  </a:ext>
                </a:extLst>
              </p:cNvPr>
              <p:cNvSpPr/>
              <p:nvPr/>
            </p:nvSpPr>
            <p:spPr>
              <a:xfrm>
                <a:off x="10868310" y="-583825"/>
                <a:ext cx="187179" cy="451389"/>
              </a:xfrm>
              <a:custGeom>
                <a:avLst/>
                <a:gdLst>
                  <a:gd name="connsiteX0" fmla="*/ 54007 w 187179"/>
                  <a:gd name="connsiteY0" fmla="*/ 373285 h 451389"/>
                  <a:gd name="connsiteX1" fmla="*/ 119063 w 187179"/>
                  <a:gd name="connsiteY1" fmla="*/ 242602 h 451389"/>
                  <a:gd name="connsiteX2" fmla="*/ 151352 w 187179"/>
                  <a:gd name="connsiteY2" fmla="*/ 168402 h 451389"/>
                  <a:gd name="connsiteX3" fmla="*/ 186023 w 187179"/>
                  <a:gd name="connsiteY3" fmla="*/ 0 h 451389"/>
                  <a:gd name="connsiteX4" fmla="*/ 89154 w 187179"/>
                  <a:gd name="connsiteY4" fmla="*/ 141637 h 451389"/>
                  <a:gd name="connsiteX5" fmla="*/ 26575 w 187179"/>
                  <a:gd name="connsiteY5" fmla="*/ 260509 h 451389"/>
                  <a:gd name="connsiteX6" fmla="*/ 3810 w 187179"/>
                  <a:gd name="connsiteY6" fmla="*/ 368237 h 451389"/>
                  <a:gd name="connsiteX7" fmla="*/ 95 w 187179"/>
                  <a:gd name="connsiteY7" fmla="*/ 423672 h 451389"/>
                  <a:gd name="connsiteX8" fmla="*/ 0 w 187179"/>
                  <a:gd name="connsiteY8" fmla="*/ 424434 h 451389"/>
                  <a:gd name="connsiteX9" fmla="*/ 3334 w 187179"/>
                  <a:gd name="connsiteY9" fmla="*/ 451390 h 451389"/>
                  <a:gd name="connsiteX10" fmla="*/ 35528 w 187179"/>
                  <a:gd name="connsiteY10" fmla="*/ 407956 h 451389"/>
                  <a:gd name="connsiteX11" fmla="*/ 54007 w 187179"/>
                  <a:gd name="connsiteY11" fmla="*/ 373285 h 451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7179" h="451389">
                    <a:moveTo>
                      <a:pt x="54007" y="373285"/>
                    </a:moveTo>
                    <a:cubicBezTo>
                      <a:pt x="76676" y="330232"/>
                      <a:pt x="98679" y="286798"/>
                      <a:pt x="119063" y="242602"/>
                    </a:cubicBezTo>
                    <a:cubicBezTo>
                      <a:pt x="130397" y="218122"/>
                      <a:pt x="141161" y="193358"/>
                      <a:pt x="151352" y="168402"/>
                    </a:cubicBezTo>
                    <a:cubicBezTo>
                      <a:pt x="173164" y="114776"/>
                      <a:pt x="192119" y="57626"/>
                      <a:pt x="186023" y="0"/>
                    </a:cubicBezTo>
                    <a:cubicBezTo>
                      <a:pt x="153067" y="46768"/>
                      <a:pt x="120110" y="93536"/>
                      <a:pt x="89154" y="141637"/>
                    </a:cubicBezTo>
                    <a:cubicBezTo>
                      <a:pt x="64865" y="179356"/>
                      <a:pt x="41720" y="218218"/>
                      <a:pt x="26575" y="260509"/>
                    </a:cubicBezTo>
                    <a:cubicBezTo>
                      <a:pt x="14192" y="295180"/>
                      <a:pt x="7525" y="331661"/>
                      <a:pt x="3810" y="368237"/>
                    </a:cubicBezTo>
                    <a:cubicBezTo>
                      <a:pt x="1905" y="386620"/>
                      <a:pt x="857" y="405194"/>
                      <a:pt x="95" y="423672"/>
                    </a:cubicBezTo>
                    <a:cubicBezTo>
                      <a:pt x="95" y="423958"/>
                      <a:pt x="95" y="424244"/>
                      <a:pt x="0" y="424434"/>
                    </a:cubicBezTo>
                    <a:cubicBezTo>
                      <a:pt x="1048" y="433388"/>
                      <a:pt x="2191" y="442341"/>
                      <a:pt x="3334" y="451390"/>
                    </a:cubicBezTo>
                    <a:cubicBezTo>
                      <a:pt x="14097" y="436912"/>
                      <a:pt x="24860" y="422434"/>
                      <a:pt x="35528" y="407956"/>
                    </a:cubicBezTo>
                    <a:cubicBezTo>
                      <a:pt x="41815" y="396335"/>
                      <a:pt x="47911" y="384905"/>
                      <a:pt x="54007" y="373285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2" name="Graphic 2">
              <a:extLst>
                <a:ext uri="{FF2B5EF4-FFF2-40B4-BE49-F238E27FC236}">
                  <a16:creationId xmlns:a16="http://schemas.microsoft.com/office/drawing/2014/main" id="{E638634C-DD67-5764-CE3F-C62E17812691}"/>
                </a:ext>
              </a:extLst>
            </p:cNvPr>
            <p:cNvGrpSpPr/>
            <p:nvPr/>
          </p:nvGrpSpPr>
          <p:grpSpPr>
            <a:xfrm>
              <a:off x="9932544" y="-1179595"/>
              <a:ext cx="145551" cy="547496"/>
              <a:chOff x="10861096" y="-902436"/>
              <a:chExt cx="145551" cy="547496"/>
            </a:xfrm>
          </p:grpSpPr>
          <p:sp>
            <p:nvSpPr>
              <p:cNvPr id="284" name="Freeform: Shape 283">
                <a:extLst>
                  <a:ext uri="{FF2B5EF4-FFF2-40B4-BE49-F238E27FC236}">
                    <a16:creationId xmlns:a16="http://schemas.microsoft.com/office/drawing/2014/main" id="{EE1BD86B-8A32-6C54-1BBA-9F6F68F62DDC}"/>
                  </a:ext>
                </a:extLst>
              </p:cNvPr>
              <p:cNvSpPr/>
              <p:nvPr/>
            </p:nvSpPr>
            <p:spPr>
              <a:xfrm>
                <a:off x="10861096" y="-902436"/>
                <a:ext cx="145551" cy="547496"/>
              </a:xfrm>
              <a:custGeom>
                <a:avLst/>
                <a:gdLst>
                  <a:gd name="connsiteX0" fmla="*/ 58554 w 145551"/>
                  <a:gd name="connsiteY0" fmla="*/ 547497 h 547496"/>
                  <a:gd name="connsiteX1" fmla="*/ 139135 w 145551"/>
                  <a:gd name="connsiteY1" fmla="*/ 276225 h 547496"/>
                  <a:gd name="connsiteX2" fmla="*/ 101607 w 145551"/>
                  <a:gd name="connsiteY2" fmla="*/ 0 h 547496"/>
                  <a:gd name="connsiteX3" fmla="*/ 70 w 145551"/>
                  <a:gd name="connsiteY3" fmla="*/ 334232 h 547496"/>
                  <a:gd name="connsiteX4" fmla="*/ 58554 w 145551"/>
                  <a:gd name="connsiteY4" fmla="*/ 547497 h 5474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551" h="547496">
                    <a:moveTo>
                      <a:pt x="58554" y="547497"/>
                    </a:moveTo>
                    <a:cubicBezTo>
                      <a:pt x="91796" y="459010"/>
                      <a:pt x="125324" y="369760"/>
                      <a:pt x="139135" y="276225"/>
                    </a:cubicBezTo>
                    <a:cubicBezTo>
                      <a:pt x="153042" y="182785"/>
                      <a:pt x="145993" y="83439"/>
                      <a:pt x="101607" y="0"/>
                    </a:cubicBezTo>
                    <a:cubicBezTo>
                      <a:pt x="51886" y="106204"/>
                      <a:pt x="-2216" y="216884"/>
                      <a:pt x="70" y="334232"/>
                    </a:cubicBezTo>
                    <a:cubicBezTo>
                      <a:pt x="1594" y="409480"/>
                      <a:pt x="28740" y="478346"/>
                      <a:pt x="58554" y="547497"/>
                    </a:cubicBezTo>
                    <a:close/>
                  </a:path>
                </a:pathLst>
              </a:custGeom>
              <a:solidFill>
                <a:srgbClr val="8DC63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85" name="Freeform: Shape 284">
                <a:extLst>
                  <a:ext uri="{FF2B5EF4-FFF2-40B4-BE49-F238E27FC236}">
                    <a16:creationId xmlns:a16="http://schemas.microsoft.com/office/drawing/2014/main" id="{813A31B2-F812-9F88-0079-5789332D9BB5}"/>
                  </a:ext>
                </a:extLst>
              </p:cNvPr>
              <p:cNvSpPr/>
              <p:nvPr/>
            </p:nvSpPr>
            <p:spPr>
              <a:xfrm>
                <a:off x="10892852" y="-771848"/>
                <a:ext cx="85497" cy="416814"/>
              </a:xfrm>
              <a:custGeom>
                <a:avLst/>
                <a:gdLst>
                  <a:gd name="connsiteX0" fmla="*/ 50135 w 85497"/>
                  <a:gd name="connsiteY0" fmla="*/ 340328 h 416814"/>
                  <a:gd name="connsiteX1" fmla="*/ 72804 w 85497"/>
                  <a:gd name="connsiteY1" fmla="*/ 216694 h 416814"/>
                  <a:gd name="connsiteX2" fmla="*/ 81853 w 85497"/>
                  <a:gd name="connsiteY2" fmla="*/ 147542 h 416814"/>
                  <a:gd name="connsiteX3" fmla="*/ 70423 w 85497"/>
                  <a:gd name="connsiteY3" fmla="*/ 0 h 416814"/>
                  <a:gd name="connsiteX4" fmla="*/ 24036 w 85497"/>
                  <a:gd name="connsiteY4" fmla="*/ 140208 h 416814"/>
                  <a:gd name="connsiteX5" fmla="*/ 605 w 85497"/>
                  <a:gd name="connsiteY5" fmla="*/ 253460 h 416814"/>
                  <a:gd name="connsiteX6" fmla="*/ 7367 w 85497"/>
                  <a:gd name="connsiteY6" fmla="*/ 347948 h 416814"/>
                  <a:gd name="connsiteX7" fmla="*/ 17464 w 85497"/>
                  <a:gd name="connsiteY7" fmla="*/ 394716 h 416814"/>
                  <a:gd name="connsiteX8" fmla="*/ 17654 w 85497"/>
                  <a:gd name="connsiteY8" fmla="*/ 395383 h 416814"/>
                  <a:gd name="connsiteX9" fmla="*/ 26799 w 85497"/>
                  <a:gd name="connsiteY9" fmla="*/ 416814 h 416814"/>
                  <a:gd name="connsiteX10" fmla="*/ 43086 w 85497"/>
                  <a:gd name="connsiteY10" fmla="*/ 373189 h 416814"/>
                  <a:gd name="connsiteX11" fmla="*/ 50135 w 85497"/>
                  <a:gd name="connsiteY11" fmla="*/ 340328 h 4168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5497" h="416814">
                    <a:moveTo>
                      <a:pt x="50135" y="340328"/>
                    </a:moveTo>
                    <a:cubicBezTo>
                      <a:pt x="58612" y="299275"/>
                      <a:pt x="66518" y="258128"/>
                      <a:pt x="72804" y="216694"/>
                    </a:cubicBezTo>
                    <a:cubicBezTo>
                      <a:pt x="76328" y="193738"/>
                      <a:pt x="79376" y="170688"/>
                      <a:pt x="81853" y="147542"/>
                    </a:cubicBezTo>
                    <a:cubicBezTo>
                      <a:pt x="87092" y="98012"/>
                      <a:pt x="89187" y="46196"/>
                      <a:pt x="70423" y="0"/>
                    </a:cubicBezTo>
                    <a:cubicBezTo>
                      <a:pt x="54326" y="46577"/>
                      <a:pt x="38228" y="93059"/>
                      <a:pt x="24036" y="140208"/>
                    </a:cubicBezTo>
                    <a:cubicBezTo>
                      <a:pt x="12892" y="177165"/>
                      <a:pt x="2986" y="214884"/>
                      <a:pt x="605" y="253460"/>
                    </a:cubicBezTo>
                    <a:cubicBezTo>
                      <a:pt x="-1396" y="285083"/>
                      <a:pt x="1748" y="316897"/>
                      <a:pt x="7367" y="347948"/>
                    </a:cubicBezTo>
                    <a:cubicBezTo>
                      <a:pt x="10225" y="363664"/>
                      <a:pt x="13654" y="379190"/>
                      <a:pt x="17464" y="394716"/>
                    </a:cubicBezTo>
                    <a:cubicBezTo>
                      <a:pt x="17559" y="394906"/>
                      <a:pt x="17559" y="395192"/>
                      <a:pt x="17654" y="395383"/>
                    </a:cubicBezTo>
                    <a:cubicBezTo>
                      <a:pt x="20702" y="402527"/>
                      <a:pt x="23750" y="409670"/>
                      <a:pt x="26799" y="416814"/>
                    </a:cubicBezTo>
                    <a:cubicBezTo>
                      <a:pt x="32228" y="402336"/>
                      <a:pt x="37657" y="387763"/>
                      <a:pt x="43086" y="373189"/>
                    </a:cubicBezTo>
                    <a:cubicBezTo>
                      <a:pt x="45467" y="362236"/>
                      <a:pt x="47849" y="351282"/>
                      <a:pt x="50135" y="340328"/>
                    </a:cubicBezTo>
                    <a:close/>
                  </a:path>
                </a:pathLst>
              </a:custGeom>
              <a:solidFill>
                <a:srgbClr val="7CB33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69FDD47-53FA-799E-A552-D66412924E6D}"/>
                </a:ext>
              </a:extLst>
            </p:cNvPr>
            <p:cNvSpPr/>
            <p:nvPr/>
          </p:nvSpPr>
          <p:spPr>
            <a:xfrm>
              <a:off x="9692384" y="-2717883"/>
              <a:ext cx="345758" cy="808482"/>
            </a:xfrm>
            <a:custGeom>
              <a:avLst/>
              <a:gdLst>
                <a:gd name="connsiteX0" fmla="*/ 292999 w 345758"/>
                <a:gd name="connsiteY0" fmla="*/ 218885 h 808482"/>
                <a:gd name="connsiteX1" fmla="*/ 26108 w 345758"/>
                <a:gd name="connsiteY1" fmla="*/ 0 h 808482"/>
                <a:gd name="connsiteX2" fmla="*/ 1629 w 345758"/>
                <a:gd name="connsiteY2" fmla="*/ 808482 h 808482"/>
                <a:gd name="connsiteX3" fmla="*/ 205178 w 345758"/>
                <a:gd name="connsiteY3" fmla="*/ 674084 h 808482"/>
                <a:gd name="connsiteX4" fmla="*/ 335480 w 345758"/>
                <a:gd name="connsiteY4" fmla="*/ 471011 h 808482"/>
                <a:gd name="connsiteX5" fmla="*/ 292999 w 345758"/>
                <a:gd name="connsiteY5" fmla="*/ 218885 h 80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5758" h="808482">
                  <a:moveTo>
                    <a:pt x="292999" y="218885"/>
                  </a:moveTo>
                  <a:cubicBezTo>
                    <a:pt x="222990" y="126206"/>
                    <a:pt x="130693" y="50483"/>
                    <a:pt x="26108" y="0"/>
                  </a:cubicBezTo>
                  <a:cubicBezTo>
                    <a:pt x="5915" y="268700"/>
                    <a:pt x="-4181" y="539115"/>
                    <a:pt x="1629" y="808482"/>
                  </a:cubicBezTo>
                  <a:cubicBezTo>
                    <a:pt x="73924" y="770763"/>
                    <a:pt x="144980" y="729044"/>
                    <a:pt x="205178" y="674084"/>
                  </a:cubicBezTo>
                  <a:cubicBezTo>
                    <a:pt x="265472" y="619125"/>
                    <a:pt x="315478" y="550069"/>
                    <a:pt x="335480" y="471011"/>
                  </a:cubicBezTo>
                  <a:cubicBezTo>
                    <a:pt x="358531" y="380714"/>
                    <a:pt x="342148" y="284036"/>
                    <a:pt x="292999" y="218885"/>
                  </a:cubicBezTo>
                  <a:close/>
                </a:path>
              </a:pathLst>
            </a:custGeom>
            <a:solidFill>
              <a:srgbClr val="86ABD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D6141C-FF97-2CCE-AB8B-165F3392D07A}"/>
                </a:ext>
              </a:extLst>
            </p:cNvPr>
            <p:cNvSpPr/>
            <p:nvPr/>
          </p:nvSpPr>
          <p:spPr>
            <a:xfrm>
              <a:off x="9707253" y="-2711025"/>
              <a:ext cx="179756" cy="715657"/>
            </a:xfrm>
            <a:custGeom>
              <a:avLst/>
              <a:gdLst>
                <a:gd name="connsiteX0" fmla="*/ 24955 w 179756"/>
                <a:gd name="connsiteY0" fmla="*/ 0 h 715657"/>
                <a:gd name="connsiteX1" fmla="*/ 8763 w 179756"/>
                <a:gd name="connsiteY1" fmla="*/ 30385 h 715657"/>
                <a:gd name="connsiteX2" fmla="*/ 8572 w 179756"/>
                <a:gd name="connsiteY2" fmla="*/ 31052 h 715657"/>
                <a:gd name="connsiteX3" fmla="*/ 2476 w 179756"/>
                <a:gd name="connsiteY3" fmla="*/ 122396 h 715657"/>
                <a:gd name="connsiteX4" fmla="*/ 95 w 179756"/>
                <a:gd name="connsiteY4" fmla="*/ 441960 h 715657"/>
                <a:gd name="connsiteX5" fmla="*/ 19526 w 179756"/>
                <a:gd name="connsiteY5" fmla="*/ 602361 h 715657"/>
                <a:gd name="connsiteX6" fmla="*/ 59721 w 179756"/>
                <a:gd name="connsiteY6" fmla="*/ 670274 h 715657"/>
                <a:gd name="connsiteX7" fmla="*/ 111252 w 179756"/>
                <a:gd name="connsiteY7" fmla="*/ 715232 h 715657"/>
                <a:gd name="connsiteX8" fmla="*/ 138112 w 179756"/>
                <a:gd name="connsiteY8" fmla="*/ 642842 h 715657"/>
                <a:gd name="connsiteX9" fmla="*/ 167735 w 179756"/>
                <a:gd name="connsiteY9" fmla="*/ 555593 h 715657"/>
                <a:gd name="connsiteX10" fmla="*/ 179737 w 179756"/>
                <a:gd name="connsiteY10" fmla="*/ 509302 h 715657"/>
                <a:gd name="connsiteX11" fmla="*/ 170116 w 179756"/>
                <a:gd name="connsiteY11" fmla="*/ 463772 h 715657"/>
                <a:gd name="connsiteX12" fmla="*/ 105632 w 179756"/>
                <a:gd name="connsiteY12" fmla="*/ 201454 h 715657"/>
                <a:gd name="connsiteX13" fmla="*/ 105346 w 179756"/>
                <a:gd name="connsiteY13" fmla="*/ 47530 h 715657"/>
                <a:gd name="connsiteX14" fmla="*/ 24955 w 179756"/>
                <a:gd name="connsiteY14" fmla="*/ 0 h 715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9756" h="715657">
                  <a:moveTo>
                    <a:pt x="24955" y="0"/>
                  </a:moveTo>
                  <a:cubicBezTo>
                    <a:pt x="17526" y="8763"/>
                    <a:pt x="12001" y="19431"/>
                    <a:pt x="8763" y="30385"/>
                  </a:cubicBezTo>
                  <a:cubicBezTo>
                    <a:pt x="8667" y="30575"/>
                    <a:pt x="8667" y="30861"/>
                    <a:pt x="8572" y="31052"/>
                  </a:cubicBezTo>
                  <a:cubicBezTo>
                    <a:pt x="6381" y="61436"/>
                    <a:pt x="4381" y="91916"/>
                    <a:pt x="2476" y="122396"/>
                  </a:cubicBezTo>
                  <a:cubicBezTo>
                    <a:pt x="1714" y="228886"/>
                    <a:pt x="857" y="335471"/>
                    <a:pt x="95" y="441960"/>
                  </a:cubicBezTo>
                  <a:cubicBezTo>
                    <a:pt x="-286" y="496157"/>
                    <a:pt x="-476" y="551974"/>
                    <a:pt x="19526" y="602361"/>
                  </a:cubicBezTo>
                  <a:cubicBezTo>
                    <a:pt x="29241" y="626936"/>
                    <a:pt x="43624" y="649415"/>
                    <a:pt x="59721" y="670274"/>
                  </a:cubicBezTo>
                  <a:cubicBezTo>
                    <a:pt x="68770" y="681990"/>
                    <a:pt x="92202" y="720090"/>
                    <a:pt x="111252" y="715232"/>
                  </a:cubicBezTo>
                  <a:cubicBezTo>
                    <a:pt x="127921" y="710946"/>
                    <a:pt x="133540" y="658082"/>
                    <a:pt x="138112" y="642842"/>
                  </a:cubicBezTo>
                  <a:cubicBezTo>
                    <a:pt x="147066" y="613410"/>
                    <a:pt x="156876" y="584359"/>
                    <a:pt x="167735" y="555593"/>
                  </a:cubicBezTo>
                  <a:cubicBezTo>
                    <a:pt x="173355" y="540639"/>
                    <a:pt x="179355" y="525304"/>
                    <a:pt x="179737" y="509302"/>
                  </a:cubicBezTo>
                  <a:cubicBezTo>
                    <a:pt x="180117" y="493681"/>
                    <a:pt x="175069" y="478536"/>
                    <a:pt x="170116" y="463772"/>
                  </a:cubicBezTo>
                  <a:cubicBezTo>
                    <a:pt x="141637" y="378142"/>
                    <a:pt x="114014" y="291275"/>
                    <a:pt x="105632" y="201454"/>
                  </a:cubicBezTo>
                  <a:cubicBezTo>
                    <a:pt x="100870" y="150304"/>
                    <a:pt x="102489" y="98870"/>
                    <a:pt x="105346" y="47530"/>
                  </a:cubicBezTo>
                  <a:cubicBezTo>
                    <a:pt x="79629" y="30004"/>
                    <a:pt x="52768" y="14192"/>
                    <a:pt x="24955" y="0"/>
                  </a:cubicBezTo>
                  <a:close/>
                </a:path>
              </a:pathLst>
            </a:custGeom>
            <a:solidFill>
              <a:srgbClr val="155F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25" name="Graphic 2">
              <a:extLst>
                <a:ext uri="{FF2B5EF4-FFF2-40B4-BE49-F238E27FC236}">
                  <a16:creationId xmlns:a16="http://schemas.microsoft.com/office/drawing/2014/main" id="{2439B5FF-AB25-4543-97EA-F464A9B95E95}"/>
                </a:ext>
              </a:extLst>
            </p:cNvPr>
            <p:cNvGrpSpPr/>
            <p:nvPr/>
          </p:nvGrpSpPr>
          <p:grpSpPr>
            <a:xfrm>
              <a:off x="7736816" y="-3634181"/>
              <a:ext cx="2317241" cy="3497382"/>
              <a:chOff x="8665368" y="-3357022"/>
              <a:chExt cx="2317241" cy="3497382"/>
            </a:xfrm>
          </p:grpSpPr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6C30C3AD-CFFA-0F41-1AE4-24E6ED6980D1}"/>
                  </a:ext>
                </a:extLst>
              </p:cNvPr>
              <p:cNvSpPr/>
              <p:nvPr/>
            </p:nvSpPr>
            <p:spPr>
              <a:xfrm>
                <a:off x="9117615" y="-2956713"/>
                <a:ext cx="329850" cy="119177"/>
              </a:xfrm>
              <a:custGeom>
                <a:avLst/>
                <a:gdLst>
                  <a:gd name="connsiteX0" fmla="*/ 172021 w 329850"/>
                  <a:gd name="connsiteY0" fmla="*/ 211 h 119177"/>
                  <a:gd name="connsiteX1" fmla="*/ 0 w 329850"/>
                  <a:gd name="connsiteY1" fmla="*/ 119178 h 119177"/>
                  <a:gd name="connsiteX2" fmla="*/ 329851 w 329850"/>
                  <a:gd name="connsiteY2" fmla="*/ 110796 h 119177"/>
                  <a:gd name="connsiteX3" fmla="*/ 172021 w 329850"/>
                  <a:gd name="connsiteY3" fmla="*/ 211 h 119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850" h="119177">
                    <a:moveTo>
                      <a:pt x="172021" y="211"/>
                    </a:moveTo>
                    <a:cubicBezTo>
                      <a:pt x="172021" y="211"/>
                      <a:pt x="82201" y="-7028"/>
                      <a:pt x="0" y="119178"/>
                    </a:cubicBezTo>
                    <a:cubicBezTo>
                      <a:pt x="214313" y="70410"/>
                      <a:pt x="329851" y="110796"/>
                      <a:pt x="329851" y="110796"/>
                    </a:cubicBezTo>
                    <a:cubicBezTo>
                      <a:pt x="329851" y="110796"/>
                      <a:pt x="268986" y="-5600"/>
                      <a:pt x="172021" y="211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8BDA1766-58E6-96DB-D412-EB53E5AB608B}"/>
                  </a:ext>
                </a:extLst>
              </p:cNvPr>
              <p:cNvSpPr/>
              <p:nvPr/>
            </p:nvSpPr>
            <p:spPr>
              <a:xfrm>
                <a:off x="9320307" y="-3357022"/>
                <a:ext cx="538114" cy="493927"/>
              </a:xfrm>
              <a:custGeom>
                <a:avLst/>
                <a:gdLst>
                  <a:gd name="connsiteX0" fmla="*/ 528161 w 538114"/>
                  <a:gd name="connsiteY0" fmla="*/ 414997 h 493927"/>
                  <a:gd name="connsiteX1" fmla="*/ 433769 w 538114"/>
                  <a:gd name="connsiteY1" fmla="*/ 271646 h 493927"/>
                  <a:gd name="connsiteX2" fmla="*/ 460819 w 538114"/>
                  <a:gd name="connsiteY2" fmla="*/ 121627 h 493927"/>
                  <a:gd name="connsiteX3" fmla="*/ 357187 w 538114"/>
                  <a:gd name="connsiteY3" fmla="*/ 14947 h 493927"/>
                  <a:gd name="connsiteX4" fmla="*/ 206121 w 538114"/>
                  <a:gd name="connsiteY4" fmla="*/ 9042 h 493927"/>
                  <a:gd name="connsiteX5" fmla="*/ 64198 w 538114"/>
                  <a:gd name="connsiteY5" fmla="*/ 119722 h 493927"/>
                  <a:gd name="connsiteX6" fmla="*/ 117824 w 538114"/>
                  <a:gd name="connsiteY6" fmla="*/ 279457 h 493927"/>
                  <a:gd name="connsiteX7" fmla="*/ 0 w 538114"/>
                  <a:gd name="connsiteY7" fmla="*/ 492721 h 493927"/>
                  <a:gd name="connsiteX8" fmla="*/ 449770 w 538114"/>
                  <a:gd name="connsiteY8" fmla="*/ 490912 h 493927"/>
                  <a:gd name="connsiteX9" fmla="*/ 520351 w 538114"/>
                  <a:gd name="connsiteY9" fmla="*/ 475195 h 493927"/>
                  <a:gd name="connsiteX10" fmla="*/ 528161 w 538114"/>
                  <a:gd name="connsiteY10" fmla="*/ 414997 h 493927"/>
                  <a:gd name="connsiteX11" fmla="*/ 352330 w 538114"/>
                  <a:gd name="connsiteY11" fmla="*/ 208495 h 493927"/>
                  <a:gd name="connsiteX12" fmla="*/ 257270 w 538114"/>
                  <a:gd name="connsiteY12" fmla="*/ 218211 h 493927"/>
                  <a:gd name="connsiteX13" fmla="*/ 214122 w 538114"/>
                  <a:gd name="connsiteY13" fmla="*/ 180206 h 493927"/>
                  <a:gd name="connsiteX14" fmla="*/ 211931 w 538114"/>
                  <a:gd name="connsiteY14" fmla="*/ 125628 h 493927"/>
                  <a:gd name="connsiteX15" fmla="*/ 244316 w 538114"/>
                  <a:gd name="connsiteY15" fmla="*/ 78955 h 493927"/>
                  <a:gd name="connsiteX16" fmla="*/ 391573 w 538114"/>
                  <a:gd name="connsiteY16" fmla="*/ 119532 h 493927"/>
                  <a:gd name="connsiteX17" fmla="*/ 352330 w 538114"/>
                  <a:gd name="connsiteY17" fmla="*/ 208495 h 4939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38114" h="493927">
                    <a:moveTo>
                      <a:pt x="528161" y="414997"/>
                    </a:moveTo>
                    <a:cubicBezTo>
                      <a:pt x="491014" y="371278"/>
                      <a:pt x="459295" y="322986"/>
                      <a:pt x="433769" y="271646"/>
                    </a:cubicBezTo>
                    <a:cubicBezTo>
                      <a:pt x="472249" y="237737"/>
                      <a:pt x="476155" y="170491"/>
                      <a:pt x="460819" y="121627"/>
                    </a:cubicBezTo>
                    <a:cubicBezTo>
                      <a:pt x="445484" y="72764"/>
                      <a:pt x="404908" y="33807"/>
                      <a:pt x="357187" y="14947"/>
                    </a:cubicBezTo>
                    <a:cubicBezTo>
                      <a:pt x="309563" y="-3912"/>
                      <a:pt x="255746" y="-3817"/>
                      <a:pt x="206121" y="9042"/>
                    </a:cubicBezTo>
                    <a:cubicBezTo>
                      <a:pt x="145923" y="24663"/>
                      <a:pt x="88106" y="62287"/>
                      <a:pt x="64198" y="119722"/>
                    </a:cubicBezTo>
                    <a:cubicBezTo>
                      <a:pt x="40291" y="177158"/>
                      <a:pt x="61055" y="254120"/>
                      <a:pt x="117824" y="279457"/>
                    </a:cubicBezTo>
                    <a:cubicBezTo>
                      <a:pt x="89916" y="355657"/>
                      <a:pt x="52388" y="430809"/>
                      <a:pt x="0" y="492721"/>
                    </a:cubicBezTo>
                    <a:cubicBezTo>
                      <a:pt x="149923" y="493960"/>
                      <a:pt x="299847" y="495293"/>
                      <a:pt x="449770" y="490912"/>
                    </a:cubicBezTo>
                    <a:cubicBezTo>
                      <a:pt x="474250" y="490245"/>
                      <a:pt x="500062" y="488912"/>
                      <a:pt x="520351" y="475195"/>
                    </a:cubicBezTo>
                    <a:cubicBezTo>
                      <a:pt x="540639" y="461575"/>
                      <a:pt x="543973" y="433666"/>
                      <a:pt x="528161" y="414997"/>
                    </a:cubicBezTo>
                    <a:close/>
                    <a:moveTo>
                      <a:pt x="352330" y="208495"/>
                    </a:moveTo>
                    <a:cubicBezTo>
                      <a:pt x="324898" y="227736"/>
                      <a:pt x="288226" y="230593"/>
                      <a:pt x="257270" y="218211"/>
                    </a:cubicBezTo>
                    <a:cubicBezTo>
                      <a:pt x="239268" y="211067"/>
                      <a:pt x="222504" y="198304"/>
                      <a:pt x="214122" y="180206"/>
                    </a:cubicBezTo>
                    <a:cubicBezTo>
                      <a:pt x="206311" y="163347"/>
                      <a:pt x="206597" y="143440"/>
                      <a:pt x="211931" y="125628"/>
                    </a:cubicBezTo>
                    <a:cubicBezTo>
                      <a:pt x="217551" y="106959"/>
                      <a:pt x="229457" y="90671"/>
                      <a:pt x="244316" y="78955"/>
                    </a:cubicBezTo>
                    <a:cubicBezTo>
                      <a:pt x="264795" y="62763"/>
                      <a:pt x="367951" y="35331"/>
                      <a:pt x="391573" y="119532"/>
                    </a:cubicBezTo>
                    <a:cubicBezTo>
                      <a:pt x="400907" y="152679"/>
                      <a:pt x="379762" y="189350"/>
                      <a:pt x="352330" y="208495"/>
                    </a:cubicBez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8B72F62E-0714-AB6C-087F-AAB7AD9C6CA3}"/>
                  </a:ext>
                </a:extLst>
              </p:cNvPr>
              <p:cNvSpPr/>
              <p:nvPr/>
            </p:nvSpPr>
            <p:spPr>
              <a:xfrm>
                <a:off x="9320307" y="-3332359"/>
                <a:ext cx="203739" cy="468915"/>
              </a:xfrm>
              <a:custGeom>
                <a:avLst/>
                <a:gdLst>
                  <a:gd name="connsiteX0" fmla="*/ 124777 w 203739"/>
                  <a:gd name="connsiteY0" fmla="*/ 468916 h 468915"/>
                  <a:gd name="connsiteX1" fmla="*/ 203740 w 203739"/>
                  <a:gd name="connsiteY1" fmla="*/ 255746 h 468915"/>
                  <a:gd name="connsiteX2" fmla="*/ 101251 w 203739"/>
                  <a:gd name="connsiteY2" fmla="*/ 120015 h 468915"/>
                  <a:gd name="connsiteX3" fmla="*/ 162306 w 203739"/>
                  <a:gd name="connsiteY3" fmla="*/ 0 h 468915"/>
                  <a:gd name="connsiteX4" fmla="*/ 64198 w 203739"/>
                  <a:gd name="connsiteY4" fmla="*/ 94964 h 468915"/>
                  <a:gd name="connsiteX5" fmla="*/ 117824 w 203739"/>
                  <a:gd name="connsiteY5" fmla="*/ 254699 h 468915"/>
                  <a:gd name="connsiteX6" fmla="*/ 0 w 203739"/>
                  <a:gd name="connsiteY6" fmla="*/ 467963 h 468915"/>
                  <a:gd name="connsiteX7" fmla="*/ 124777 w 203739"/>
                  <a:gd name="connsiteY7" fmla="*/ 468916 h 468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3739" h="468915">
                    <a:moveTo>
                      <a:pt x="124777" y="468916"/>
                    </a:moveTo>
                    <a:cubicBezTo>
                      <a:pt x="144875" y="395669"/>
                      <a:pt x="170593" y="323945"/>
                      <a:pt x="203740" y="255746"/>
                    </a:cubicBezTo>
                    <a:cubicBezTo>
                      <a:pt x="145732" y="238125"/>
                      <a:pt x="102394" y="180594"/>
                      <a:pt x="101251" y="120015"/>
                    </a:cubicBezTo>
                    <a:cubicBezTo>
                      <a:pt x="100394" y="73247"/>
                      <a:pt x="124873" y="27622"/>
                      <a:pt x="162306" y="0"/>
                    </a:cubicBezTo>
                    <a:cubicBezTo>
                      <a:pt x="119348" y="19907"/>
                      <a:pt x="82201" y="51816"/>
                      <a:pt x="64198" y="94964"/>
                    </a:cubicBezTo>
                    <a:cubicBezTo>
                      <a:pt x="40291" y="152400"/>
                      <a:pt x="61055" y="229362"/>
                      <a:pt x="117824" y="254699"/>
                    </a:cubicBezTo>
                    <a:cubicBezTo>
                      <a:pt x="89916" y="330899"/>
                      <a:pt x="52388" y="406051"/>
                      <a:pt x="0" y="467963"/>
                    </a:cubicBezTo>
                    <a:cubicBezTo>
                      <a:pt x="41624" y="468440"/>
                      <a:pt x="83153" y="468725"/>
                      <a:pt x="124777" y="468916"/>
                    </a:cubicBezTo>
                    <a:close/>
                  </a:path>
                </a:pathLst>
              </a:custGeom>
              <a:solidFill>
                <a:srgbClr val="D1D3D4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39" name="Graphic 2">
                <a:extLst>
                  <a:ext uri="{FF2B5EF4-FFF2-40B4-BE49-F238E27FC236}">
                    <a16:creationId xmlns:a16="http://schemas.microsoft.com/office/drawing/2014/main" id="{6B63C3A7-8C16-22AC-E083-2BB3A2D7C5D7}"/>
                  </a:ext>
                </a:extLst>
              </p:cNvPr>
              <p:cNvGrpSpPr/>
              <p:nvPr/>
            </p:nvGrpSpPr>
            <p:grpSpPr>
              <a:xfrm>
                <a:off x="8665368" y="-2908782"/>
                <a:ext cx="2253519" cy="3049142"/>
                <a:chOff x="8665368" y="-2908782"/>
                <a:chExt cx="2253519" cy="3049142"/>
              </a:xfrm>
            </p:grpSpPr>
            <p:sp>
              <p:nvSpPr>
                <p:cNvPr id="280" name="Freeform: Shape 279">
                  <a:extLst>
                    <a:ext uri="{FF2B5EF4-FFF2-40B4-BE49-F238E27FC236}">
                      <a16:creationId xmlns:a16="http://schemas.microsoft.com/office/drawing/2014/main" id="{6C9EEB4F-378A-8D31-0FDA-88B16D1589E1}"/>
                    </a:ext>
                  </a:extLst>
                </p:cNvPr>
                <p:cNvSpPr/>
                <p:nvPr/>
              </p:nvSpPr>
              <p:spPr>
                <a:xfrm>
                  <a:off x="8737949" y="-2908782"/>
                  <a:ext cx="2180939" cy="3049142"/>
                </a:xfrm>
                <a:custGeom>
                  <a:avLst/>
                  <a:gdLst>
                    <a:gd name="connsiteX0" fmla="*/ 0 w 2180939"/>
                    <a:gd name="connsiteY0" fmla="*/ 0 h 3049142"/>
                    <a:gd name="connsiteX1" fmla="*/ 1933766 w 2180939"/>
                    <a:gd name="connsiteY1" fmla="*/ 0 h 3049142"/>
                    <a:gd name="connsiteX2" fmla="*/ 2180939 w 2180939"/>
                    <a:gd name="connsiteY2" fmla="*/ 2818829 h 3049142"/>
                    <a:gd name="connsiteX3" fmla="*/ 270605 w 2180939"/>
                    <a:gd name="connsiteY3" fmla="*/ 3049143 h 304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180939" h="3049142">
                      <a:moveTo>
                        <a:pt x="0" y="0"/>
                      </a:moveTo>
                      <a:lnTo>
                        <a:pt x="1933766" y="0"/>
                      </a:lnTo>
                      <a:lnTo>
                        <a:pt x="2180939" y="2818829"/>
                      </a:lnTo>
                      <a:lnTo>
                        <a:pt x="270605" y="3049143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81" name="Freeform: Shape 280">
                  <a:extLst>
                    <a:ext uri="{FF2B5EF4-FFF2-40B4-BE49-F238E27FC236}">
                      <a16:creationId xmlns:a16="http://schemas.microsoft.com/office/drawing/2014/main" id="{13FC63D9-DDE0-1BE8-F18D-3E982B5DDEC0}"/>
                    </a:ext>
                  </a:extLst>
                </p:cNvPr>
                <p:cNvSpPr/>
                <p:nvPr/>
              </p:nvSpPr>
              <p:spPr>
                <a:xfrm>
                  <a:off x="10051446" y="-2908687"/>
                  <a:ext cx="253128" cy="294417"/>
                </a:xfrm>
                <a:custGeom>
                  <a:avLst/>
                  <a:gdLst>
                    <a:gd name="connsiteX0" fmla="*/ 123920 w 253128"/>
                    <a:gd name="connsiteY0" fmla="*/ 294418 h 294417"/>
                    <a:gd name="connsiteX1" fmla="*/ 241840 w 253128"/>
                    <a:gd name="connsiteY1" fmla="*/ 0 h 294417"/>
                    <a:gd name="connsiteX2" fmla="*/ 0 w 253128"/>
                    <a:gd name="connsiteY2" fmla="*/ 0 h 294417"/>
                    <a:gd name="connsiteX3" fmla="*/ 123920 w 253128"/>
                    <a:gd name="connsiteY3" fmla="*/ 294418 h 294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53128" h="294417">
                      <a:moveTo>
                        <a:pt x="123920" y="294418"/>
                      </a:moveTo>
                      <a:cubicBezTo>
                        <a:pt x="123920" y="294418"/>
                        <a:pt x="298418" y="229743"/>
                        <a:pt x="241840" y="0"/>
                      </a:cubicBezTo>
                      <a:lnTo>
                        <a:pt x="0" y="0"/>
                      </a:lnTo>
                      <a:lnTo>
                        <a:pt x="123920" y="294418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82" name="Freeform: Shape 281">
                  <a:extLst>
                    <a:ext uri="{FF2B5EF4-FFF2-40B4-BE49-F238E27FC236}">
                      <a16:creationId xmlns:a16="http://schemas.microsoft.com/office/drawing/2014/main" id="{F40CED0A-2EBB-A5BD-F828-D077BF5E620C}"/>
                    </a:ext>
                  </a:extLst>
                </p:cNvPr>
                <p:cNvSpPr/>
                <p:nvPr/>
              </p:nvSpPr>
              <p:spPr>
                <a:xfrm>
                  <a:off x="8665368" y="-2908782"/>
                  <a:ext cx="343185" cy="3049142"/>
                </a:xfrm>
                <a:custGeom>
                  <a:avLst/>
                  <a:gdLst>
                    <a:gd name="connsiteX0" fmla="*/ 72580 w 343185"/>
                    <a:gd name="connsiteY0" fmla="*/ 0 h 3049142"/>
                    <a:gd name="connsiteX1" fmla="*/ 0 w 343185"/>
                    <a:gd name="connsiteY1" fmla="*/ 52959 h 3049142"/>
                    <a:gd name="connsiteX2" fmla="*/ 272225 w 343185"/>
                    <a:gd name="connsiteY2" fmla="*/ 3021140 h 3049142"/>
                    <a:gd name="connsiteX3" fmla="*/ 343186 w 343185"/>
                    <a:gd name="connsiteY3" fmla="*/ 3049143 h 3049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43185" h="3049142">
                      <a:moveTo>
                        <a:pt x="72580" y="0"/>
                      </a:moveTo>
                      <a:lnTo>
                        <a:pt x="0" y="52959"/>
                      </a:lnTo>
                      <a:lnTo>
                        <a:pt x="272225" y="3021140"/>
                      </a:lnTo>
                      <a:lnTo>
                        <a:pt x="343186" y="3049143"/>
                      </a:lnTo>
                      <a:close/>
                    </a:path>
                  </a:pathLst>
                </a:custGeom>
                <a:solidFill>
                  <a:srgbClr val="5888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83" name="Freeform: Shape 282">
                  <a:extLst>
                    <a:ext uri="{FF2B5EF4-FFF2-40B4-BE49-F238E27FC236}">
                      <a16:creationId xmlns:a16="http://schemas.microsoft.com/office/drawing/2014/main" id="{2604BC69-E4F6-F89B-0CD4-96E9DC136196}"/>
                    </a:ext>
                  </a:extLst>
                </p:cNvPr>
                <p:cNvSpPr/>
                <p:nvPr/>
              </p:nvSpPr>
              <p:spPr>
                <a:xfrm>
                  <a:off x="8901990" y="-2823724"/>
                  <a:ext cx="2016897" cy="2937129"/>
                </a:xfrm>
                <a:custGeom>
                  <a:avLst/>
                  <a:gdLst>
                    <a:gd name="connsiteX0" fmla="*/ 2016898 w 2016897"/>
                    <a:gd name="connsiteY0" fmla="*/ 2733770 h 2937129"/>
                    <a:gd name="connsiteX1" fmla="*/ 1846591 w 2016897"/>
                    <a:gd name="connsiteY1" fmla="*/ 790670 h 2937129"/>
                    <a:gd name="connsiteX2" fmla="*/ 1710384 w 2016897"/>
                    <a:gd name="connsiteY2" fmla="*/ 33814 h 2937129"/>
                    <a:gd name="connsiteX3" fmla="*/ 170 w 2016897"/>
                    <a:gd name="connsiteY3" fmla="*/ 0 h 2937129"/>
                    <a:gd name="connsiteX4" fmla="*/ 330401 w 2016897"/>
                    <a:gd name="connsiteY4" fmla="*/ 2937129 h 2937129"/>
                    <a:gd name="connsiteX5" fmla="*/ 2016898 w 2016897"/>
                    <a:gd name="connsiteY5" fmla="*/ 2733770 h 29371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016897" h="2937129">
                      <a:moveTo>
                        <a:pt x="2016898" y="2733770"/>
                      </a:moveTo>
                      <a:lnTo>
                        <a:pt x="1846591" y="790670"/>
                      </a:lnTo>
                      <a:lnTo>
                        <a:pt x="1710384" y="33814"/>
                      </a:lnTo>
                      <a:lnTo>
                        <a:pt x="170" y="0"/>
                      </a:lnTo>
                      <a:cubicBezTo>
                        <a:pt x="170" y="0"/>
                        <a:pt x="-18309" y="2226088"/>
                        <a:pt x="330401" y="2937129"/>
                      </a:cubicBezTo>
                      <a:lnTo>
                        <a:pt x="2016898" y="2733770"/>
                      </a:lnTo>
                      <a:close/>
                    </a:path>
                  </a:pathLst>
                </a:custGeom>
                <a:solidFill>
                  <a:srgbClr val="70AD47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C804402B-E143-1284-9BB0-01898382CC89}"/>
                  </a:ext>
                </a:extLst>
              </p:cNvPr>
              <p:cNvSpPr/>
              <p:nvPr/>
            </p:nvSpPr>
            <p:spPr>
              <a:xfrm>
                <a:off x="8935878" y="-2800197"/>
                <a:ext cx="2046731" cy="2736627"/>
              </a:xfrm>
              <a:custGeom>
                <a:avLst/>
                <a:gdLst>
                  <a:gd name="connsiteX0" fmla="*/ 0 w 2046731"/>
                  <a:gd name="connsiteY0" fmla="*/ 30956 h 2736627"/>
                  <a:gd name="connsiteX1" fmla="*/ 1724692 w 2046731"/>
                  <a:gd name="connsiteY1" fmla="*/ 0 h 2736627"/>
                  <a:gd name="connsiteX2" fmla="*/ 2046732 w 2046731"/>
                  <a:gd name="connsiteY2" fmla="*/ 2531078 h 2736627"/>
                  <a:gd name="connsiteX3" fmla="*/ 332042 w 2046731"/>
                  <a:gd name="connsiteY3" fmla="*/ 2736628 h 2736627"/>
                  <a:gd name="connsiteX4" fmla="*/ 0 w 2046731"/>
                  <a:gd name="connsiteY4" fmla="*/ 30956 h 2736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46731" h="2736627">
                    <a:moveTo>
                      <a:pt x="0" y="30956"/>
                    </a:moveTo>
                    <a:cubicBezTo>
                      <a:pt x="574929" y="20669"/>
                      <a:pt x="1149763" y="10287"/>
                      <a:pt x="1724692" y="0"/>
                    </a:cubicBezTo>
                    <a:cubicBezTo>
                      <a:pt x="1782223" y="849440"/>
                      <a:pt x="1881854" y="1695831"/>
                      <a:pt x="2046732" y="2531078"/>
                    </a:cubicBezTo>
                    <a:cubicBezTo>
                      <a:pt x="1472756" y="2548604"/>
                      <a:pt x="896017" y="2628805"/>
                      <a:pt x="332042" y="2736628"/>
                    </a:cubicBezTo>
                    <a:cubicBezTo>
                      <a:pt x="174593" y="2164937"/>
                      <a:pt x="0" y="538163"/>
                      <a:pt x="0" y="3095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3AE6C1EE-A855-E058-68C8-C6DFC047BA2B}"/>
                  </a:ext>
                </a:extLst>
              </p:cNvPr>
              <p:cNvSpPr/>
              <p:nvPr/>
            </p:nvSpPr>
            <p:spPr>
              <a:xfrm>
                <a:off x="9475089" y="-3044323"/>
                <a:ext cx="365378" cy="109346"/>
              </a:xfrm>
              <a:custGeom>
                <a:avLst/>
                <a:gdLst>
                  <a:gd name="connsiteX0" fmla="*/ 0 w 365378"/>
                  <a:gd name="connsiteY0" fmla="*/ 109347 h 109346"/>
                  <a:gd name="connsiteX1" fmla="*/ 365379 w 365378"/>
                  <a:gd name="connsiteY1" fmla="*/ 92678 h 109346"/>
                  <a:gd name="connsiteX2" fmla="*/ 301085 w 365378"/>
                  <a:gd name="connsiteY2" fmla="*/ 0 h 109346"/>
                  <a:gd name="connsiteX3" fmla="*/ 178689 w 365378"/>
                  <a:gd name="connsiteY3" fmla="*/ 25241 h 109346"/>
                  <a:gd name="connsiteX4" fmla="*/ 0 w 365378"/>
                  <a:gd name="connsiteY4" fmla="*/ 109347 h 109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5378" h="109346">
                    <a:moveTo>
                      <a:pt x="0" y="109347"/>
                    </a:moveTo>
                    <a:cubicBezTo>
                      <a:pt x="121825" y="103822"/>
                      <a:pt x="243649" y="98203"/>
                      <a:pt x="365379" y="92678"/>
                    </a:cubicBezTo>
                    <a:cubicBezTo>
                      <a:pt x="341566" y="63532"/>
                      <a:pt x="320040" y="32575"/>
                      <a:pt x="301085" y="0"/>
                    </a:cubicBezTo>
                    <a:cubicBezTo>
                      <a:pt x="259461" y="3334"/>
                      <a:pt x="218503" y="12097"/>
                      <a:pt x="178689" y="25241"/>
                    </a:cubicBezTo>
                    <a:cubicBezTo>
                      <a:pt x="116015" y="45815"/>
                      <a:pt x="56959" y="76200"/>
                      <a:pt x="0" y="109347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46" name="Graphic 2">
                <a:extLst>
                  <a:ext uri="{FF2B5EF4-FFF2-40B4-BE49-F238E27FC236}">
                    <a16:creationId xmlns:a16="http://schemas.microsoft.com/office/drawing/2014/main" id="{7DDCC09B-894C-663A-CC20-1579B9945BDC}"/>
                  </a:ext>
                </a:extLst>
              </p:cNvPr>
              <p:cNvGrpSpPr/>
              <p:nvPr/>
            </p:nvGrpSpPr>
            <p:grpSpPr>
              <a:xfrm>
                <a:off x="9289541" y="-2985838"/>
                <a:ext cx="910018" cy="371569"/>
                <a:chOff x="9289541" y="-2985838"/>
                <a:chExt cx="910018" cy="371569"/>
              </a:xfrm>
            </p:grpSpPr>
            <p:sp>
              <p:nvSpPr>
                <p:cNvPr id="276" name="Freeform: Shape 275">
                  <a:extLst>
                    <a:ext uri="{FF2B5EF4-FFF2-40B4-BE49-F238E27FC236}">
                      <a16:creationId xmlns:a16="http://schemas.microsoft.com/office/drawing/2014/main" id="{8151FA03-4BC5-CAF3-17CD-FC39F5086EAD}"/>
                    </a:ext>
                  </a:extLst>
                </p:cNvPr>
                <p:cNvSpPr/>
                <p:nvPr/>
              </p:nvSpPr>
              <p:spPr>
                <a:xfrm>
                  <a:off x="9289541" y="-2985838"/>
                  <a:ext cx="910018" cy="371569"/>
                </a:xfrm>
                <a:custGeom>
                  <a:avLst/>
                  <a:gdLst>
                    <a:gd name="connsiteX0" fmla="*/ 94298 w 910018"/>
                    <a:gd name="connsiteY0" fmla="*/ 370998 h 371569"/>
                    <a:gd name="connsiteX1" fmla="*/ 885825 w 910018"/>
                    <a:gd name="connsiteY1" fmla="*/ 371569 h 371569"/>
                    <a:gd name="connsiteX2" fmla="*/ 876109 w 910018"/>
                    <a:gd name="connsiteY2" fmla="*/ 74961 h 371569"/>
                    <a:gd name="connsiteX3" fmla="*/ 803053 w 910018"/>
                    <a:gd name="connsiteY3" fmla="*/ 17049 h 371569"/>
                    <a:gd name="connsiteX4" fmla="*/ 0 w 910018"/>
                    <a:gd name="connsiteY4" fmla="*/ 29527 h 371569"/>
                    <a:gd name="connsiteX5" fmla="*/ 94298 w 910018"/>
                    <a:gd name="connsiteY5" fmla="*/ 370998 h 371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10018" h="371569">
                      <a:moveTo>
                        <a:pt x="94298" y="370998"/>
                      </a:moveTo>
                      <a:lnTo>
                        <a:pt x="885825" y="371569"/>
                      </a:lnTo>
                      <a:cubicBezTo>
                        <a:pt x="927545" y="281368"/>
                        <a:pt x="909352" y="172878"/>
                        <a:pt x="876109" y="74961"/>
                      </a:cubicBezTo>
                      <a:cubicBezTo>
                        <a:pt x="865251" y="42862"/>
                        <a:pt x="836771" y="20192"/>
                        <a:pt x="803053" y="17049"/>
                      </a:cubicBezTo>
                      <a:cubicBezTo>
                        <a:pt x="545973" y="-6668"/>
                        <a:pt x="282893" y="-8383"/>
                        <a:pt x="0" y="29527"/>
                      </a:cubicBezTo>
                      <a:cubicBezTo>
                        <a:pt x="88202" y="75818"/>
                        <a:pt x="102108" y="243934"/>
                        <a:pt x="94298" y="370998"/>
                      </a:cubicBezTo>
                      <a:close/>
                    </a:path>
                  </a:pathLst>
                </a:custGeom>
                <a:solidFill>
                  <a:srgbClr val="BCBEC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77" name="Freeform: Shape 276">
                  <a:extLst>
                    <a:ext uri="{FF2B5EF4-FFF2-40B4-BE49-F238E27FC236}">
                      <a16:creationId xmlns:a16="http://schemas.microsoft.com/office/drawing/2014/main" id="{159D2B8D-AEB4-5411-64CE-65C04C1D5973}"/>
                    </a:ext>
                  </a:extLst>
                </p:cNvPr>
                <p:cNvSpPr/>
                <p:nvPr/>
              </p:nvSpPr>
              <p:spPr>
                <a:xfrm>
                  <a:off x="9368408" y="-2836297"/>
                  <a:ext cx="831109" cy="156972"/>
                </a:xfrm>
                <a:custGeom>
                  <a:avLst/>
                  <a:gdLst>
                    <a:gd name="connsiteX0" fmla="*/ 818579 w 831109"/>
                    <a:gd name="connsiteY0" fmla="*/ 0 h 156972"/>
                    <a:gd name="connsiteX1" fmla="*/ 0 w 831109"/>
                    <a:gd name="connsiteY1" fmla="*/ 2286 h 156972"/>
                    <a:gd name="connsiteX2" fmla="*/ 17240 w 831109"/>
                    <a:gd name="connsiteY2" fmla="*/ 156972 h 156972"/>
                    <a:gd name="connsiteX3" fmla="*/ 827437 w 831109"/>
                    <a:gd name="connsiteY3" fmla="*/ 152686 h 156972"/>
                    <a:gd name="connsiteX4" fmla="*/ 818579 w 831109"/>
                    <a:gd name="connsiteY4" fmla="*/ 0 h 156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31109" h="156972">
                      <a:moveTo>
                        <a:pt x="818579" y="0"/>
                      </a:moveTo>
                      <a:lnTo>
                        <a:pt x="0" y="2286"/>
                      </a:lnTo>
                      <a:cubicBezTo>
                        <a:pt x="12287" y="49816"/>
                        <a:pt x="17050" y="104489"/>
                        <a:pt x="17240" y="156972"/>
                      </a:cubicBezTo>
                      <a:lnTo>
                        <a:pt x="827437" y="152686"/>
                      </a:lnTo>
                      <a:cubicBezTo>
                        <a:pt x="835057" y="103442"/>
                        <a:pt x="830199" y="51340"/>
                        <a:pt x="818579" y="0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78" name="Freeform: Shape 277">
                  <a:extLst>
                    <a:ext uri="{FF2B5EF4-FFF2-40B4-BE49-F238E27FC236}">
                      <a16:creationId xmlns:a16="http://schemas.microsoft.com/office/drawing/2014/main" id="{94F5E138-3345-EF6A-B4A5-2BCDBF4E0817}"/>
                    </a:ext>
                  </a:extLst>
                </p:cNvPr>
                <p:cNvSpPr/>
                <p:nvPr/>
              </p:nvSpPr>
              <p:spPr>
                <a:xfrm>
                  <a:off x="9586913" y="-2968059"/>
                  <a:ext cx="492210" cy="79949"/>
                </a:xfrm>
                <a:custGeom>
                  <a:avLst/>
                  <a:gdLst>
                    <a:gd name="connsiteX0" fmla="*/ 157924 w 492210"/>
                    <a:gd name="connsiteY0" fmla="*/ 412 h 79949"/>
                    <a:gd name="connsiteX1" fmla="*/ 15525 w 492210"/>
                    <a:gd name="connsiteY1" fmla="*/ 24129 h 79949"/>
                    <a:gd name="connsiteX2" fmla="*/ 190 w 492210"/>
                    <a:gd name="connsiteY2" fmla="*/ 42513 h 79949"/>
                    <a:gd name="connsiteX3" fmla="*/ 17335 w 492210"/>
                    <a:gd name="connsiteY3" fmla="*/ 55181 h 79949"/>
                    <a:gd name="connsiteX4" fmla="*/ 359473 w 492210"/>
                    <a:gd name="connsiteY4" fmla="*/ 74707 h 79949"/>
                    <a:gd name="connsiteX5" fmla="*/ 492061 w 492210"/>
                    <a:gd name="connsiteY5" fmla="*/ 45751 h 79949"/>
                    <a:gd name="connsiteX6" fmla="*/ 357473 w 492210"/>
                    <a:gd name="connsiteY6" fmla="*/ 7270 h 79949"/>
                    <a:gd name="connsiteX7" fmla="*/ 157924 w 492210"/>
                    <a:gd name="connsiteY7" fmla="*/ 412 h 799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2210" h="79949">
                      <a:moveTo>
                        <a:pt x="157924" y="412"/>
                      </a:moveTo>
                      <a:cubicBezTo>
                        <a:pt x="109537" y="1460"/>
                        <a:pt x="59912" y="4698"/>
                        <a:pt x="15525" y="24129"/>
                      </a:cubicBezTo>
                      <a:cubicBezTo>
                        <a:pt x="7619" y="27558"/>
                        <a:pt x="-1429" y="34035"/>
                        <a:pt x="190" y="42513"/>
                      </a:cubicBezTo>
                      <a:cubicBezTo>
                        <a:pt x="1523" y="49942"/>
                        <a:pt x="10096" y="53276"/>
                        <a:pt x="17335" y="55181"/>
                      </a:cubicBezTo>
                      <a:cubicBezTo>
                        <a:pt x="128777" y="84518"/>
                        <a:pt x="245363" y="83089"/>
                        <a:pt x="359473" y="74707"/>
                      </a:cubicBezTo>
                      <a:cubicBezTo>
                        <a:pt x="381857" y="73088"/>
                        <a:pt x="496919" y="76326"/>
                        <a:pt x="492061" y="45751"/>
                      </a:cubicBezTo>
                      <a:cubicBezTo>
                        <a:pt x="485584" y="4889"/>
                        <a:pt x="385571" y="9842"/>
                        <a:pt x="357473" y="7270"/>
                      </a:cubicBezTo>
                      <a:cubicBezTo>
                        <a:pt x="291083" y="1269"/>
                        <a:pt x="224504" y="-1017"/>
                        <a:pt x="157924" y="412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79" name="Freeform: Shape 278">
                  <a:extLst>
                    <a:ext uri="{FF2B5EF4-FFF2-40B4-BE49-F238E27FC236}">
                      <a16:creationId xmlns:a16="http://schemas.microsoft.com/office/drawing/2014/main" id="{7049CDAB-1BE8-67BF-4EEC-44952BCEFA07}"/>
                    </a:ext>
                  </a:extLst>
                </p:cNvPr>
                <p:cNvSpPr/>
                <p:nvPr/>
              </p:nvSpPr>
              <p:spPr>
                <a:xfrm>
                  <a:off x="9442704" y="-2946501"/>
                  <a:ext cx="110680" cy="42862"/>
                </a:xfrm>
                <a:custGeom>
                  <a:avLst/>
                  <a:gdLst>
                    <a:gd name="connsiteX0" fmla="*/ 110681 w 110680"/>
                    <a:gd name="connsiteY0" fmla="*/ 21431 h 42862"/>
                    <a:gd name="connsiteX1" fmla="*/ 55340 w 110680"/>
                    <a:gd name="connsiteY1" fmla="*/ 42862 h 42862"/>
                    <a:gd name="connsiteX2" fmla="*/ 0 w 110680"/>
                    <a:gd name="connsiteY2" fmla="*/ 21431 h 42862"/>
                    <a:gd name="connsiteX3" fmla="*/ 55340 w 110680"/>
                    <a:gd name="connsiteY3" fmla="*/ 0 h 42862"/>
                    <a:gd name="connsiteX4" fmla="*/ 110681 w 110680"/>
                    <a:gd name="connsiteY4" fmla="*/ 21431 h 42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0680" h="42862">
                      <a:moveTo>
                        <a:pt x="110681" y="21431"/>
                      </a:moveTo>
                      <a:cubicBezTo>
                        <a:pt x="110681" y="33267"/>
                        <a:pt x="85904" y="42862"/>
                        <a:pt x="55340" y="42862"/>
                      </a:cubicBezTo>
                      <a:cubicBezTo>
                        <a:pt x="24777" y="42862"/>
                        <a:pt x="0" y="33267"/>
                        <a:pt x="0" y="21431"/>
                      </a:cubicBezTo>
                      <a:cubicBezTo>
                        <a:pt x="0" y="9595"/>
                        <a:pt x="24777" y="0"/>
                        <a:pt x="55340" y="0"/>
                      </a:cubicBezTo>
                      <a:cubicBezTo>
                        <a:pt x="85904" y="0"/>
                        <a:pt x="110681" y="9595"/>
                        <a:pt x="110681" y="21431"/>
                      </a:cubicBezTo>
                      <a:close/>
                    </a:path>
                  </a:pathLst>
                </a:custGeom>
                <a:solidFill>
                  <a:srgbClr val="D1D3D4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45BD44C7-7FF2-2392-848E-D347A1A52402}"/>
                  </a:ext>
                </a:extLst>
              </p:cNvPr>
              <p:cNvSpPr/>
              <p:nvPr/>
            </p:nvSpPr>
            <p:spPr>
              <a:xfrm>
                <a:off x="10215657" y="-2364238"/>
                <a:ext cx="373189" cy="395763"/>
              </a:xfrm>
              <a:custGeom>
                <a:avLst/>
                <a:gdLst>
                  <a:gd name="connsiteX0" fmla="*/ 373190 w 373189"/>
                  <a:gd name="connsiteY0" fmla="*/ 379857 h 395763"/>
                  <a:gd name="connsiteX1" fmla="*/ 59912 w 373189"/>
                  <a:gd name="connsiteY1" fmla="*/ 395764 h 395763"/>
                  <a:gd name="connsiteX2" fmla="*/ 0 w 373189"/>
                  <a:gd name="connsiteY2" fmla="*/ 15907 h 395763"/>
                  <a:gd name="connsiteX3" fmla="*/ 313182 w 373189"/>
                  <a:gd name="connsiteY3" fmla="*/ 0 h 395763"/>
                  <a:gd name="connsiteX4" fmla="*/ 373190 w 373189"/>
                  <a:gd name="connsiteY4" fmla="*/ 379857 h 395763"/>
                  <a:gd name="connsiteX5" fmla="*/ 92297 w 373189"/>
                  <a:gd name="connsiteY5" fmla="*/ 355949 h 395763"/>
                  <a:gd name="connsiteX6" fmla="*/ 328994 w 373189"/>
                  <a:gd name="connsiteY6" fmla="*/ 343948 h 395763"/>
                  <a:gd name="connsiteX7" fmla="*/ 281083 w 373189"/>
                  <a:gd name="connsiteY7" fmla="*/ 39815 h 395763"/>
                  <a:gd name="connsiteX8" fmla="*/ 44387 w 373189"/>
                  <a:gd name="connsiteY8" fmla="*/ 51816 h 395763"/>
                  <a:gd name="connsiteX9" fmla="*/ 92297 w 373189"/>
                  <a:gd name="connsiteY9" fmla="*/ 355949 h 3957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3189" h="395763">
                    <a:moveTo>
                      <a:pt x="373190" y="379857"/>
                    </a:moveTo>
                    <a:lnTo>
                      <a:pt x="59912" y="395764"/>
                    </a:lnTo>
                    <a:lnTo>
                      <a:pt x="0" y="15907"/>
                    </a:lnTo>
                    <a:lnTo>
                      <a:pt x="313182" y="0"/>
                    </a:lnTo>
                    <a:lnTo>
                      <a:pt x="373190" y="379857"/>
                    </a:lnTo>
                    <a:close/>
                    <a:moveTo>
                      <a:pt x="92297" y="355949"/>
                    </a:moveTo>
                    <a:lnTo>
                      <a:pt x="328994" y="343948"/>
                    </a:lnTo>
                    <a:lnTo>
                      <a:pt x="281083" y="39815"/>
                    </a:lnTo>
                    <a:lnTo>
                      <a:pt x="44387" y="51816"/>
                    </a:lnTo>
                    <a:lnTo>
                      <a:pt x="92297" y="355949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82348455-48C8-E5A4-7191-B04D959D6F77}"/>
                  </a:ext>
                </a:extLst>
              </p:cNvPr>
              <p:cNvSpPr/>
              <p:nvPr/>
            </p:nvSpPr>
            <p:spPr>
              <a:xfrm>
                <a:off x="10313098" y="-1701965"/>
                <a:ext cx="371379" cy="394525"/>
              </a:xfrm>
              <a:custGeom>
                <a:avLst/>
                <a:gdLst>
                  <a:gd name="connsiteX0" fmla="*/ 371380 w 371379"/>
                  <a:gd name="connsiteY0" fmla="*/ 380048 h 394525"/>
                  <a:gd name="connsiteX1" fmla="*/ 58102 w 371379"/>
                  <a:gd name="connsiteY1" fmla="*/ 394525 h 394525"/>
                  <a:gd name="connsiteX2" fmla="*/ 0 w 371379"/>
                  <a:gd name="connsiteY2" fmla="*/ 14478 h 394525"/>
                  <a:gd name="connsiteX3" fmla="*/ 313277 w 371379"/>
                  <a:gd name="connsiteY3" fmla="*/ 0 h 394525"/>
                  <a:gd name="connsiteX4" fmla="*/ 371380 w 371379"/>
                  <a:gd name="connsiteY4" fmla="*/ 380048 h 394525"/>
                  <a:gd name="connsiteX5" fmla="*/ 90583 w 371379"/>
                  <a:gd name="connsiteY5" fmla="*/ 354902 h 394525"/>
                  <a:gd name="connsiteX6" fmla="*/ 327374 w 371379"/>
                  <a:gd name="connsiteY6" fmla="*/ 343948 h 394525"/>
                  <a:gd name="connsiteX7" fmla="*/ 280797 w 371379"/>
                  <a:gd name="connsiteY7" fmla="*/ 39624 h 394525"/>
                  <a:gd name="connsiteX8" fmla="*/ 44005 w 371379"/>
                  <a:gd name="connsiteY8" fmla="*/ 50578 h 394525"/>
                  <a:gd name="connsiteX9" fmla="*/ 90583 w 371379"/>
                  <a:gd name="connsiteY9" fmla="*/ 354902 h 39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1379" h="394525">
                    <a:moveTo>
                      <a:pt x="371380" y="380048"/>
                    </a:moveTo>
                    <a:lnTo>
                      <a:pt x="58102" y="394525"/>
                    </a:lnTo>
                    <a:lnTo>
                      <a:pt x="0" y="14478"/>
                    </a:lnTo>
                    <a:lnTo>
                      <a:pt x="313277" y="0"/>
                    </a:lnTo>
                    <a:lnTo>
                      <a:pt x="371380" y="380048"/>
                    </a:lnTo>
                    <a:close/>
                    <a:moveTo>
                      <a:pt x="90583" y="354902"/>
                    </a:moveTo>
                    <a:lnTo>
                      <a:pt x="327374" y="343948"/>
                    </a:lnTo>
                    <a:lnTo>
                      <a:pt x="280797" y="39624"/>
                    </a:lnTo>
                    <a:lnTo>
                      <a:pt x="44005" y="50578"/>
                    </a:lnTo>
                    <a:lnTo>
                      <a:pt x="90583" y="354902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2B78834B-FC47-53EF-78FB-7CACF6D7D0EA}"/>
                  </a:ext>
                </a:extLst>
              </p:cNvPr>
              <p:cNvSpPr/>
              <p:nvPr/>
            </p:nvSpPr>
            <p:spPr>
              <a:xfrm>
                <a:off x="10429398" y="-1040929"/>
                <a:ext cx="377856" cy="399002"/>
              </a:xfrm>
              <a:custGeom>
                <a:avLst/>
                <a:gdLst>
                  <a:gd name="connsiteX0" fmla="*/ 64865 w 377856"/>
                  <a:gd name="connsiteY0" fmla="*/ 399002 h 399002"/>
                  <a:gd name="connsiteX1" fmla="*/ 0 w 377856"/>
                  <a:gd name="connsiteY1" fmla="*/ 20002 h 399002"/>
                  <a:gd name="connsiteX2" fmla="*/ 312992 w 377856"/>
                  <a:gd name="connsiteY2" fmla="*/ 0 h 399002"/>
                  <a:gd name="connsiteX3" fmla="*/ 377857 w 377856"/>
                  <a:gd name="connsiteY3" fmla="*/ 379000 h 399002"/>
                  <a:gd name="connsiteX4" fmla="*/ 64865 w 377856"/>
                  <a:gd name="connsiteY4" fmla="*/ 399002 h 399002"/>
                  <a:gd name="connsiteX5" fmla="*/ 44672 w 377856"/>
                  <a:gd name="connsiteY5" fmla="*/ 55340 h 399002"/>
                  <a:gd name="connsiteX6" fmla="*/ 96583 w 377856"/>
                  <a:gd name="connsiteY6" fmla="*/ 358807 h 399002"/>
                  <a:gd name="connsiteX7" fmla="*/ 333089 w 377856"/>
                  <a:gd name="connsiteY7" fmla="*/ 343757 h 399002"/>
                  <a:gd name="connsiteX8" fmla="*/ 281178 w 377856"/>
                  <a:gd name="connsiteY8" fmla="*/ 40291 h 399002"/>
                  <a:gd name="connsiteX9" fmla="*/ 44672 w 377856"/>
                  <a:gd name="connsiteY9" fmla="*/ 55340 h 399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77856" h="399002">
                    <a:moveTo>
                      <a:pt x="64865" y="399002"/>
                    </a:moveTo>
                    <a:lnTo>
                      <a:pt x="0" y="20002"/>
                    </a:lnTo>
                    <a:lnTo>
                      <a:pt x="312992" y="0"/>
                    </a:lnTo>
                    <a:lnTo>
                      <a:pt x="377857" y="379000"/>
                    </a:lnTo>
                    <a:lnTo>
                      <a:pt x="64865" y="399002"/>
                    </a:lnTo>
                    <a:close/>
                    <a:moveTo>
                      <a:pt x="44672" y="55340"/>
                    </a:moveTo>
                    <a:lnTo>
                      <a:pt x="96583" y="358807"/>
                    </a:lnTo>
                    <a:lnTo>
                      <a:pt x="333089" y="343757"/>
                    </a:lnTo>
                    <a:lnTo>
                      <a:pt x="281178" y="40291"/>
                    </a:lnTo>
                    <a:lnTo>
                      <a:pt x="44672" y="55340"/>
                    </a:lnTo>
                    <a:close/>
                  </a:path>
                </a:pathLst>
              </a:custGeom>
              <a:solidFill>
                <a:srgbClr val="BCBEC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50" name="Graphic 2">
                <a:extLst>
                  <a:ext uri="{FF2B5EF4-FFF2-40B4-BE49-F238E27FC236}">
                    <a16:creationId xmlns:a16="http://schemas.microsoft.com/office/drawing/2014/main" id="{1F130CE2-3B9B-2934-640C-48C473F82349}"/>
                  </a:ext>
                </a:extLst>
              </p:cNvPr>
              <p:cNvGrpSpPr/>
              <p:nvPr/>
            </p:nvGrpSpPr>
            <p:grpSpPr>
              <a:xfrm>
                <a:off x="9072075" y="-2297097"/>
                <a:ext cx="1075583" cy="362627"/>
                <a:chOff x="9072075" y="-2297097"/>
                <a:chExt cx="1075583" cy="362627"/>
              </a:xfrm>
            </p:grpSpPr>
            <p:sp>
              <p:nvSpPr>
                <p:cNvPr id="272" name="Freeform: Shape 271">
                  <a:extLst>
                    <a:ext uri="{FF2B5EF4-FFF2-40B4-BE49-F238E27FC236}">
                      <a16:creationId xmlns:a16="http://schemas.microsoft.com/office/drawing/2014/main" id="{60805EF0-4FAE-30F2-64DF-04409C6500B0}"/>
                    </a:ext>
                  </a:extLst>
                </p:cNvPr>
                <p:cNvSpPr/>
                <p:nvPr/>
              </p:nvSpPr>
              <p:spPr>
                <a:xfrm>
                  <a:off x="9093983" y="-2213467"/>
                  <a:ext cx="1034530" cy="79162"/>
                </a:xfrm>
                <a:custGeom>
                  <a:avLst/>
                  <a:gdLst>
                    <a:gd name="connsiteX0" fmla="*/ 23823 w 1034530"/>
                    <a:gd name="connsiteY0" fmla="*/ 79163 h 79162"/>
                    <a:gd name="connsiteX1" fmla="*/ 10 w 1034530"/>
                    <a:gd name="connsiteY1" fmla="*/ 56112 h 79162"/>
                    <a:gd name="connsiteX2" fmla="*/ 23061 w 1034530"/>
                    <a:gd name="connsiteY2" fmla="*/ 31538 h 79162"/>
                    <a:gd name="connsiteX3" fmla="*/ 1009946 w 1034530"/>
                    <a:gd name="connsiteY3" fmla="*/ 10 h 79162"/>
                    <a:gd name="connsiteX4" fmla="*/ 1034521 w 1034530"/>
                    <a:gd name="connsiteY4" fmla="*/ 23061 h 79162"/>
                    <a:gd name="connsiteX5" fmla="*/ 1011470 w 1034530"/>
                    <a:gd name="connsiteY5" fmla="*/ 47635 h 79162"/>
                    <a:gd name="connsiteX6" fmla="*/ 24585 w 1034530"/>
                    <a:gd name="connsiteY6" fmla="*/ 79163 h 79162"/>
                    <a:gd name="connsiteX7" fmla="*/ 23823 w 1034530"/>
                    <a:gd name="connsiteY7" fmla="*/ 79163 h 7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4530" h="79162">
                      <a:moveTo>
                        <a:pt x="23823" y="79163"/>
                      </a:moveTo>
                      <a:cubicBezTo>
                        <a:pt x="11059" y="79163"/>
                        <a:pt x="487" y="68971"/>
                        <a:pt x="10" y="56112"/>
                      </a:cubicBezTo>
                      <a:cubicBezTo>
                        <a:pt x="-371" y="42968"/>
                        <a:pt x="9916" y="32014"/>
                        <a:pt x="23061" y="31538"/>
                      </a:cubicBezTo>
                      <a:lnTo>
                        <a:pt x="1009946" y="10"/>
                      </a:lnTo>
                      <a:cubicBezTo>
                        <a:pt x="1023281" y="-371"/>
                        <a:pt x="1034140" y="9916"/>
                        <a:pt x="1034521" y="23061"/>
                      </a:cubicBezTo>
                      <a:cubicBezTo>
                        <a:pt x="1034901" y="36205"/>
                        <a:pt x="1024615" y="47159"/>
                        <a:pt x="1011470" y="47635"/>
                      </a:cubicBezTo>
                      <a:lnTo>
                        <a:pt x="24585" y="79163"/>
                      </a:lnTo>
                      <a:cubicBezTo>
                        <a:pt x="24394" y="79163"/>
                        <a:pt x="24108" y="79163"/>
                        <a:pt x="23823" y="79163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73" name="Freeform: Shape 272">
                  <a:extLst>
                    <a:ext uri="{FF2B5EF4-FFF2-40B4-BE49-F238E27FC236}">
                      <a16:creationId xmlns:a16="http://schemas.microsoft.com/office/drawing/2014/main" id="{7C39F1BD-7129-DFB8-C096-2B002EDE3D01}"/>
                    </a:ext>
                  </a:extLst>
                </p:cNvPr>
                <p:cNvSpPr/>
                <p:nvPr/>
              </p:nvSpPr>
              <p:spPr>
                <a:xfrm>
                  <a:off x="9113128" y="-2113550"/>
                  <a:ext cx="1034530" cy="79162"/>
                </a:xfrm>
                <a:custGeom>
                  <a:avLst/>
                  <a:gdLst>
                    <a:gd name="connsiteX0" fmla="*/ 23823 w 1034530"/>
                    <a:gd name="connsiteY0" fmla="*/ 79163 h 79162"/>
                    <a:gd name="connsiteX1" fmla="*/ 10 w 1034530"/>
                    <a:gd name="connsiteY1" fmla="*/ 56113 h 79162"/>
                    <a:gd name="connsiteX2" fmla="*/ 23061 w 1034530"/>
                    <a:gd name="connsiteY2" fmla="*/ 31538 h 79162"/>
                    <a:gd name="connsiteX3" fmla="*/ 1009946 w 1034530"/>
                    <a:gd name="connsiteY3" fmla="*/ 10 h 79162"/>
                    <a:gd name="connsiteX4" fmla="*/ 1034520 w 1034530"/>
                    <a:gd name="connsiteY4" fmla="*/ 23061 h 79162"/>
                    <a:gd name="connsiteX5" fmla="*/ 1011470 w 1034530"/>
                    <a:gd name="connsiteY5" fmla="*/ 47635 h 79162"/>
                    <a:gd name="connsiteX6" fmla="*/ 24585 w 1034530"/>
                    <a:gd name="connsiteY6" fmla="*/ 79163 h 79162"/>
                    <a:gd name="connsiteX7" fmla="*/ 23823 w 1034530"/>
                    <a:gd name="connsiteY7" fmla="*/ 79163 h 79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4530" h="79162">
                      <a:moveTo>
                        <a:pt x="23823" y="79163"/>
                      </a:moveTo>
                      <a:cubicBezTo>
                        <a:pt x="11059" y="79163"/>
                        <a:pt x="486" y="68971"/>
                        <a:pt x="10" y="56113"/>
                      </a:cubicBezTo>
                      <a:cubicBezTo>
                        <a:pt x="-371" y="42968"/>
                        <a:pt x="9916" y="32014"/>
                        <a:pt x="23061" y="31538"/>
                      </a:cubicBezTo>
                      <a:lnTo>
                        <a:pt x="1009946" y="10"/>
                      </a:lnTo>
                      <a:cubicBezTo>
                        <a:pt x="1023376" y="-371"/>
                        <a:pt x="1034044" y="9916"/>
                        <a:pt x="1034520" y="23061"/>
                      </a:cubicBezTo>
                      <a:cubicBezTo>
                        <a:pt x="1034902" y="36205"/>
                        <a:pt x="1024615" y="47159"/>
                        <a:pt x="1011470" y="47635"/>
                      </a:cubicBezTo>
                      <a:lnTo>
                        <a:pt x="24585" y="79163"/>
                      </a:lnTo>
                      <a:cubicBezTo>
                        <a:pt x="24299" y="79163"/>
                        <a:pt x="24013" y="79163"/>
                        <a:pt x="23823" y="79163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74" name="Freeform: Shape 273">
                  <a:extLst>
                    <a:ext uri="{FF2B5EF4-FFF2-40B4-BE49-F238E27FC236}">
                      <a16:creationId xmlns:a16="http://schemas.microsoft.com/office/drawing/2014/main" id="{A8814FE4-2124-8177-B034-EF91A01B92C8}"/>
                    </a:ext>
                  </a:extLst>
                </p:cNvPr>
                <p:cNvSpPr/>
                <p:nvPr/>
              </p:nvSpPr>
              <p:spPr>
                <a:xfrm>
                  <a:off x="9132178" y="-1997922"/>
                  <a:ext cx="541135" cy="63452"/>
                </a:xfrm>
                <a:custGeom>
                  <a:avLst/>
                  <a:gdLst>
                    <a:gd name="connsiteX0" fmla="*/ 23823 w 541135"/>
                    <a:gd name="connsiteY0" fmla="*/ 63452 h 63452"/>
                    <a:gd name="connsiteX1" fmla="*/ 10 w 541135"/>
                    <a:gd name="connsiteY1" fmla="*/ 40402 h 63452"/>
                    <a:gd name="connsiteX2" fmla="*/ 23061 w 541135"/>
                    <a:gd name="connsiteY2" fmla="*/ 15827 h 63452"/>
                    <a:gd name="connsiteX3" fmla="*/ 516551 w 541135"/>
                    <a:gd name="connsiteY3" fmla="*/ 16 h 63452"/>
                    <a:gd name="connsiteX4" fmla="*/ 541126 w 541135"/>
                    <a:gd name="connsiteY4" fmla="*/ 23066 h 63452"/>
                    <a:gd name="connsiteX5" fmla="*/ 518075 w 541135"/>
                    <a:gd name="connsiteY5" fmla="*/ 47641 h 63452"/>
                    <a:gd name="connsiteX6" fmla="*/ 24585 w 541135"/>
                    <a:gd name="connsiteY6" fmla="*/ 63452 h 63452"/>
                    <a:gd name="connsiteX7" fmla="*/ 23823 w 541135"/>
                    <a:gd name="connsiteY7" fmla="*/ 63452 h 634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1135" h="63452">
                      <a:moveTo>
                        <a:pt x="23823" y="63452"/>
                      </a:moveTo>
                      <a:cubicBezTo>
                        <a:pt x="11059" y="63452"/>
                        <a:pt x="486" y="53260"/>
                        <a:pt x="10" y="40402"/>
                      </a:cubicBezTo>
                      <a:cubicBezTo>
                        <a:pt x="-371" y="27257"/>
                        <a:pt x="9916" y="16303"/>
                        <a:pt x="23061" y="15827"/>
                      </a:cubicBezTo>
                      <a:lnTo>
                        <a:pt x="516551" y="16"/>
                      </a:lnTo>
                      <a:cubicBezTo>
                        <a:pt x="529886" y="-461"/>
                        <a:pt x="540744" y="9922"/>
                        <a:pt x="541126" y="23066"/>
                      </a:cubicBezTo>
                      <a:cubicBezTo>
                        <a:pt x="541507" y="36211"/>
                        <a:pt x="531219" y="47164"/>
                        <a:pt x="518075" y="47641"/>
                      </a:cubicBezTo>
                      <a:lnTo>
                        <a:pt x="24585" y="63452"/>
                      </a:lnTo>
                      <a:cubicBezTo>
                        <a:pt x="24299" y="63452"/>
                        <a:pt x="24108" y="63452"/>
                        <a:pt x="23823" y="63452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75" name="Freeform: Shape 274">
                  <a:extLst>
                    <a:ext uri="{FF2B5EF4-FFF2-40B4-BE49-F238E27FC236}">
                      <a16:creationId xmlns:a16="http://schemas.microsoft.com/office/drawing/2014/main" id="{3C057E44-AD33-7980-F629-5410EB101714}"/>
                    </a:ext>
                  </a:extLst>
                </p:cNvPr>
                <p:cNvSpPr/>
                <p:nvPr/>
              </p:nvSpPr>
              <p:spPr>
                <a:xfrm>
                  <a:off x="9072075" y="-2297097"/>
                  <a:ext cx="541135" cy="63446"/>
                </a:xfrm>
                <a:custGeom>
                  <a:avLst/>
                  <a:gdLst>
                    <a:gd name="connsiteX0" fmla="*/ 23823 w 541135"/>
                    <a:gd name="connsiteY0" fmla="*/ 63447 h 63446"/>
                    <a:gd name="connsiteX1" fmla="*/ 10 w 541135"/>
                    <a:gd name="connsiteY1" fmla="*/ 40396 h 63446"/>
                    <a:gd name="connsiteX2" fmla="*/ 23061 w 541135"/>
                    <a:gd name="connsiteY2" fmla="*/ 15822 h 63446"/>
                    <a:gd name="connsiteX3" fmla="*/ 516551 w 541135"/>
                    <a:gd name="connsiteY3" fmla="*/ 10 h 63446"/>
                    <a:gd name="connsiteX4" fmla="*/ 541126 w 541135"/>
                    <a:gd name="connsiteY4" fmla="*/ 23061 h 63446"/>
                    <a:gd name="connsiteX5" fmla="*/ 518075 w 541135"/>
                    <a:gd name="connsiteY5" fmla="*/ 47635 h 63446"/>
                    <a:gd name="connsiteX6" fmla="*/ 24585 w 541135"/>
                    <a:gd name="connsiteY6" fmla="*/ 63447 h 63446"/>
                    <a:gd name="connsiteX7" fmla="*/ 23823 w 541135"/>
                    <a:gd name="connsiteY7" fmla="*/ 63447 h 63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1135" h="63446">
                      <a:moveTo>
                        <a:pt x="23823" y="63447"/>
                      </a:moveTo>
                      <a:cubicBezTo>
                        <a:pt x="11059" y="63447"/>
                        <a:pt x="487" y="53255"/>
                        <a:pt x="10" y="40396"/>
                      </a:cubicBezTo>
                      <a:cubicBezTo>
                        <a:pt x="-371" y="27252"/>
                        <a:pt x="9916" y="16298"/>
                        <a:pt x="23061" y="15822"/>
                      </a:cubicBezTo>
                      <a:lnTo>
                        <a:pt x="516551" y="10"/>
                      </a:lnTo>
                      <a:cubicBezTo>
                        <a:pt x="529886" y="-371"/>
                        <a:pt x="540745" y="9916"/>
                        <a:pt x="541126" y="23061"/>
                      </a:cubicBezTo>
                      <a:cubicBezTo>
                        <a:pt x="541507" y="36205"/>
                        <a:pt x="531220" y="47159"/>
                        <a:pt x="518075" y="47635"/>
                      </a:cubicBezTo>
                      <a:lnTo>
                        <a:pt x="24585" y="63447"/>
                      </a:lnTo>
                      <a:cubicBezTo>
                        <a:pt x="24394" y="63447"/>
                        <a:pt x="24109" y="63447"/>
                        <a:pt x="23823" y="63447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51" name="Graphic 2">
                <a:extLst>
                  <a:ext uri="{FF2B5EF4-FFF2-40B4-BE49-F238E27FC236}">
                    <a16:creationId xmlns:a16="http://schemas.microsoft.com/office/drawing/2014/main" id="{04B59FAF-313D-7B07-203D-66FC0C539E78}"/>
                  </a:ext>
                </a:extLst>
              </p:cNvPr>
              <p:cNvGrpSpPr/>
              <p:nvPr/>
            </p:nvGrpSpPr>
            <p:grpSpPr>
              <a:xfrm>
                <a:off x="9199423" y="-1611394"/>
                <a:ext cx="1083969" cy="388822"/>
                <a:chOff x="9199423" y="-1611394"/>
                <a:chExt cx="1083969" cy="388822"/>
              </a:xfrm>
            </p:grpSpPr>
            <p:sp>
              <p:nvSpPr>
                <p:cNvPr id="268" name="Freeform: Shape 267">
                  <a:extLst>
                    <a:ext uri="{FF2B5EF4-FFF2-40B4-BE49-F238E27FC236}">
                      <a16:creationId xmlns:a16="http://schemas.microsoft.com/office/drawing/2014/main" id="{A203FE07-D1A0-06AA-6C05-0D55E688A893}"/>
                    </a:ext>
                  </a:extLst>
                </p:cNvPr>
                <p:cNvSpPr/>
                <p:nvPr/>
              </p:nvSpPr>
              <p:spPr>
                <a:xfrm>
                  <a:off x="9227522" y="-1559974"/>
                  <a:ext cx="1030629" cy="140425"/>
                </a:xfrm>
                <a:custGeom>
                  <a:avLst/>
                  <a:gdLst>
                    <a:gd name="connsiteX0" fmla="*/ 23825 w 1030629"/>
                    <a:gd name="connsiteY0" fmla="*/ 140426 h 140425"/>
                    <a:gd name="connsiteX1" fmla="*/ 107 w 1030629"/>
                    <a:gd name="connsiteY1" fmla="*/ 118804 h 140425"/>
                    <a:gd name="connsiteX2" fmla="*/ 21539 w 1030629"/>
                    <a:gd name="connsiteY2" fmla="*/ 92896 h 140425"/>
                    <a:gd name="connsiteX3" fmla="*/ 1004614 w 1030629"/>
                    <a:gd name="connsiteY3" fmla="*/ 122 h 140425"/>
                    <a:gd name="connsiteX4" fmla="*/ 1030522 w 1030629"/>
                    <a:gd name="connsiteY4" fmla="*/ 21554 h 140425"/>
                    <a:gd name="connsiteX5" fmla="*/ 1009091 w 1030629"/>
                    <a:gd name="connsiteY5" fmla="*/ 47462 h 140425"/>
                    <a:gd name="connsiteX6" fmla="*/ 26111 w 1030629"/>
                    <a:gd name="connsiteY6" fmla="*/ 140330 h 140425"/>
                    <a:gd name="connsiteX7" fmla="*/ 23825 w 1030629"/>
                    <a:gd name="connsiteY7" fmla="*/ 140426 h 140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0629" h="140425">
                      <a:moveTo>
                        <a:pt x="23825" y="140426"/>
                      </a:moveTo>
                      <a:cubicBezTo>
                        <a:pt x="11728" y="140426"/>
                        <a:pt x="1346" y="131187"/>
                        <a:pt x="107" y="118804"/>
                      </a:cubicBezTo>
                      <a:cubicBezTo>
                        <a:pt x="-1131" y="105755"/>
                        <a:pt x="8489" y="94134"/>
                        <a:pt x="21539" y="92896"/>
                      </a:cubicBezTo>
                      <a:lnTo>
                        <a:pt x="1004614" y="122"/>
                      </a:lnTo>
                      <a:cubicBezTo>
                        <a:pt x="1017663" y="-1211"/>
                        <a:pt x="1029284" y="8505"/>
                        <a:pt x="1030522" y="21554"/>
                      </a:cubicBezTo>
                      <a:cubicBezTo>
                        <a:pt x="1031760" y="34603"/>
                        <a:pt x="1022140" y="46224"/>
                        <a:pt x="1009091" y="47462"/>
                      </a:cubicBezTo>
                      <a:lnTo>
                        <a:pt x="26111" y="140330"/>
                      </a:lnTo>
                      <a:cubicBezTo>
                        <a:pt x="25349" y="140330"/>
                        <a:pt x="24587" y="140426"/>
                        <a:pt x="23825" y="140426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69" name="Freeform: Shape 268">
                  <a:extLst>
                    <a:ext uri="{FF2B5EF4-FFF2-40B4-BE49-F238E27FC236}">
                      <a16:creationId xmlns:a16="http://schemas.microsoft.com/office/drawing/2014/main" id="{C8103918-8A76-5687-FEA3-D67FABA76FE3}"/>
                    </a:ext>
                  </a:extLst>
                </p:cNvPr>
                <p:cNvSpPr/>
                <p:nvPr/>
              </p:nvSpPr>
              <p:spPr>
                <a:xfrm>
                  <a:off x="9252763" y="-1461470"/>
                  <a:ext cx="1030629" cy="140410"/>
                </a:xfrm>
                <a:custGeom>
                  <a:avLst/>
                  <a:gdLst>
                    <a:gd name="connsiteX0" fmla="*/ 23825 w 1030629"/>
                    <a:gd name="connsiteY0" fmla="*/ 140411 h 140410"/>
                    <a:gd name="connsiteX1" fmla="*/ 107 w 1030629"/>
                    <a:gd name="connsiteY1" fmla="*/ 118789 h 140410"/>
                    <a:gd name="connsiteX2" fmla="*/ 21539 w 1030629"/>
                    <a:gd name="connsiteY2" fmla="*/ 92881 h 140410"/>
                    <a:gd name="connsiteX3" fmla="*/ 1004614 w 1030629"/>
                    <a:gd name="connsiteY3" fmla="*/ 107 h 140410"/>
                    <a:gd name="connsiteX4" fmla="*/ 1030522 w 1030629"/>
                    <a:gd name="connsiteY4" fmla="*/ 21539 h 140410"/>
                    <a:gd name="connsiteX5" fmla="*/ 1009091 w 1030629"/>
                    <a:gd name="connsiteY5" fmla="*/ 47447 h 140410"/>
                    <a:gd name="connsiteX6" fmla="*/ 26015 w 1030629"/>
                    <a:gd name="connsiteY6" fmla="*/ 140315 h 140410"/>
                    <a:gd name="connsiteX7" fmla="*/ 23825 w 1030629"/>
                    <a:gd name="connsiteY7" fmla="*/ 140411 h 140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30629" h="140410">
                      <a:moveTo>
                        <a:pt x="23825" y="140411"/>
                      </a:moveTo>
                      <a:cubicBezTo>
                        <a:pt x="11728" y="140411"/>
                        <a:pt x="1346" y="131171"/>
                        <a:pt x="107" y="118789"/>
                      </a:cubicBezTo>
                      <a:cubicBezTo>
                        <a:pt x="-1131" y="105740"/>
                        <a:pt x="8489" y="94119"/>
                        <a:pt x="21539" y="92881"/>
                      </a:cubicBezTo>
                      <a:lnTo>
                        <a:pt x="1004614" y="107"/>
                      </a:lnTo>
                      <a:cubicBezTo>
                        <a:pt x="1017663" y="-1131"/>
                        <a:pt x="1029284" y="8489"/>
                        <a:pt x="1030522" y="21539"/>
                      </a:cubicBezTo>
                      <a:cubicBezTo>
                        <a:pt x="1031760" y="34588"/>
                        <a:pt x="1022140" y="46208"/>
                        <a:pt x="1009091" y="47447"/>
                      </a:cubicBezTo>
                      <a:lnTo>
                        <a:pt x="26015" y="140315"/>
                      </a:lnTo>
                      <a:cubicBezTo>
                        <a:pt x="25349" y="140411"/>
                        <a:pt x="24587" y="140411"/>
                        <a:pt x="23825" y="140411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70" name="Freeform: Shape 269">
                  <a:extLst>
                    <a:ext uri="{FF2B5EF4-FFF2-40B4-BE49-F238E27FC236}">
                      <a16:creationId xmlns:a16="http://schemas.microsoft.com/office/drawing/2014/main" id="{DEFC4828-357D-3081-309B-CDC67228FD00}"/>
                    </a:ext>
                  </a:extLst>
                </p:cNvPr>
                <p:cNvSpPr/>
                <p:nvPr/>
              </p:nvSpPr>
              <p:spPr>
                <a:xfrm>
                  <a:off x="9278004" y="-1316485"/>
                  <a:ext cx="539043" cy="93914"/>
                </a:xfrm>
                <a:custGeom>
                  <a:avLst/>
                  <a:gdLst>
                    <a:gd name="connsiteX0" fmla="*/ 23825 w 539043"/>
                    <a:gd name="connsiteY0" fmla="*/ 93914 h 93914"/>
                    <a:gd name="connsiteX1" fmla="*/ 107 w 539043"/>
                    <a:gd name="connsiteY1" fmla="*/ 72388 h 93914"/>
                    <a:gd name="connsiteX2" fmla="*/ 21539 w 539043"/>
                    <a:gd name="connsiteY2" fmla="*/ 46480 h 93914"/>
                    <a:gd name="connsiteX3" fmla="*/ 513029 w 539043"/>
                    <a:gd name="connsiteY3" fmla="*/ 93 h 93914"/>
                    <a:gd name="connsiteX4" fmla="*/ 538937 w 539043"/>
                    <a:gd name="connsiteY4" fmla="*/ 21524 h 93914"/>
                    <a:gd name="connsiteX5" fmla="*/ 517505 w 539043"/>
                    <a:gd name="connsiteY5" fmla="*/ 47432 h 93914"/>
                    <a:gd name="connsiteX6" fmla="*/ 26015 w 539043"/>
                    <a:gd name="connsiteY6" fmla="*/ 93819 h 93914"/>
                    <a:gd name="connsiteX7" fmla="*/ 23825 w 539043"/>
                    <a:gd name="connsiteY7" fmla="*/ 93914 h 939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9043" h="93914">
                      <a:moveTo>
                        <a:pt x="23825" y="93914"/>
                      </a:moveTo>
                      <a:cubicBezTo>
                        <a:pt x="11728" y="93914"/>
                        <a:pt x="1346" y="84675"/>
                        <a:pt x="107" y="72388"/>
                      </a:cubicBezTo>
                      <a:cubicBezTo>
                        <a:pt x="-1131" y="59243"/>
                        <a:pt x="8489" y="47718"/>
                        <a:pt x="21539" y="46480"/>
                      </a:cubicBezTo>
                      <a:lnTo>
                        <a:pt x="513029" y="93"/>
                      </a:lnTo>
                      <a:cubicBezTo>
                        <a:pt x="526078" y="-1050"/>
                        <a:pt x="537698" y="8475"/>
                        <a:pt x="538937" y="21524"/>
                      </a:cubicBezTo>
                      <a:cubicBezTo>
                        <a:pt x="540175" y="34669"/>
                        <a:pt x="530555" y="46194"/>
                        <a:pt x="517505" y="47432"/>
                      </a:cubicBezTo>
                      <a:lnTo>
                        <a:pt x="26015" y="93819"/>
                      </a:lnTo>
                      <a:cubicBezTo>
                        <a:pt x="25349" y="93914"/>
                        <a:pt x="24587" y="93914"/>
                        <a:pt x="23825" y="93914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71" name="Freeform: Shape 270">
                  <a:extLst>
                    <a:ext uri="{FF2B5EF4-FFF2-40B4-BE49-F238E27FC236}">
                      <a16:creationId xmlns:a16="http://schemas.microsoft.com/office/drawing/2014/main" id="{FEE975D0-4ED7-A2F7-46BE-47E157351081}"/>
                    </a:ext>
                  </a:extLst>
                </p:cNvPr>
                <p:cNvSpPr/>
                <p:nvPr/>
              </p:nvSpPr>
              <p:spPr>
                <a:xfrm>
                  <a:off x="9199423" y="-1611394"/>
                  <a:ext cx="539043" cy="94023"/>
                </a:xfrm>
                <a:custGeom>
                  <a:avLst/>
                  <a:gdLst>
                    <a:gd name="connsiteX0" fmla="*/ 23825 w 539043"/>
                    <a:gd name="connsiteY0" fmla="*/ 94024 h 94023"/>
                    <a:gd name="connsiteX1" fmla="*/ 107 w 539043"/>
                    <a:gd name="connsiteY1" fmla="*/ 72402 h 94023"/>
                    <a:gd name="connsiteX2" fmla="*/ 21539 w 539043"/>
                    <a:gd name="connsiteY2" fmla="*/ 46494 h 94023"/>
                    <a:gd name="connsiteX3" fmla="*/ 513029 w 539043"/>
                    <a:gd name="connsiteY3" fmla="*/ 107 h 94023"/>
                    <a:gd name="connsiteX4" fmla="*/ 538937 w 539043"/>
                    <a:gd name="connsiteY4" fmla="*/ 21539 h 94023"/>
                    <a:gd name="connsiteX5" fmla="*/ 517505 w 539043"/>
                    <a:gd name="connsiteY5" fmla="*/ 47447 h 94023"/>
                    <a:gd name="connsiteX6" fmla="*/ 26015 w 539043"/>
                    <a:gd name="connsiteY6" fmla="*/ 93833 h 94023"/>
                    <a:gd name="connsiteX7" fmla="*/ 23825 w 539043"/>
                    <a:gd name="connsiteY7" fmla="*/ 94024 h 9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9043" h="94023">
                      <a:moveTo>
                        <a:pt x="23825" y="94024"/>
                      </a:moveTo>
                      <a:cubicBezTo>
                        <a:pt x="11728" y="94024"/>
                        <a:pt x="1346" y="84785"/>
                        <a:pt x="107" y="72402"/>
                      </a:cubicBezTo>
                      <a:cubicBezTo>
                        <a:pt x="-1131" y="59353"/>
                        <a:pt x="8489" y="47732"/>
                        <a:pt x="21539" y="46494"/>
                      </a:cubicBezTo>
                      <a:lnTo>
                        <a:pt x="513029" y="107"/>
                      </a:lnTo>
                      <a:cubicBezTo>
                        <a:pt x="526078" y="-1131"/>
                        <a:pt x="537698" y="8489"/>
                        <a:pt x="538937" y="21539"/>
                      </a:cubicBezTo>
                      <a:cubicBezTo>
                        <a:pt x="540175" y="34588"/>
                        <a:pt x="530555" y="46208"/>
                        <a:pt x="517505" y="47447"/>
                      </a:cubicBezTo>
                      <a:lnTo>
                        <a:pt x="26015" y="93833"/>
                      </a:lnTo>
                      <a:cubicBezTo>
                        <a:pt x="25349" y="94024"/>
                        <a:pt x="24587" y="94024"/>
                        <a:pt x="23825" y="94024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252" name="Graphic 2">
                <a:extLst>
                  <a:ext uri="{FF2B5EF4-FFF2-40B4-BE49-F238E27FC236}">
                    <a16:creationId xmlns:a16="http://schemas.microsoft.com/office/drawing/2014/main" id="{89134C0A-7197-6904-187E-FBEB8CB0E30C}"/>
                  </a:ext>
                </a:extLst>
              </p:cNvPr>
              <p:cNvGrpSpPr/>
              <p:nvPr/>
            </p:nvGrpSpPr>
            <p:grpSpPr>
              <a:xfrm>
                <a:off x="9314544" y="-922123"/>
                <a:ext cx="1085469" cy="395447"/>
                <a:chOff x="9314544" y="-922123"/>
                <a:chExt cx="1085469" cy="395447"/>
              </a:xfrm>
            </p:grpSpPr>
            <p:sp>
              <p:nvSpPr>
                <p:cNvPr id="260" name="Freeform: Shape 259">
                  <a:extLst>
                    <a:ext uri="{FF2B5EF4-FFF2-40B4-BE49-F238E27FC236}">
                      <a16:creationId xmlns:a16="http://schemas.microsoft.com/office/drawing/2014/main" id="{F0425A9D-CE5E-6EA7-0862-1DCD66680D3A}"/>
                    </a:ext>
                  </a:extLst>
                </p:cNvPr>
                <p:cNvSpPr/>
                <p:nvPr/>
              </p:nvSpPr>
              <p:spPr>
                <a:xfrm>
                  <a:off x="9344167" y="-879260"/>
                  <a:ext cx="1028986" cy="156465"/>
                </a:xfrm>
                <a:custGeom>
                  <a:avLst/>
                  <a:gdLst>
                    <a:gd name="connsiteX0" fmla="*/ 23765 w 1028986"/>
                    <a:gd name="connsiteY0" fmla="*/ 156466 h 156465"/>
                    <a:gd name="connsiteX1" fmla="*/ 143 w 1028986"/>
                    <a:gd name="connsiteY1" fmla="*/ 135320 h 156465"/>
                    <a:gd name="connsiteX2" fmla="*/ 21193 w 1028986"/>
                    <a:gd name="connsiteY2" fmla="*/ 109031 h 156465"/>
                    <a:gd name="connsiteX3" fmla="*/ 1002554 w 1028986"/>
                    <a:gd name="connsiteY3" fmla="*/ 160 h 156465"/>
                    <a:gd name="connsiteX4" fmla="*/ 1028843 w 1028986"/>
                    <a:gd name="connsiteY4" fmla="*/ 21210 h 156465"/>
                    <a:gd name="connsiteX5" fmla="*/ 1007793 w 1028986"/>
                    <a:gd name="connsiteY5" fmla="*/ 47499 h 156465"/>
                    <a:gd name="connsiteX6" fmla="*/ 26432 w 1028986"/>
                    <a:gd name="connsiteY6" fmla="*/ 156275 h 156465"/>
                    <a:gd name="connsiteX7" fmla="*/ 23765 w 1028986"/>
                    <a:gd name="connsiteY7" fmla="*/ 156466 h 156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28986" h="156465">
                      <a:moveTo>
                        <a:pt x="23765" y="156466"/>
                      </a:moveTo>
                      <a:cubicBezTo>
                        <a:pt x="11764" y="156466"/>
                        <a:pt x="1477" y="147417"/>
                        <a:pt x="143" y="135320"/>
                      </a:cubicBezTo>
                      <a:cubicBezTo>
                        <a:pt x="-1286" y="122271"/>
                        <a:pt x="8144" y="110460"/>
                        <a:pt x="21193" y="109031"/>
                      </a:cubicBezTo>
                      <a:lnTo>
                        <a:pt x="1002554" y="160"/>
                      </a:lnTo>
                      <a:cubicBezTo>
                        <a:pt x="1015603" y="-1364"/>
                        <a:pt x="1027414" y="8161"/>
                        <a:pt x="1028843" y="21210"/>
                      </a:cubicBezTo>
                      <a:cubicBezTo>
                        <a:pt x="1030272" y="34260"/>
                        <a:pt x="1020842" y="46071"/>
                        <a:pt x="1007793" y="47499"/>
                      </a:cubicBezTo>
                      <a:lnTo>
                        <a:pt x="26432" y="156275"/>
                      </a:lnTo>
                      <a:cubicBezTo>
                        <a:pt x="25575" y="156370"/>
                        <a:pt x="24718" y="156466"/>
                        <a:pt x="23765" y="156466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61" name="Freeform: Shape 260">
                  <a:extLst>
                    <a:ext uri="{FF2B5EF4-FFF2-40B4-BE49-F238E27FC236}">
                      <a16:creationId xmlns:a16="http://schemas.microsoft.com/office/drawing/2014/main" id="{CD155E65-6C44-36C3-BB3A-1F099CDCD8C5}"/>
                    </a:ext>
                  </a:extLst>
                </p:cNvPr>
                <p:cNvSpPr/>
                <p:nvPr/>
              </p:nvSpPr>
              <p:spPr>
                <a:xfrm>
                  <a:off x="9371028" y="-781152"/>
                  <a:ext cx="1028986" cy="156465"/>
                </a:xfrm>
                <a:custGeom>
                  <a:avLst/>
                  <a:gdLst>
                    <a:gd name="connsiteX0" fmla="*/ 23765 w 1028986"/>
                    <a:gd name="connsiteY0" fmla="*/ 156465 h 156465"/>
                    <a:gd name="connsiteX1" fmla="*/ 143 w 1028986"/>
                    <a:gd name="connsiteY1" fmla="*/ 135320 h 156465"/>
                    <a:gd name="connsiteX2" fmla="*/ 21193 w 1028986"/>
                    <a:gd name="connsiteY2" fmla="*/ 109031 h 156465"/>
                    <a:gd name="connsiteX3" fmla="*/ 1002554 w 1028986"/>
                    <a:gd name="connsiteY3" fmla="*/ 160 h 156465"/>
                    <a:gd name="connsiteX4" fmla="*/ 1028843 w 1028986"/>
                    <a:gd name="connsiteY4" fmla="*/ 21210 h 156465"/>
                    <a:gd name="connsiteX5" fmla="*/ 1007793 w 1028986"/>
                    <a:gd name="connsiteY5" fmla="*/ 47499 h 156465"/>
                    <a:gd name="connsiteX6" fmla="*/ 26432 w 1028986"/>
                    <a:gd name="connsiteY6" fmla="*/ 156370 h 156465"/>
                    <a:gd name="connsiteX7" fmla="*/ 23765 w 1028986"/>
                    <a:gd name="connsiteY7" fmla="*/ 156465 h 1564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28986" h="156465">
                      <a:moveTo>
                        <a:pt x="23765" y="156465"/>
                      </a:moveTo>
                      <a:cubicBezTo>
                        <a:pt x="11764" y="156465"/>
                        <a:pt x="1477" y="147417"/>
                        <a:pt x="143" y="135320"/>
                      </a:cubicBezTo>
                      <a:cubicBezTo>
                        <a:pt x="-1286" y="122271"/>
                        <a:pt x="8144" y="110460"/>
                        <a:pt x="21193" y="109031"/>
                      </a:cubicBezTo>
                      <a:lnTo>
                        <a:pt x="1002554" y="160"/>
                      </a:lnTo>
                      <a:cubicBezTo>
                        <a:pt x="1015603" y="-1364"/>
                        <a:pt x="1027414" y="8161"/>
                        <a:pt x="1028843" y="21210"/>
                      </a:cubicBezTo>
                      <a:cubicBezTo>
                        <a:pt x="1030272" y="34260"/>
                        <a:pt x="1020842" y="46071"/>
                        <a:pt x="1007793" y="47499"/>
                      </a:cubicBezTo>
                      <a:lnTo>
                        <a:pt x="26432" y="156370"/>
                      </a:lnTo>
                      <a:cubicBezTo>
                        <a:pt x="25575" y="156370"/>
                        <a:pt x="24718" y="156465"/>
                        <a:pt x="23765" y="156465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66" name="Freeform: Shape 265">
                  <a:extLst>
                    <a:ext uri="{FF2B5EF4-FFF2-40B4-BE49-F238E27FC236}">
                      <a16:creationId xmlns:a16="http://schemas.microsoft.com/office/drawing/2014/main" id="{109F4AD2-CB40-55B3-3FD9-1B415F5C77A8}"/>
                    </a:ext>
                  </a:extLst>
                </p:cNvPr>
                <p:cNvSpPr/>
                <p:nvPr/>
              </p:nvSpPr>
              <p:spPr>
                <a:xfrm>
                  <a:off x="9397888" y="-628657"/>
                  <a:ext cx="538353" cy="101982"/>
                </a:xfrm>
                <a:custGeom>
                  <a:avLst/>
                  <a:gdLst>
                    <a:gd name="connsiteX0" fmla="*/ 23765 w 538353"/>
                    <a:gd name="connsiteY0" fmla="*/ 101982 h 101982"/>
                    <a:gd name="connsiteX1" fmla="*/ 143 w 538353"/>
                    <a:gd name="connsiteY1" fmla="*/ 80837 h 101982"/>
                    <a:gd name="connsiteX2" fmla="*/ 21193 w 538353"/>
                    <a:gd name="connsiteY2" fmla="*/ 54548 h 101982"/>
                    <a:gd name="connsiteX3" fmla="*/ 511921 w 538353"/>
                    <a:gd name="connsiteY3" fmla="*/ 160 h 101982"/>
                    <a:gd name="connsiteX4" fmla="*/ 538210 w 538353"/>
                    <a:gd name="connsiteY4" fmla="*/ 21211 h 101982"/>
                    <a:gd name="connsiteX5" fmla="*/ 517160 w 538353"/>
                    <a:gd name="connsiteY5" fmla="*/ 47499 h 101982"/>
                    <a:gd name="connsiteX6" fmla="*/ 26432 w 538353"/>
                    <a:gd name="connsiteY6" fmla="*/ 101887 h 101982"/>
                    <a:gd name="connsiteX7" fmla="*/ 23765 w 538353"/>
                    <a:gd name="connsiteY7" fmla="*/ 101982 h 101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353" h="101982">
                      <a:moveTo>
                        <a:pt x="23765" y="101982"/>
                      </a:moveTo>
                      <a:cubicBezTo>
                        <a:pt x="11764" y="101982"/>
                        <a:pt x="1477" y="92934"/>
                        <a:pt x="143" y="80837"/>
                      </a:cubicBezTo>
                      <a:cubicBezTo>
                        <a:pt x="-1286" y="67788"/>
                        <a:pt x="8144" y="55977"/>
                        <a:pt x="21193" y="54548"/>
                      </a:cubicBezTo>
                      <a:lnTo>
                        <a:pt x="511921" y="160"/>
                      </a:lnTo>
                      <a:cubicBezTo>
                        <a:pt x="524971" y="-1364"/>
                        <a:pt x="536782" y="8161"/>
                        <a:pt x="538210" y="21211"/>
                      </a:cubicBezTo>
                      <a:cubicBezTo>
                        <a:pt x="539639" y="34260"/>
                        <a:pt x="530209" y="46071"/>
                        <a:pt x="517160" y="47499"/>
                      </a:cubicBezTo>
                      <a:lnTo>
                        <a:pt x="26432" y="101887"/>
                      </a:lnTo>
                      <a:cubicBezTo>
                        <a:pt x="25575" y="101982"/>
                        <a:pt x="24622" y="101982"/>
                        <a:pt x="23765" y="101982"/>
                      </a:cubicBezTo>
                      <a:close/>
                    </a:path>
                  </a:pathLst>
                </a:custGeom>
                <a:solidFill>
                  <a:srgbClr val="80828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67" name="Freeform: Shape 266">
                  <a:extLst>
                    <a:ext uri="{FF2B5EF4-FFF2-40B4-BE49-F238E27FC236}">
                      <a16:creationId xmlns:a16="http://schemas.microsoft.com/office/drawing/2014/main" id="{5B315822-735D-878D-5E24-C6210033FC04}"/>
                    </a:ext>
                  </a:extLst>
                </p:cNvPr>
                <p:cNvSpPr/>
                <p:nvPr/>
              </p:nvSpPr>
              <p:spPr>
                <a:xfrm>
                  <a:off x="9314544" y="-922123"/>
                  <a:ext cx="538353" cy="101982"/>
                </a:xfrm>
                <a:custGeom>
                  <a:avLst/>
                  <a:gdLst>
                    <a:gd name="connsiteX0" fmla="*/ 23765 w 538353"/>
                    <a:gd name="connsiteY0" fmla="*/ 101982 h 101982"/>
                    <a:gd name="connsiteX1" fmla="*/ 143 w 538353"/>
                    <a:gd name="connsiteY1" fmla="*/ 80837 h 101982"/>
                    <a:gd name="connsiteX2" fmla="*/ 21193 w 538353"/>
                    <a:gd name="connsiteY2" fmla="*/ 54548 h 101982"/>
                    <a:gd name="connsiteX3" fmla="*/ 511921 w 538353"/>
                    <a:gd name="connsiteY3" fmla="*/ 160 h 101982"/>
                    <a:gd name="connsiteX4" fmla="*/ 538210 w 538353"/>
                    <a:gd name="connsiteY4" fmla="*/ 21210 h 101982"/>
                    <a:gd name="connsiteX5" fmla="*/ 517160 w 538353"/>
                    <a:gd name="connsiteY5" fmla="*/ 47499 h 101982"/>
                    <a:gd name="connsiteX6" fmla="*/ 26432 w 538353"/>
                    <a:gd name="connsiteY6" fmla="*/ 101887 h 101982"/>
                    <a:gd name="connsiteX7" fmla="*/ 23765 w 538353"/>
                    <a:gd name="connsiteY7" fmla="*/ 101982 h 101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38353" h="101982">
                      <a:moveTo>
                        <a:pt x="23765" y="101982"/>
                      </a:moveTo>
                      <a:cubicBezTo>
                        <a:pt x="11764" y="101982"/>
                        <a:pt x="1477" y="92934"/>
                        <a:pt x="143" y="80837"/>
                      </a:cubicBezTo>
                      <a:cubicBezTo>
                        <a:pt x="-1286" y="67788"/>
                        <a:pt x="8144" y="55977"/>
                        <a:pt x="21193" y="54548"/>
                      </a:cubicBezTo>
                      <a:lnTo>
                        <a:pt x="511921" y="160"/>
                      </a:lnTo>
                      <a:cubicBezTo>
                        <a:pt x="525066" y="-1364"/>
                        <a:pt x="536782" y="8161"/>
                        <a:pt x="538210" y="21210"/>
                      </a:cubicBezTo>
                      <a:cubicBezTo>
                        <a:pt x="539639" y="34260"/>
                        <a:pt x="530209" y="46071"/>
                        <a:pt x="517160" y="47499"/>
                      </a:cubicBezTo>
                      <a:lnTo>
                        <a:pt x="26432" y="101887"/>
                      </a:lnTo>
                      <a:cubicBezTo>
                        <a:pt x="25480" y="101887"/>
                        <a:pt x="24622" y="101982"/>
                        <a:pt x="23765" y="101982"/>
                      </a:cubicBezTo>
                      <a:close/>
                    </a:path>
                  </a:pathLst>
                </a:custGeom>
                <a:solidFill>
                  <a:srgbClr val="8DC63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1DB1A902-3D30-68EE-8FF0-E1B665C9F948}"/>
                  </a:ext>
                </a:extLst>
              </p:cNvPr>
              <p:cNvSpPr/>
              <p:nvPr/>
            </p:nvSpPr>
            <p:spPr>
              <a:xfrm>
                <a:off x="10200132" y="-2434247"/>
                <a:ext cx="404336" cy="353568"/>
              </a:xfrm>
              <a:custGeom>
                <a:avLst/>
                <a:gdLst>
                  <a:gd name="connsiteX0" fmla="*/ 0 w 404336"/>
                  <a:gd name="connsiteY0" fmla="*/ 124206 h 353568"/>
                  <a:gd name="connsiteX1" fmla="*/ 182785 w 404336"/>
                  <a:gd name="connsiteY1" fmla="*/ 231172 h 353568"/>
                  <a:gd name="connsiteX2" fmla="*/ 404336 w 404336"/>
                  <a:gd name="connsiteY2" fmla="*/ 0 h 353568"/>
                  <a:gd name="connsiteX3" fmla="*/ 198882 w 404336"/>
                  <a:gd name="connsiteY3" fmla="*/ 353568 h 353568"/>
                  <a:gd name="connsiteX4" fmla="*/ 0 w 404336"/>
                  <a:gd name="connsiteY4" fmla="*/ 124206 h 3535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8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3" y="67151"/>
                      <a:pt x="404336" y="0"/>
                    </a:cubicBezTo>
                    <a:cubicBezTo>
                      <a:pt x="314896" y="108204"/>
                      <a:pt x="245554" y="227648"/>
                      <a:pt x="198882" y="353568"/>
                    </a:cubicBezTo>
                    <a:cubicBezTo>
                      <a:pt x="154876" y="268796"/>
                      <a:pt x="85439" y="186785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8" name="Freeform: Shape 257">
                <a:extLst>
                  <a:ext uri="{FF2B5EF4-FFF2-40B4-BE49-F238E27FC236}">
                    <a16:creationId xmlns:a16="http://schemas.microsoft.com/office/drawing/2014/main" id="{FD6F1FC2-7BE6-66D4-7E88-3DBB8D05DED9}"/>
                  </a:ext>
                </a:extLst>
              </p:cNvPr>
              <p:cNvSpPr/>
              <p:nvPr/>
            </p:nvSpPr>
            <p:spPr>
              <a:xfrm>
                <a:off x="10296620" y="-1741208"/>
                <a:ext cx="404336" cy="353567"/>
              </a:xfrm>
              <a:custGeom>
                <a:avLst/>
                <a:gdLst>
                  <a:gd name="connsiteX0" fmla="*/ 0 w 404336"/>
                  <a:gd name="connsiteY0" fmla="*/ 124206 h 353567"/>
                  <a:gd name="connsiteX1" fmla="*/ 182785 w 404336"/>
                  <a:gd name="connsiteY1" fmla="*/ 231172 h 353567"/>
                  <a:gd name="connsiteX2" fmla="*/ 404336 w 404336"/>
                  <a:gd name="connsiteY2" fmla="*/ 0 h 353567"/>
                  <a:gd name="connsiteX3" fmla="*/ 198882 w 404336"/>
                  <a:gd name="connsiteY3" fmla="*/ 353568 h 353567"/>
                  <a:gd name="connsiteX4" fmla="*/ 0 w 404336"/>
                  <a:gd name="connsiteY4" fmla="*/ 124206 h 35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7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4" y="67151"/>
                      <a:pt x="404336" y="0"/>
                    </a:cubicBezTo>
                    <a:cubicBezTo>
                      <a:pt x="314897" y="108204"/>
                      <a:pt x="245554" y="227647"/>
                      <a:pt x="198882" y="353568"/>
                    </a:cubicBezTo>
                    <a:cubicBezTo>
                      <a:pt x="154877" y="268796"/>
                      <a:pt x="85344" y="186785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59" name="Freeform: Shape 258">
                <a:extLst>
                  <a:ext uri="{FF2B5EF4-FFF2-40B4-BE49-F238E27FC236}">
                    <a16:creationId xmlns:a16="http://schemas.microsoft.com/office/drawing/2014/main" id="{9E99D4F5-56B9-B1B4-8155-DF3AC9CCFF49}"/>
                  </a:ext>
                </a:extLst>
              </p:cNvPr>
              <p:cNvSpPr/>
              <p:nvPr/>
            </p:nvSpPr>
            <p:spPr>
              <a:xfrm>
                <a:off x="10416158" y="-1093412"/>
                <a:ext cx="404336" cy="353567"/>
              </a:xfrm>
              <a:custGeom>
                <a:avLst/>
                <a:gdLst>
                  <a:gd name="connsiteX0" fmla="*/ 0 w 404336"/>
                  <a:gd name="connsiteY0" fmla="*/ 124206 h 353567"/>
                  <a:gd name="connsiteX1" fmla="*/ 182785 w 404336"/>
                  <a:gd name="connsiteY1" fmla="*/ 231172 h 353567"/>
                  <a:gd name="connsiteX2" fmla="*/ 404336 w 404336"/>
                  <a:gd name="connsiteY2" fmla="*/ 0 h 353567"/>
                  <a:gd name="connsiteX3" fmla="*/ 198882 w 404336"/>
                  <a:gd name="connsiteY3" fmla="*/ 353568 h 353567"/>
                  <a:gd name="connsiteX4" fmla="*/ 0 w 404336"/>
                  <a:gd name="connsiteY4" fmla="*/ 124206 h 353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4336" h="353567">
                    <a:moveTo>
                      <a:pt x="0" y="124206"/>
                    </a:moveTo>
                    <a:cubicBezTo>
                      <a:pt x="68104" y="146590"/>
                      <a:pt x="131159" y="176784"/>
                      <a:pt x="182785" y="231172"/>
                    </a:cubicBezTo>
                    <a:cubicBezTo>
                      <a:pt x="249650" y="145066"/>
                      <a:pt x="309944" y="67151"/>
                      <a:pt x="404336" y="0"/>
                    </a:cubicBezTo>
                    <a:cubicBezTo>
                      <a:pt x="314896" y="108204"/>
                      <a:pt x="245554" y="227647"/>
                      <a:pt x="198882" y="353568"/>
                    </a:cubicBezTo>
                    <a:cubicBezTo>
                      <a:pt x="154877" y="268796"/>
                      <a:pt x="85439" y="186690"/>
                      <a:pt x="0" y="124206"/>
                    </a:cubicBezTo>
                    <a:close/>
                  </a:path>
                </a:pathLst>
              </a:custGeom>
              <a:solidFill>
                <a:srgbClr val="39B54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26" name="Graphic 2">
              <a:extLst>
                <a:ext uri="{FF2B5EF4-FFF2-40B4-BE49-F238E27FC236}">
                  <a16:creationId xmlns:a16="http://schemas.microsoft.com/office/drawing/2014/main" id="{6BA7F335-8640-1CB2-BD76-7C0364283D1A}"/>
                </a:ext>
              </a:extLst>
            </p:cNvPr>
            <p:cNvGrpSpPr/>
            <p:nvPr/>
          </p:nvGrpSpPr>
          <p:grpSpPr>
            <a:xfrm>
              <a:off x="9725065" y="-2568504"/>
              <a:ext cx="1539324" cy="2641656"/>
              <a:chOff x="10653617" y="-2291345"/>
              <a:chExt cx="1539324" cy="2641656"/>
            </a:xfrm>
          </p:grpSpPr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677E3D25-6D64-AA2E-A3A6-C7FA972EBA5D}"/>
                  </a:ext>
                </a:extLst>
              </p:cNvPr>
              <p:cNvSpPr/>
              <p:nvPr/>
            </p:nvSpPr>
            <p:spPr>
              <a:xfrm>
                <a:off x="10791217" y="44729"/>
                <a:ext cx="293215" cy="132968"/>
              </a:xfrm>
              <a:custGeom>
                <a:avLst/>
                <a:gdLst>
                  <a:gd name="connsiteX0" fmla="*/ 205967 w 293215"/>
                  <a:gd name="connsiteY0" fmla="*/ 0 h 132968"/>
                  <a:gd name="connsiteX1" fmla="*/ 15467 w 293215"/>
                  <a:gd name="connsiteY1" fmla="*/ 92488 h 132968"/>
                  <a:gd name="connsiteX2" fmla="*/ 36 w 293215"/>
                  <a:gd name="connsiteY2" fmla="*/ 109918 h 132968"/>
                  <a:gd name="connsiteX3" fmla="*/ 23944 w 293215"/>
                  <a:gd name="connsiteY3" fmla="*/ 123349 h 132968"/>
                  <a:gd name="connsiteX4" fmla="*/ 293216 w 293215"/>
                  <a:gd name="connsiteY4" fmla="*/ 132969 h 132968"/>
                  <a:gd name="connsiteX5" fmla="*/ 293216 w 293215"/>
                  <a:gd name="connsiteY5" fmla="*/ 23717 h 132968"/>
                  <a:gd name="connsiteX6" fmla="*/ 205967 w 293215"/>
                  <a:gd name="connsiteY6" fmla="*/ 0 h 132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3215" h="132968">
                    <a:moveTo>
                      <a:pt x="205967" y="0"/>
                    </a:moveTo>
                    <a:cubicBezTo>
                      <a:pt x="142435" y="30861"/>
                      <a:pt x="78999" y="61626"/>
                      <a:pt x="15467" y="92488"/>
                    </a:cubicBezTo>
                    <a:cubicBezTo>
                      <a:pt x="8037" y="96107"/>
                      <a:pt x="-631" y="101727"/>
                      <a:pt x="36" y="109918"/>
                    </a:cubicBezTo>
                    <a:cubicBezTo>
                      <a:pt x="798" y="119920"/>
                      <a:pt x="13943" y="122967"/>
                      <a:pt x="23944" y="123349"/>
                    </a:cubicBezTo>
                    <a:cubicBezTo>
                      <a:pt x="113669" y="126587"/>
                      <a:pt x="203490" y="129730"/>
                      <a:pt x="293216" y="132969"/>
                    </a:cubicBezTo>
                    <a:lnTo>
                      <a:pt x="293216" y="23717"/>
                    </a:lnTo>
                    <a:cubicBezTo>
                      <a:pt x="265498" y="18764"/>
                      <a:pt x="232065" y="10668"/>
                      <a:pt x="2059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C04D3DE6-792B-04D1-5F02-16D14B6F8C36}"/>
                  </a:ext>
                </a:extLst>
              </p:cNvPr>
              <p:cNvSpPr/>
              <p:nvPr/>
            </p:nvSpPr>
            <p:spPr>
              <a:xfrm>
                <a:off x="11465973" y="190190"/>
                <a:ext cx="287734" cy="160024"/>
              </a:xfrm>
              <a:custGeom>
                <a:avLst/>
                <a:gdLst>
                  <a:gd name="connsiteX0" fmla="*/ 170243 w 287734"/>
                  <a:gd name="connsiteY0" fmla="*/ 30561 h 160024"/>
                  <a:gd name="connsiteX1" fmla="*/ 13366 w 287734"/>
                  <a:gd name="connsiteY1" fmla="*/ 127335 h 160024"/>
                  <a:gd name="connsiteX2" fmla="*/ 31 w 287734"/>
                  <a:gd name="connsiteY2" fmla="*/ 142384 h 160024"/>
                  <a:gd name="connsiteX3" fmla="*/ 20700 w 287734"/>
                  <a:gd name="connsiteY3" fmla="*/ 154005 h 160024"/>
                  <a:gd name="connsiteX4" fmla="*/ 240252 w 287734"/>
                  <a:gd name="connsiteY4" fmla="*/ 160006 h 160024"/>
                  <a:gd name="connsiteX5" fmla="*/ 282924 w 287734"/>
                  <a:gd name="connsiteY5" fmla="*/ 93331 h 160024"/>
                  <a:gd name="connsiteX6" fmla="*/ 240061 w 287734"/>
                  <a:gd name="connsiteY6" fmla="*/ 272 h 160024"/>
                  <a:gd name="connsiteX7" fmla="*/ 170243 w 287734"/>
                  <a:gd name="connsiteY7" fmla="*/ 30561 h 160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7734" h="160024">
                    <a:moveTo>
                      <a:pt x="170243" y="30561"/>
                    </a:moveTo>
                    <a:cubicBezTo>
                      <a:pt x="151955" y="66280"/>
                      <a:pt x="68135" y="100760"/>
                      <a:pt x="13366" y="127335"/>
                    </a:cubicBezTo>
                    <a:cubicBezTo>
                      <a:pt x="6889" y="130478"/>
                      <a:pt x="-540" y="135241"/>
                      <a:pt x="31" y="142384"/>
                    </a:cubicBezTo>
                    <a:cubicBezTo>
                      <a:pt x="698" y="151052"/>
                      <a:pt x="12033" y="153624"/>
                      <a:pt x="20700" y="154005"/>
                    </a:cubicBezTo>
                    <a:cubicBezTo>
                      <a:pt x="76612" y="156005"/>
                      <a:pt x="165861" y="158006"/>
                      <a:pt x="240252" y="160006"/>
                    </a:cubicBezTo>
                    <a:cubicBezTo>
                      <a:pt x="275018" y="160958"/>
                      <a:pt x="298259" y="124573"/>
                      <a:pt x="282924" y="93331"/>
                    </a:cubicBezTo>
                    <a:lnTo>
                      <a:pt x="240061" y="272"/>
                    </a:lnTo>
                    <a:cubicBezTo>
                      <a:pt x="216058" y="-3824"/>
                      <a:pt x="192722" y="39896"/>
                      <a:pt x="170243" y="305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90CF0A6E-0222-630C-6E3C-475217D7E885}"/>
                  </a:ext>
                </a:extLst>
              </p:cNvPr>
              <p:cNvSpPr/>
              <p:nvPr/>
            </p:nvSpPr>
            <p:spPr>
              <a:xfrm>
                <a:off x="11227212" y="-1444313"/>
                <a:ext cx="395279" cy="218915"/>
              </a:xfrm>
              <a:custGeom>
                <a:avLst/>
                <a:gdLst>
                  <a:gd name="connsiteX0" fmla="*/ 387001 w 395279"/>
                  <a:gd name="connsiteY0" fmla="*/ 0 h 218915"/>
                  <a:gd name="connsiteX1" fmla="*/ 95441 w 395279"/>
                  <a:gd name="connsiteY1" fmla="*/ 45815 h 218915"/>
                  <a:gd name="connsiteX2" fmla="*/ 0 w 395279"/>
                  <a:gd name="connsiteY2" fmla="*/ 183928 h 218915"/>
                  <a:gd name="connsiteX3" fmla="*/ 262033 w 395279"/>
                  <a:gd name="connsiteY3" fmla="*/ 216789 h 218915"/>
                  <a:gd name="connsiteX4" fmla="*/ 304610 w 395279"/>
                  <a:gd name="connsiteY4" fmla="*/ 217170 h 218915"/>
                  <a:gd name="connsiteX5" fmla="*/ 355283 w 395279"/>
                  <a:gd name="connsiteY5" fmla="*/ 180689 h 218915"/>
                  <a:gd name="connsiteX6" fmla="*/ 387001 w 395279"/>
                  <a:gd name="connsiteY6" fmla="*/ 0 h 2189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5279" h="218915">
                    <a:moveTo>
                      <a:pt x="387001" y="0"/>
                    </a:moveTo>
                    <a:cubicBezTo>
                      <a:pt x="285941" y="34671"/>
                      <a:pt x="188309" y="33147"/>
                      <a:pt x="95441" y="45815"/>
                    </a:cubicBezTo>
                    <a:cubicBezTo>
                      <a:pt x="79058" y="68675"/>
                      <a:pt x="16383" y="161068"/>
                      <a:pt x="0" y="183928"/>
                    </a:cubicBezTo>
                    <a:cubicBezTo>
                      <a:pt x="87344" y="194882"/>
                      <a:pt x="174688" y="205835"/>
                      <a:pt x="262033" y="216789"/>
                    </a:cubicBezTo>
                    <a:cubicBezTo>
                      <a:pt x="276225" y="218599"/>
                      <a:pt x="290703" y="220313"/>
                      <a:pt x="304610" y="217170"/>
                    </a:cubicBezTo>
                    <a:cubicBezTo>
                      <a:pt x="325279" y="212503"/>
                      <a:pt x="342138" y="197358"/>
                      <a:pt x="355283" y="180689"/>
                    </a:cubicBezTo>
                    <a:cubicBezTo>
                      <a:pt x="394145" y="131445"/>
                      <a:pt x="404622" y="60293"/>
                      <a:pt x="3870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C55AA28A-3791-4745-25EC-238DD5EFEF36}"/>
                  </a:ext>
                </a:extLst>
              </p:cNvPr>
              <p:cNvSpPr/>
              <p:nvPr/>
            </p:nvSpPr>
            <p:spPr>
              <a:xfrm>
                <a:off x="11075481" y="-1662364"/>
                <a:ext cx="200023" cy="261585"/>
              </a:xfrm>
              <a:custGeom>
                <a:avLst/>
                <a:gdLst>
                  <a:gd name="connsiteX0" fmla="*/ 71817 w 200023"/>
                  <a:gd name="connsiteY0" fmla="*/ 81843 h 261585"/>
                  <a:gd name="connsiteX1" fmla="*/ 200023 w 200023"/>
                  <a:gd name="connsiteY1" fmla="*/ 881 h 261585"/>
                  <a:gd name="connsiteX2" fmla="*/ 153922 w 200023"/>
                  <a:gd name="connsiteY2" fmla="*/ 95369 h 261585"/>
                  <a:gd name="connsiteX3" fmla="*/ 96201 w 200023"/>
                  <a:gd name="connsiteY3" fmla="*/ 179094 h 261585"/>
                  <a:gd name="connsiteX4" fmla="*/ 31336 w 200023"/>
                  <a:gd name="connsiteY4" fmla="*/ 245197 h 261585"/>
                  <a:gd name="connsiteX5" fmla="*/ 570 w 200023"/>
                  <a:gd name="connsiteY5" fmla="*/ 255103 h 261585"/>
                  <a:gd name="connsiteX6" fmla="*/ 15905 w 200023"/>
                  <a:gd name="connsiteY6" fmla="*/ 201382 h 261585"/>
                  <a:gd name="connsiteX7" fmla="*/ 71817 w 200023"/>
                  <a:gd name="connsiteY7" fmla="*/ 81843 h 2615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00023" h="261585">
                    <a:moveTo>
                      <a:pt x="71817" y="81843"/>
                    </a:moveTo>
                    <a:cubicBezTo>
                      <a:pt x="105821" y="29837"/>
                      <a:pt x="152684" y="-6168"/>
                      <a:pt x="200023" y="881"/>
                    </a:cubicBezTo>
                    <a:cubicBezTo>
                      <a:pt x="196118" y="309"/>
                      <a:pt x="159542" y="85653"/>
                      <a:pt x="153922" y="95369"/>
                    </a:cubicBezTo>
                    <a:cubicBezTo>
                      <a:pt x="136301" y="125754"/>
                      <a:pt x="116965" y="153853"/>
                      <a:pt x="96201" y="179094"/>
                    </a:cubicBezTo>
                    <a:cubicBezTo>
                      <a:pt x="75817" y="203954"/>
                      <a:pt x="54100" y="226052"/>
                      <a:pt x="31336" y="245197"/>
                    </a:cubicBezTo>
                    <a:cubicBezTo>
                      <a:pt x="24573" y="250817"/>
                      <a:pt x="6380" y="272153"/>
                      <a:pt x="570" y="255103"/>
                    </a:cubicBezTo>
                    <a:cubicBezTo>
                      <a:pt x="-3145" y="244340"/>
                      <a:pt x="12381" y="211383"/>
                      <a:pt x="15905" y="201382"/>
                    </a:cubicBezTo>
                    <a:cubicBezTo>
                      <a:pt x="31336" y="158139"/>
                      <a:pt x="49147" y="116610"/>
                      <a:pt x="71817" y="81843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03" name="Graphic 2">
                <a:extLst>
                  <a:ext uri="{FF2B5EF4-FFF2-40B4-BE49-F238E27FC236}">
                    <a16:creationId xmlns:a16="http://schemas.microsoft.com/office/drawing/2014/main" id="{031364C0-235A-D65C-0ABC-B0FF136678C0}"/>
                  </a:ext>
                </a:extLst>
              </p:cNvPr>
              <p:cNvGrpSpPr/>
              <p:nvPr/>
            </p:nvGrpSpPr>
            <p:grpSpPr>
              <a:xfrm>
                <a:off x="10653617" y="-2291345"/>
                <a:ext cx="1539324" cy="1377193"/>
                <a:chOff x="10653617" y="-2291345"/>
                <a:chExt cx="1539324" cy="1377193"/>
              </a:xfrm>
            </p:grpSpPr>
            <p:grpSp>
              <p:nvGrpSpPr>
                <p:cNvPr id="228" name="Graphic 2">
                  <a:extLst>
                    <a:ext uri="{FF2B5EF4-FFF2-40B4-BE49-F238E27FC236}">
                      <a16:creationId xmlns:a16="http://schemas.microsoft.com/office/drawing/2014/main" id="{B78EC625-5F71-A8B9-0359-09BFDBD77CD3}"/>
                    </a:ext>
                  </a:extLst>
                </p:cNvPr>
                <p:cNvGrpSpPr/>
                <p:nvPr/>
              </p:nvGrpSpPr>
              <p:grpSpPr>
                <a:xfrm>
                  <a:off x="10653617" y="-2291345"/>
                  <a:ext cx="1539324" cy="1377193"/>
                  <a:chOff x="10653617" y="-2291345"/>
                  <a:chExt cx="1539324" cy="1377193"/>
                </a:xfrm>
              </p:grpSpPr>
              <p:sp>
                <p:nvSpPr>
                  <p:cNvPr id="230" name="Freeform: Shape 229">
                    <a:extLst>
                      <a:ext uri="{FF2B5EF4-FFF2-40B4-BE49-F238E27FC236}">
                        <a16:creationId xmlns:a16="http://schemas.microsoft.com/office/drawing/2014/main" id="{46C3F127-308C-7E08-EC87-6EF6548018B3}"/>
                      </a:ext>
                    </a:extLst>
                  </p:cNvPr>
                  <p:cNvSpPr/>
                  <p:nvPr/>
                </p:nvSpPr>
                <p:spPr>
                  <a:xfrm>
                    <a:off x="10917269" y="-2291345"/>
                    <a:ext cx="1275672" cy="1164500"/>
                  </a:xfrm>
                  <a:custGeom>
                    <a:avLst/>
                    <a:gdLst>
                      <a:gd name="connsiteX0" fmla="*/ 1232725 w 1275672"/>
                      <a:gd name="connsiteY0" fmla="*/ 222668 h 1164500"/>
                      <a:gd name="connsiteX1" fmla="*/ 168783 w 1275672"/>
                      <a:gd name="connsiteY1" fmla="*/ 1164501 h 1164500"/>
                      <a:gd name="connsiteX2" fmla="*/ 0 w 1275672"/>
                      <a:gd name="connsiteY2" fmla="*/ 973810 h 1164500"/>
                      <a:gd name="connsiteX3" fmla="*/ 1064038 w 1275672"/>
                      <a:gd name="connsiteY3" fmla="*/ 31978 h 1164500"/>
                      <a:gd name="connsiteX4" fmla="*/ 1243774 w 1275672"/>
                      <a:gd name="connsiteY4" fmla="*/ 42932 h 1164500"/>
                      <a:gd name="connsiteX5" fmla="*/ 1243774 w 1275672"/>
                      <a:gd name="connsiteY5" fmla="*/ 42932 h 1164500"/>
                      <a:gd name="connsiteX6" fmla="*/ 1232725 w 1275672"/>
                      <a:gd name="connsiteY6" fmla="*/ 222668 h 1164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75672" h="1164500">
                        <a:moveTo>
                          <a:pt x="1232725" y="222668"/>
                        </a:moveTo>
                        <a:lnTo>
                          <a:pt x="168783" y="1164501"/>
                        </a:lnTo>
                        <a:lnTo>
                          <a:pt x="0" y="973810"/>
                        </a:lnTo>
                        <a:lnTo>
                          <a:pt x="1064038" y="31978"/>
                        </a:lnTo>
                        <a:cubicBezTo>
                          <a:pt x="1116711" y="-14599"/>
                          <a:pt x="1197197" y="-9742"/>
                          <a:pt x="1243774" y="42932"/>
                        </a:cubicBezTo>
                        <a:lnTo>
                          <a:pt x="1243774" y="42932"/>
                        </a:lnTo>
                        <a:cubicBezTo>
                          <a:pt x="1290256" y="95605"/>
                          <a:pt x="1285399" y="176091"/>
                          <a:pt x="1232725" y="222668"/>
                        </a:cubicBezTo>
                        <a:close/>
                      </a:path>
                    </a:pathLst>
                  </a:custGeom>
                  <a:solidFill>
                    <a:srgbClr val="FBB04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1" name="Freeform: Shape 230">
                    <a:extLst>
                      <a:ext uri="{FF2B5EF4-FFF2-40B4-BE49-F238E27FC236}">
                        <a16:creationId xmlns:a16="http://schemas.microsoft.com/office/drawing/2014/main" id="{D244F43C-8948-3F24-670E-B2E733A81934}"/>
                      </a:ext>
                    </a:extLst>
                  </p:cNvPr>
                  <p:cNvSpPr/>
                  <p:nvPr/>
                </p:nvSpPr>
                <p:spPr>
                  <a:xfrm>
                    <a:off x="10653617" y="-1317536"/>
                    <a:ext cx="432435" cy="403383"/>
                  </a:xfrm>
                  <a:custGeom>
                    <a:avLst/>
                    <a:gdLst>
                      <a:gd name="connsiteX0" fmla="*/ 263557 w 432435"/>
                      <a:gd name="connsiteY0" fmla="*/ 0 h 403383"/>
                      <a:gd name="connsiteX1" fmla="*/ 0 w 432435"/>
                      <a:gd name="connsiteY1" fmla="*/ 403384 h 403383"/>
                      <a:gd name="connsiteX2" fmla="*/ 432435 w 432435"/>
                      <a:gd name="connsiteY2" fmla="*/ 190691 h 4033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432435" h="403383">
                        <a:moveTo>
                          <a:pt x="263557" y="0"/>
                        </a:moveTo>
                        <a:lnTo>
                          <a:pt x="0" y="403384"/>
                        </a:lnTo>
                        <a:lnTo>
                          <a:pt x="432435" y="190691"/>
                        </a:ln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2" name="Freeform: Shape 231">
                    <a:extLst>
                      <a:ext uri="{FF2B5EF4-FFF2-40B4-BE49-F238E27FC236}">
                        <a16:creationId xmlns:a16="http://schemas.microsoft.com/office/drawing/2014/main" id="{A7A75354-29A0-7239-9F7E-FFCD26595B80}"/>
                      </a:ext>
                    </a:extLst>
                  </p:cNvPr>
                  <p:cNvSpPr/>
                  <p:nvPr/>
                </p:nvSpPr>
                <p:spPr>
                  <a:xfrm rot="-2490818">
                    <a:off x="10838340" y="-1704214"/>
                    <a:ext cx="1300165" cy="102394"/>
                  </a:xfrm>
                  <a:custGeom>
                    <a:avLst/>
                    <a:gdLst>
                      <a:gd name="connsiteX0" fmla="*/ 0 w 1300165"/>
                      <a:gd name="connsiteY0" fmla="*/ 0 h 102394"/>
                      <a:gd name="connsiteX1" fmla="*/ 1300166 w 1300165"/>
                      <a:gd name="connsiteY1" fmla="*/ 0 h 102394"/>
                      <a:gd name="connsiteX2" fmla="*/ 1300166 w 1300165"/>
                      <a:gd name="connsiteY2" fmla="*/ 102394 h 102394"/>
                      <a:gd name="connsiteX3" fmla="*/ 0 w 1300165"/>
                      <a:gd name="connsiteY3" fmla="*/ 102394 h 1023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00165" h="102394">
                        <a:moveTo>
                          <a:pt x="0" y="0"/>
                        </a:moveTo>
                        <a:lnTo>
                          <a:pt x="1300166" y="0"/>
                        </a:lnTo>
                        <a:lnTo>
                          <a:pt x="1300166" y="102394"/>
                        </a:lnTo>
                        <a:lnTo>
                          <a:pt x="0" y="102394"/>
                        </a:lnTo>
                        <a:close/>
                      </a:path>
                    </a:pathLst>
                  </a:custGeom>
                  <a:solidFill>
                    <a:srgbClr val="9C681C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3" name="Freeform: Shape 232">
                    <a:extLst>
                      <a:ext uri="{FF2B5EF4-FFF2-40B4-BE49-F238E27FC236}">
                        <a16:creationId xmlns:a16="http://schemas.microsoft.com/office/drawing/2014/main" id="{E7B2C5BA-E1A4-0582-31A4-8D098445A043}"/>
                      </a:ext>
                    </a:extLst>
                  </p:cNvPr>
                  <p:cNvSpPr/>
                  <p:nvPr/>
                </p:nvSpPr>
                <p:spPr>
                  <a:xfrm>
                    <a:off x="10653617" y="-1058837"/>
                    <a:ext cx="155066" cy="144684"/>
                  </a:xfrm>
                  <a:custGeom>
                    <a:avLst/>
                    <a:gdLst>
                      <a:gd name="connsiteX0" fmla="*/ 94583 w 155066"/>
                      <a:gd name="connsiteY0" fmla="*/ 0 h 144684"/>
                      <a:gd name="connsiteX1" fmla="*/ 0 w 155066"/>
                      <a:gd name="connsiteY1" fmla="*/ 144685 h 144684"/>
                      <a:gd name="connsiteX2" fmla="*/ 155067 w 155066"/>
                      <a:gd name="connsiteY2" fmla="*/ 68390 h 144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55066" h="144684">
                        <a:moveTo>
                          <a:pt x="94583" y="0"/>
                        </a:moveTo>
                        <a:lnTo>
                          <a:pt x="0" y="144685"/>
                        </a:lnTo>
                        <a:lnTo>
                          <a:pt x="155067" y="68390"/>
                        </a:lnTo>
                        <a:close/>
                      </a:path>
                    </a:pathLst>
                  </a:custGeom>
                  <a:solidFill>
                    <a:srgbClr val="39B54A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4" name="Freeform: Shape 233">
                    <a:extLst>
                      <a:ext uri="{FF2B5EF4-FFF2-40B4-BE49-F238E27FC236}">
                        <a16:creationId xmlns:a16="http://schemas.microsoft.com/office/drawing/2014/main" id="{372BBC5F-C5AD-23D9-A589-CAB496AC6870}"/>
                      </a:ext>
                    </a:extLst>
                  </p:cNvPr>
                  <p:cNvSpPr/>
                  <p:nvPr/>
                </p:nvSpPr>
                <p:spPr>
                  <a:xfrm>
                    <a:off x="11873007" y="-2291345"/>
                    <a:ext cx="319918" cy="318490"/>
                  </a:xfrm>
                  <a:custGeom>
                    <a:avLst/>
                    <a:gdLst>
                      <a:gd name="connsiteX0" fmla="*/ 108204 w 319918"/>
                      <a:gd name="connsiteY0" fmla="*/ 31978 h 318490"/>
                      <a:gd name="connsiteX1" fmla="*/ 0 w 319918"/>
                      <a:gd name="connsiteY1" fmla="*/ 127800 h 318490"/>
                      <a:gd name="connsiteX2" fmla="*/ 168783 w 319918"/>
                      <a:gd name="connsiteY2" fmla="*/ 318490 h 318490"/>
                      <a:gd name="connsiteX3" fmla="*/ 276987 w 319918"/>
                      <a:gd name="connsiteY3" fmla="*/ 222668 h 318490"/>
                      <a:gd name="connsiteX4" fmla="*/ 287941 w 319918"/>
                      <a:gd name="connsiteY4" fmla="*/ 42932 h 318490"/>
                      <a:gd name="connsiteX5" fmla="*/ 108204 w 319918"/>
                      <a:gd name="connsiteY5" fmla="*/ 31978 h 31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9918" h="318490">
                        <a:moveTo>
                          <a:pt x="108204" y="31978"/>
                        </a:moveTo>
                        <a:lnTo>
                          <a:pt x="0" y="127800"/>
                        </a:lnTo>
                        <a:lnTo>
                          <a:pt x="168783" y="318490"/>
                        </a:lnTo>
                        <a:lnTo>
                          <a:pt x="276987" y="222668"/>
                        </a:lnTo>
                        <a:cubicBezTo>
                          <a:pt x="329660" y="176091"/>
                          <a:pt x="334518" y="95605"/>
                          <a:pt x="287941" y="42932"/>
                        </a:cubicBezTo>
                        <a:cubicBezTo>
                          <a:pt x="241363" y="-9742"/>
                          <a:pt x="160877" y="-14599"/>
                          <a:pt x="108204" y="31978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35" name="Freeform: Shape 234">
                    <a:extLst>
                      <a:ext uri="{FF2B5EF4-FFF2-40B4-BE49-F238E27FC236}">
                        <a16:creationId xmlns:a16="http://schemas.microsoft.com/office/drawing/2014/main" id="{F227E812-FA77-5639-110E-32CDEBE538FC}"/>
                      </a:ext>
                    </a:extLst>
                  </p:cNvPr>
                  <p:cNvSpPr/>
                  <p:nvPr/>
                </p:nvSpPr>
                <p:spPr>
                  <a:xfrm rot="-2491303">
                    <a:off x="11885612" y="-2177499"/>
                    <a:ext cx="102393" cy="254696"/>
                  </a:xfrm>
                  <a:custGeom>
                    <a:avLst/>
                    <a:gdLst>
                      <a:gd name="connsiteX0" fmla="*/ 0 w 102393"/>
                      <a:gd name="connsiteY0" fmla="*/ 0 h 254696"/>
                      <a:gd name="connsiteX1" fmla="*/ 102393 w 102393"/>
                      <a:gd name="connsiteY1" fmla="*/ 0 h 254696"/>
                      <a:gd name="connsiteX2" fmla="*/ 102393 w 102393"/>
                      <a:gd name="connsiteY2" fmla="*/ 254697 h 254696"/>
                      <a:gd name="connsiteX3" fmla="*/ 0 w 102393"/>
                      <a:gd name="connsiteY3" fmla="*/ 254697 h 2546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02393" h="254696">
                        <a:moveTo>
                          <a:pt x="0" y="0"/>
                        </a:moveTo>
                        <a:lnTo>
                          <a:pt x="102393" y="0"/>
                        </a:lnTo>
                        <a:lnTo>
                          <a:pt x="102393" y="254697"/>
                        </a:lnTo>
                        <a:lnTo>
                          <a:pt x="0" y="25469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29" name="Freeform: Shape 228">
                  <a:extLst>
                    <a:ext uri="{FF2B5EF4-FFF2-40B4-BE49-F238E27FC236}">
                      <a16:creationId xmlns:a16="http://schemas.microsoft.com/office/drawing/2014/main" id="{7DF4F077-E8F5-4B36-59BF-A9A088F8166B}"/>
                    </a:ext>
                  </a:extLst>
                </p:cNvPr>
                <p:cNvSpPr/>
                <p:nvPr/>
              </p:nvSpPr>
              <p:spPr>
                <a:xfrm>
                  <a:off x="10653617" y="-2248414"/>
                  <a:ext cx="1539282" cy="1334262"/>
                </a:xfrm>
                <a:custGeom>
                  <a:avLst/>
                  <a:gdLst>
                    <a:gd name="connsiteX0" fmla="*/ 1496377 w 1539282"/>
                    <a:gd name="connsiteY0" fmla="*/ 179737 h 1334262"/>
                    <a:gd name="connsiteX1" fmla="*/ 1528096 w 1539282"/>
                    <a:gd name="connsiteY1" fmla="*/ 32099 h 1334262"/>
                    <a:gd name="connsiteX2" fmla="*/ 1507236 w 1539282"/>
                    <a:gd name="connsiteY2" fmla="*/ 0 h 1334262"/>
                    <a:gd name="connsiteX3" fmla="*/ 0 w 1539282"/>
                    <a:gd name="connsiteY3" fmla="*/ 1334262 h 1334262"/>
                    <a:gd name="connsiteX4" fmla="*/ 432435 w 1539282"/>
                    <a:gd name="connsiteY4" fmla="*/ 1121569 h 1334262"/>
                    <a:gd name="connsiteX5" fmla="*/ 1496377 w 1539282"/>
                    <a:gd name="connsiteY5" fmla="*/ 179737 h 1334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539282" h="1334262">
                      <a:moveTo>
                        <a:pt x="1496377" y="179737"/>
                      </a:moveTo>
                      <a:cubicBezTo>
                        <a:pt x="1539145" y="141827"/>
                        <a:pt x="1550384" y="81629"/>
                        <a:pt x="1528096" y="32099"/>
                      </a:cubicBezTo>
                      <a:cubicBezTo>
                        <a:pt x="1522952" y="20669"/>
                        <a:pt x="1515999" y="9811"/>
                        <a:pt x="1507236" y="0"/>
                      </a:cubicBezTo>
                      <a:lnTo>
                        <a:pt x="0" y="1334262"/>
                      </a:lnTo>
                      <a:lnTo>
                        <a:pt x="432435" y="1121569"/>
                      </a:lnTo>
                      <a:lnTo>
                        <a:pt x="1496377" y="179737"/>
                      </a:lnTo>
                      <a:close/>
                    </a:path>
                  </a:pathLst>
                </a:custGeom>
                <a:solidFill>
                  <a:srgbClr val="231F20">
                    <a:alpha val="25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FF95D677-49D1-5D66-7302-FD4A5DDD4415}"/>
                  </a:ext>
                </a:extLst>
              </p:cNvPr>
              <p:cNvSpPr/>
              <p:nvPr/>
            </p:nvSpPr>
            <p:spPr>
              <a:xfrm>
                <a:off x="11552396" y="-1551644"/>
                <a:ext cx="132587" cy="242861"/>
              </a:xfrm>
              <a:custGeom>
                <a:avLst/>
                <a:gdLst>
                  <a:gd name="connsiteX0" fmla="*/ 0 w 132587"/>
                  <a:gd name="connsiteY0" fmla="*/ 29702 h 242861"/>
                  <a:gd name="connsiteX1" fmla="*/ 15145 w 132587"/>
                  <a:gd name="connsiteY1" fmla="*/ 242396 h 242861"/>
                  <a:gd name="connsiteX2" fmla="*/ 132588 w 132587"/>
                  <a:gd name="connsiteY2" fmla="*/ 195437 h 242861"/>
                  <a:gd name="connsiteX3" fmla="*/ 120777 w 132587"/>
                  <a:gd name="connsiteY3" fmla="*/ 56944 h 242861"/>
                  <a:gd name="connsiteX4" fmla="*/ 116396 w 132587"/>
                  <a:gd name="connsiteY4" fmla="*/ 12081 h 242861"/>
                  <a:gd name="connsiteX5" fmla="*/ 62389 w 132587"/>
                  <a:gd name="connsiteY5" fmla="*/ 5223 h 242861"/>
                  <a:gd name="connsiteX6" fmla="*/ 0 w 132587"/>
                  <a:gd name="connsiteY6" fmla="*/ 29702 h 2428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2587" h="242861">
                    <a:moveTo>
                      <a:pt x="0" y="29702"/>
                    </a:moveTo>
                    <a:cubicBezTo>
                      <a:pt x="24479" y="73517"/>
                      <a:pt x="26479" y="193532"/>
                      <a:pt x="15145" y="242396"/>
                    </a:cubicBezTo>
                    <a:cubicBezTo>
                      <a:pt x="52673" y="248682"/>
                      <a:pt x="95059" y="189151"/>
                      <a:pt x="132588" y="195437"/>
                    </a:cubicBezTo>
                    <a:cubicBezTo>
                      <a:pt x="118396" y="150956"/>
                      <a:pt x="114300" y="103235"/>
                      <a:pt x="120777" y="56944"/>
                    </a:cubicBezTo>
                    <a:cubicBezTo>
                      <a:pt x="122872" y="41609"/>
                      <a:pt x="125730" y="24464"/>
                      <a:pt x="116396" y="12081"/>
                    </a:cubicBezTo>
                    <a:cubicBezTo>
                      <a:pt x="104680" y="-3540"/>
                      <a:pt x="80581" y="-1921"/>
                      <a:pt x="62389" y="5223"/>
                    </a:cubicBezTo>
                    <a:cubicBezTo>
                      <a:pt x="44291" y="12462"/>
                      <a:pt x="19431" y="31226"/>
                      <a:pt x="0" y="29702"/>
                    </a:cubicBezTo>
                    <a:close/>
                  </a:path>
                </a:pathLst>
              </a:custGeom>
              <a:solidFill>
                <a:srgbClr val="E67A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5" name="Freeform: Shape 204">
                <a:extLst>
                  <a:ext uri="{FF2B5EF4-FFF2-40B4-BE49-F238E27FC236}">
                    <a16:creationId xmlns:a16="http://schemas.microsoft.com/office/drawing/2014/main" id="{B393AB6A-F22D-4C75-4FDE-CB8AD5941316}"/>
                  </a:ext>
                </a:extLst>
              </p:cNvPr>
              <p:cNvSpPr/>
              <p:nvPr/>
            </p:nvSpPr>
            <p:spPr>
              <a:xfrm>
                <a:off x="10982515" y="-835475"/>
                <a:ext cx="478594" cy="889158"/>
              </a:xfrm>
              <a:custGeom>
                <a:avLst/>
                <a:gdLst>
                  <a:gd name="connsiteX0" fmla="*/ 408527 w 478594"/>
                  <a:gd name="connsiteY0" fmla="*/ 0 h 889158"/>
                  <a:gd name="connsiteX1" fmla="*/ 122587 w 478594"/>
                  <a:gd name="connsiteY1" fmla="*/ 393573 h 889158"/>
                  <a:gd name="connsiteX2" fmla="*/ 0 w 478594"/>
                  <a:gd name="connsiteY2" fmla="*/ 863441 h 889158"/>
                  <a:gd name="connsiteX3" fmla="*/ 131064 w 478594"/>
                  <a:gd name="connsiteY3" fmla="*/ 889159 h 889158"/>
                  <a:gd name="connsiteX4" fmla="*/ 265462 w 478594"/>
                  <a:gd name="connsiteY4" fmla="*/ 472916 h 889158"/>
                  <a:gd name="connsiteX5" fmla="*/ 478155 w 478594"/>
                  <a:gd name="connsiteY5" fmla="*/ 250698 h 889158"/>
                  <a:gd name="connsiteX6" fmla="*/ 408527 w 478594"/>
                  <a:gd name="connsiteY6" fmla="*/ 0 h 889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8594" h="889158">
                    <a:moveTo>
                      <a:pt x="408527" y="0"/>
                    </a:moveTo>
                    <a:cubicBezTo>
                      <a:pt x="408527" y="0"/>
                      <a:pt x="173450" y="218980"/>
                      <a:pt x="122587" y="393573"/>
                    </a:cubicBezTo>
                    <a:cubicBezTo>
                      <a:pt x="71819" y="568166"/>
                      <a:pt x="0" y="863441"/>
                      <a:pt x="0" y="863441"/>
                    </a:cubicBezTo>
                    <a:lnTo>
                      <a:pt x="131064" y="889159"/>
                    </a:lnTo>
                    <a:lnTo>
                      <a:pt x="265462" y="472916"/>
                    </a:lnTo>
                    <a:lnTo>
                      <a:pt x="478155" y="250698"/>
                    </a:lnTo>
                    <a:cubicBezTo>
                      <a:pt x="478250" y="250698"/>
                      <a:pt x="488156" y="31813"/>
                      <a:pt x="408527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8976AB4E-72DA-F630-83B1-4EF7EE0CA603}"/>
                  </a:ext>
                </a:extLst>
              </p:cNvPr>
              <p:cNvSpPr/>
              <p:nvPr/>
            </p:nvSpPr>
            <p:spPr>
              <a:xfrm>
                <a:off x="11220545" y="-835475"/>
                <a:ext cx="240565" cy="442912"/>
              </a:xfrm>
              <a:custGeom>
                <a:avLst/>
                <a:gdLst>
                  <a:gd name="connsiteX0" fmla="*/ 170497 w 240565"/>
                  <a:gd name="connsiteY0" fmla="*/ 0 h 442912"/>
                  <a:gd name="connsiteX1" fmla="*/ 0 w 240565"/>
                  <a:gd name="connsiteY1" fmla="*/ 188976 h 442912"/>
                  <a:gd name="connsiteX2" fmla="*/ 43148 w 240565"/>
                  <a:gd name="connsiteY2" fmla="*/ 387953 h 442912"/>
                  <a:gd name="connsiteX3" fmla="*/ 56197 w 240565"/>
                  <a:gd name="connsiteY3" fmla="*/ 442913 h 442912"/>
                  <a:gd name="connsiteX4" fmla="*/ 240125 w 240565"/>
                  <a:gd name="connsiteY4" fmla="*/ 250698 h 442912"/>
                  <a:gd name="connsiteX5" fmla="*/ 170497 w 240565"/>
                  <a:gd name="connsiteY5" fmla="*/ 0 h 442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40565" h="442912">
                    <a:moveTo>
                      <a:pt x="170497" y="0"/>
                    </a:moveTo>
                    <a:cubicBezTo>
                      <a:pt x="170497" y="0"/>
                      <a:pt x="80581" y="83725"/>
                      <a:pt x="0" y="188976"/>
                    </a:cubicBezTo>
                    <a:cubicBezTo>
                      <a:pt x="12763" y="256032"/>
                      <a:pt x="28099" y="322707"/>
                      <a:pt x="43148" y="387953"/>
                    </a:cubicBezTo>
                    <a:cubicBezTo>
                      <a:pt x="47339" y="406337"/>
                      <a:pt x="51721" y="424624"/>
                      <a:pt x="56197" y="442913"/>
                    </a:cubicBezTo>
                    <a:lnTo>
                      <a:pt x="240125" y="250698"/>
                    </a:lnTo>
                    <a:cubicBezTo>
                      <a:pt x="240221" y="250698"/>
                      <a:pt x="250126" y="31813"/>
                      <a:pt x="170497" y="0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32D4E9E8-AF2A-5E14-944A-AF4E58F42F99}"/>
                  </a:ext>
                </a:extLst>
              </p:cNvPr>
              <p:cNvSpPr/>
              <p:nvPr/>
            </p:nvSpPr>
            <p:spPr>
              <a:xfrm>
                <a:off x="11379493" y="-1445657"/>
                <a:ext cx="374195" cy="737874"/>
              </a:xfrm>
              <a:custGeom>
                <a:avLst/>
                <a:gdLst>
                  <a:gd name="connsiteX0" fmla="*/ 257294 w 374195"/>
                  <a:gd name="connsiteY0" fmla="*/ 658092 h 737874"/>
                  <a:gd name="connsiteX1" fmla="*/ 122229 w 374195"/>
                  <a:gd name="connsiteY1" fmla="*/ 736578 h 737874"/>
                  <a:gd name="connsiteX2" fmla="*/ 41743 w 374195"/>
                  <a:gd name="connsiteY2" fmla="*/ 708194 h 737874"/>
                  <a:gd name="connsiteX3" fmla="*/ 309 w 374195"/>
                  <a:gd name="connsiteY3" fmla="*/ 632375 h 737874"/>
                  <a:gd name="connsiteX4" fmla="*/ 146613 w 374195"/>
                  <a:gd name="connsiteY4" fmla="*/ 40682 h 737874"/>
                  <a:gd name="connsiteX5" fmla="*/ 343590 w 374195"/>
                  <a:gd name="connsiteY5" fmla="*/ 62875 h 737874"/>
                  <a:gd name="connsiteX6" fmla="*/ 347305 w 374195"/>
                  <a:gd name="connsiteY6" fmla="*/ 340815 h 737874"/>
                  <a:gd name="connsiteX7" fmla="*/ 257294 w 374195"/>
                  <a:gd name="connsiteY7" fmla="*/ 658092 h 737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74195" h="737874">
                    <a:moveTo>
                      <a:pt x="257294" y="658092"/>
                    </a:moveTo>
                    <a:cubicBezTo>
                      <a:pt x="245387" y="689906"/>
                      <a:pt x="156234" y="730006"/>
                      <a:pt x="122229" y="736578"/>
                    </a:cubicBezTo>
                    <a:cubicBezTo>
                      <a:pt x="92987" y="742198"/>
                      <a:pt x="62412" y="728958"/>
                      <a:pt x="41743" y="708194"/>
                    </a:cubicBezTo>
                    <a:cubicBezTo>
                      <a:pt x="21074" y="687429"/>
                      <a:pt x="690" y="661331"/>
                      <a:pt x="309" y="632375"/>
                    </a:cubicBezTo>
                    <a:cubicBezTo>
                      <a:pt x="-5596" y="202702"/>
                      <a:pt x="74128" y="112310"/>
                      <a:pt x="146613" y="40682"/>
                    </a:cubicBezTo>
                    <a:cubicBezTo>
                      <a:pt x="209954" y="-21897"/>
                      <a:pt x="295394" y="-10563"/>
                      <a:pt x="343590" y="62875"/>
                    </a:cubicBezTo>
                    <a:cubicBezTo>
                      <a:pt x="396930" y="144123"/>
                      <a:pt x="368736" y="253756"/>
                      <a:pt x="347305" y="340815"/>
                    </a:cubicBezTo>
                    <a:cubicBezTo>
                      <a:pt x="318444" y="458829"/>
                      <a:pt x="305490" y="529886"/>
                      <a:pt x="257294" y="65809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62094849-B320-8870-6622-DB1919FF9A7E}"/>
                  </a:ext>
                </a:extLst>
              </p:cNvPr>
              <p:cNvSpPr/>
              <p:nvPr/>
            </p:nvSpPr>
            <p:spPr>
              <a:xfrm>
                <a:off x="11382851" y="-1344110"/>
                <a:ext cx="294417" cy="397954"/>
              </a:xfrm>
              <a:custGeom>
                <a:avLst/>
                <a:gdLst>
                  <a:gd name="connsiteX0" fmla="*/ 164687 w 294417"/>
                  <a:gd name="connsiteY0" fmla="*/ 397955 h 397954"/>
                  <a:gd name="connsiteX1" fmla="*/ 294418 w 294417"/>
                  <a:gd name="connsiteY1" fmla="*/ 0 h 397954"/>
                  <a:gd name="connsiteX2" fmla="*/ 166592 w 294417"/>
                  <a:gd name="connsiteY2" fmla="*/ 194881 h 397954"/>
                  <a:gd name="connsiteX3" fmla="*/ 138684 w 294417"/>
                  <a:gd name="connsiteY3" fmla="*/ 218884 h 397954"/>
                  <a:gd name="connsiteX4" fmla="*/ 36290 w 294417"/>
                  <a:gd name="connsiteY4" fmla="*/ 224409 h 397954"/>
                  <a:gd name="connsiteX5" fmla="*/ 13621 w 294417"/>
                  <a:gd name="connsiteY5" fmla="*/ 218694 h 397954"/>
                  <a:gd name="connsiteX6" fmla="*/ 0 w 294417"/>
                  <a:gd name="connsiteY6" fmla="*/ 357378 h 397954"/>
                  <a:gd name="connsiteX7" fmla="*/ 164687 w 294417"/>
                  <a:gd name="connsiteY7" fmla="*/ 397955 h 397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4417" h="397954">
                    <a:moveTo>
                      <a:pt x="164687" y="397955"/>
                    </a:moveTo>
                    <a:cubicBezTo>
                      <a:pt x="247555" y="282892"/>
                      <a:pt x="293561" y="141827"/>
                      <a:pt x="294418" y="0"/>
                    </a:cubicBezTo>
                    <a:cubicBezTo>
                      <a:pt x="266605" y="75247"/>
                      <a:pt x="221837" y="136684"/>
                      <a:pt x="166592" y="194881"/>
                    </a:cubicBezTo>
                    <a:cubicBezTo>
                      <a:pt x="158115" y="203835"/>
                      <a:pt x="149257" y="212598"/>
                      <a:pt x="138684" y="218884"/>
                    </a:cubicBezTo>
                    <a:cubicBezTo>
                      <a:pt x="108585" y="236982"/>
                      <a:pt x="70390" y="232696"/>
                      <a:pt x="36290" y="224409"/>
                    </a:cubicBezTo>
                    <a:cubicBezTo>
                      <a:pt x="28766" y="222599"/>
                      <a:pt x="21241" y="220599"/>
                      <a:pt x="13621" y="218694"/>
                    </a:cubicBezTo>
                    <a:cubicBezTo>
                      <a:pt x="7525" y="258413"/>
                      <a:pt x="2858" y="304229"/>
                      <a:pt x="0" y="357378"/>
                    </a:cubicBezTo>
                    <a:cubicBezTo>
                      <a:pt x="53340" y="375666"/>
                      <a:pt x="108299" y="388620"/>
                      <a:pt x="164687" y="397955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9C07AB49-8F55-84CD-3701-F578AFB947DC}"/>
                  </a:ext>
                </a:extLst>
              </p:cNvPr>
              <p:cNvSpPr/>
              <p:nvPr/>
            </p:nvSpPr>
            <p:spPr>
              <a:xfrm>
                <a:off x="11358144" y="-835475"/>
                <a:ext cx="337126" cy="1040796"/>
              </a:xfrm>
              <a:custGeom>
                <a:avLst/>
                <a:gdLst>
                  <a:gd name="connsiteX0" fmla="*/ 232828 w 337126"/>
                  <a:gd name="connsiteY0" fmla="*/ 289465 h 1040796"/>
                  <a:gd name="connsiteX1" fmla="*/ 283691 w 337126"/>
                  <a:gd name="connsiteY1" fmla="*/ 34385 h 1040796"/>
                  <a:gd name="connsiteX2" fmla="*/ 21468 w 337126"/>
                  <a:gd name="connsiteY2" fmla="*/ 0 h 1040796"/>
                  <a:gd name="connsiteX3" fmla="*/ 21373 w 337126"/>
                  <a:gd name="connsiteY3" fmla="*/ 589597 h 1040796"/>
                  <a:gd name="connsiteX4" fmla="*/ 255021 w 337126"/>
                  <a:gd name="connsiteY4" fmla="*/ 1040797 h 1040796"/>
                  <a:gd name="connsiteX5" fmla="*/ 337127 w 337126"/>
                  <a:gd name="connsiteY5" fmla="*/ 1017270 h 1040796"/>
                  <a:gd name="connsiteX6" fmla="*/ 198348 w 337126"/>
                  <a:gd name="connsiteY6" fmla="*/ 615791 h 1040796"/>
                  <a:gd name="connsiteX7" fmla="*/ 232828 w 337126"/>
                  <a:gd name="connsiteY7" fmla="*/ 289465 h 10407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7126" h="1040796">
                    <a:moveTo>
                      <a:pt x="232828" y="289465"/>
                    </a:moveTo>
                    <a:cubicBezTo>
                      <a:pt x="264356" y="192596"/>
                      <a:pt x="287216" y="139637"/>
                      <a:pt x="283691" y="34385"/>
                    </a:cubicBezTo>
                    <a:cubicBezTo>
                      <a:pt x="120719" y="84010"/>
                      <a:pt x="21468" y="0"/>
                      <a:pt x="21468" y="0"/>
                    </a:cubicBezTo>
                    <a:cubicBezTo>
                      <a:pt x="-4059" y="232696"/>
                      <a:pt x="-10060" y="357473"/>
                      <a:pt x="21373" y="589597"/>
                    </a:cubicBezTo>
                    <a:cubicBezTo>
                      <a:pt x="39852" y="725900"/>
                      <a:pt x="177392" y="923639"/>
                      <a:pt x="255021" y="1040797"/>
                    </a:cubicBezTo>
                    <a:cubicBezTo>
                      <a:pt x="288454" y="1032415"/>
                      <a:pt x="303789" y="1025652"/>
                      <a:pt x="337127" y="1017270"/>
                    </a:cubicBezTo>
                    <a:cubicBezTo>
                      <a:pt x="308361" y="909066"/>
                      <a:pt x="255593" y="713804"/>
                      <a:pt x="198348" y="615791"/>
                    </a:cubicBezTo>
                    <a:cubicBezTo>
                      <a:pt x="211873" y="494157"/>
                      <a:pt x="194252" y="407860"/>
                      <a:pt x="232828" y="28946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AB4F7986-A6C9-618E-4860-A46B8E429454}"/>
                  </a:ext>
                </a:extLst>
              </p:cNvPr>
              <p:cNvSpPr/>
              <p:nvPr/>
            </p:nvSpPr>
            <p:spPr>
              <a:xfrm>
                <a:off x="11235989" y="-1673444"/>
                <a:ext cx="139922" cy="61723"/>
              </a:xfrm>
              <a:custGeom>
                <a:avLst/>
                <a:gdLst>
                  <a:gd name="connsiteX0" fmla="*/ 15227 w 139922"/>
                  <a:gd name="connsiteY0" fmla="*/ 25772 h 61723"/>
                  <a:gd name="connsiteX1" fmla="*/ 123145 w 139922"/>
                  <a:gd name="connsiteY1" fmla="*/ 5769 h 61723"/>
                  <a:gd name="connsiteX2" fmla="*/ 139909 w 139922"/>
                  <a:gd name="connsiteY2" fmla="*/ 24343 h 61723"/>
                  <a:gd name="connsiteX3" fmla="*/ 117335 w 139922"/>
                  <a:gd name="connsiteY3" fmla="*/ 46346 h 61723"/>
                  <a:gd name="connsiteX4" fmla="*/ 13703 w 139922"/>
                  <a:gd name="connsiteY4" fmla="*/ 61490 h 61723"/>
                  <a:gd name="connsiteX5" fmla="*/ 15227 w 139922"/>
                  <a:gd name="connsiteY5" fmla="*/ 25772 h 61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9922" h="61723">
                    <a:moveTo>
                      <a:pt x="15227" y="25772"/>
                    </a:moveTo>
                    <a:cubicBezTo>
                      <a:pt x="41706" y="3959"/>
                      <a:pt x="91617" y="-7756"/>
                      <a:pt x="123145" y="5769"/>
                    </a:cubicBezTo>
                    <a:cubicBezTo>
                      <a:pt x="131241" y="9293"/>
                      <a:pt x="139528" y="15580"/>
                      <a:pt x="139909" y="24343"/>
                    </a:cubicBezTo>
                    <a:cubicBezTo>
                      <a:pt x="140385" y="35678"/>
                      <a:pt x="128003" y="42631"/>
                      <a:pt x="117335" y="46346"/>
                    </a:cubicBezTo>
                    <a:cubicBezTo>
                      <a:pt x="84092" y="57776"/>
                      <a:pt x="48754" y="62919"/>
                      <a:pt x="13703" y="61490"/>
                    </a:cubicBezTo>
                    <a:cubicBezTo>
                      <a:pt x="2558" y="58252"/>
                      <a:pt x="-11253" y="47584"/>
                      <a:pt x="15227" y="25772"/>
                    </a:cubicBezTo>
                    <a:close/>
                  </a:path>
                </a:pathLst>
              </a:custGeom>
              <a:solidFill>
                <a:srgbClr val="F98C6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EAD271EB-2F50-772F-95E6-024C18C4FE74}"/>
                  </a:ext>
                </a:extLst>
              </p:cNvPr>
              <p:cNvSpPr/>
              <p:nvPr/>
            </p:nvSpPr>
            <p:spPr>
              <a:xfrm>
                <a:off x="11396472" y="-1395259"/>
                <a:ext cx="204016" cy="275792"/>
              </a:xfrm>
              <a:custGeom>
                <a:avLst/>
                <a:gdLst>
                  <a:gd name="connsiteX0" fmla="*/ 89154 w 204016"/>
                  <a:gd name="connsiteY0" fmla="*/ 275272 h 275792"/>
                  <a:gd name="connsiteX1" fmla="*/ 119920 w 204016"/>
                  <a:gd name="connsiteY1" fmla="*/ 272891 h 275792"/>
                  <a:gd name="connsiteX2" fmla="*/ 151733 w 204016"/>
                  <a:gd name="connsiteY2" fmla="*/ 238506 h 275792"/>
                  <a:gd name="connsiteX3" fmla="*/ 202501 w 204016"/>
                  <a:gd name="connsiteY3" fmla="*/ 88963 h 275792"/>
                  <a:gd name="connsiteX4" fmla="*/ 175736 w 204016"/>
                  <a:gd name="connsiteY4" fmla="*/ 0 h 275792"/>
                  <a:gd name="connsiteX5" fmla="*/ 65246 w 204016"/>
                  <a:gd name="connsiteY5" fmla="*/ 198596 h 275792"/>
                  <a:gd name="connsiteX6" fmla="*/ 14192 w 204016"/>
                  <a:gd name="connsiteY6" fmla="*/ 197453 h 275792"/>
                  <a:gd name="connsiteX7" fmla="*/ 0 w 204016"/>
                  <a:gd name="connsiteY7" fmla="*/ 269462 h 275792"/>
                  <a:gd name="connsiteX8" fmla="*/ 89154 w 204016"/>
                  <a:gd name="connsiteY8" fmla="*/ 275272 h 2757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4016" h="275792">
                    <a:moveTo>
                      <a:pt x="89154" y="275272"/>
                    </a:moveTo>
                    <a:cubicBezTo>
                      <a:pt x="99536" y="275939"/>
                      <a:pt x="110299" y="276606"/>
                      <a:pt x="119920" y="272891"/>
                    </a:cubicBezTo>
                    <a:cubicBezTo>
                      <a:pt x="134874" y="267176"/>
                      <a:pt x="144208" y="252603"/>
                      <a:pt x="151733" y="238506"/>
                    </a:cubicBezTo>
                    <a:cubicBezTo>
                      <a:pt x="176784" y="191929"/>
                      <a:pt x="194024" y="141160"/>
                      <a:pt x="202501" y="88963"/>
                    </a:cubicBezTo>
                    <a:cubicBezTo>
                      <a:pt x="207645" y="57245"/>
                      <a:pt x="199930" y="21145"/>
                      <a:pt x="175736" y="0"/>
                    </a:cubicBezTo>
                    <a:cubicBezTo>
                      <a:pt x="114871" y="48387"/>
                      <a:pt x="74295" y="121348"/>
                      <a:pt x="65246" y="198596"/>
                    </a:cubicBezTo>
                    <a:cubicBezTo>
                      <a:pt x="48768" y="198120"/>
                      <a:pt x="31432" y="197834"/>
                      <a:pt x="14192" y="197453"/>
                    </a:cubicBezTo>
                    <a:cubicBezTo>
                      <a:pt x="8858" y="218980"/>
                      <a:pt x="4096" y="242792"/>
                      <a:pt x="0" y="269462"/>
                    </a:cubicBezTo>
                    <a:cubicBezTo>
                      <a:pt x="29718" y="271367"/>
                      <a:pt x="59436" y="273272"/>
                      <a:pt x="89154" y="275272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12" name="Graphic 2">
                <a:extLst>
                  <a:ext uri="{FF2B5EF4-FFF2-40B4-BE49-F238E27FC236}">
                    <a16:creationId xmlns:a16="http://schemas.microsoft.com/office/drawing/2014/main" id="{349EFA24-ADA8-A7DD-826D-2C6636C5417D}"/>
                  </a:ext>
                </a:extLst>
              </p:cNvPr>
              <p:cNvGrpSpPr/>
              <p:nvPr/>
            </p:nvGrpSpPr>
            <p:grpSpPr>
              <a:xfrm>
                <a:off x="11071471" y="-1441189"/>
                <a:ext cx="645884" cy="442645"/>
                <a:chOff x="11071471" y="-1441189"/>
                <a:chExt cx="645884" cy="442645"/>
              </a:xfrm>
            </p:grpSpPr>
            <p:sp>
              <p:nvSpPr>
                <p:cNvPr id="226" name="Freeform: Shape 225">
                  <a:extLst>
                    <a:ext uri="{FF2B5EF4-FFF2-40B4-BE49-F238E27FC236}">
                      <a16:creationId xmlns:a16="http://schemas.microsoft.com/office/drawing/2014/main" id="{A6983710-707F-BDE1-3A3A-550BDCEA2E43}"/>
                    </a:ext>
                  </a:extLst>
                </p:cNvPr>
                <p:cNvSpPr/>
                <p:nvPr/>
              </p:nvSpPr>
              <p:spPr>
                <a:xfrm>
                  <a:off x="11071471" y="-1249213"/>
                  <a:ext cx="119138" cy="150508"/>
                </a:xfrm>
                <a:custGeom>
                  <a:avLst/>
                  <a:gdLst>
                    <a:gd name="connsiteX0" fmla="*/ 68397 w 119138"/>
                    <a:gd name="connsiteY0" fmla="*/ 29023 h 150508"/>
                    <a:gd name="connsiteX1" fmla="*/ 35631 w 119138"/>
                    <a:gd name="connsiteY1" fmla="*/ 1305 h 150508"/>
                    <a:gd name="connsiteX2" fmla="*/ 484 w 119138"/>
                    <a:gd name="connsiteY2" fmla="*/ 17688 h 150508"/>
                    <a:gd name="connsiteX3" fmla="*/ 15057 w 119138"/>
                    <a:gd name="connsiteY3" fmla="*/ 76362 h 150508"/>
                    <a:gd name="connsiteX4" fmla="*/ 5056 w 119138"/>
                    <a:gd name="connsiteY4" fmla="*/ 91126 h 150508"/>
                    <a:gd name="connsiteX5" fmla="*/ 11628 w 119138"/>
                    <a:gd name="connsiteY5" fmla="*/ 122559 h 150508"/>
                    <a:gd name="connsiteX6" fmla="*/ 41060 w 119138"/>
                    <a:gd name="connsiteY6" fmla="*/ 139704 h 150508"/>
                    <a:gd name="connsiteX7" fmla="*/ 87637 w 119138"/>
                    <a:gd name="connsiteY7" fmla="*/ 150467 h 150508"/>
                    <a:gd name="connsiteX8" fmla="*/ 114117 w 119138"/>
                    <a:gd name="connsiteY8" fmla="*/ 139608 h 150508"/>
                    <a:gd name="connsiteX9" fmla="*/ 105449 w 119138"/>
                    <a:gd name="connsiteY9" fmla="*/ 89316 h 150508"/>
                    <a:gd name="connsiteX10" fmla="*/ 68397 w 119138"/>
                    <a:gd name="connsiteY10" fmla="*/ 29023 h 1505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9138" h="150508">
                      <a:moveTo>
                        <a:pt x="68397" y="29023"/>
                      </a:moveTo>
                      <a:cubicBezTo>
                        <a:pt x="59729" y="17403"/>
                        <a:pt x="49537" y="5687"/>
                        <a:pt x="35631" y="1305"/>
                      </a:cubicBezTo>
                      <a:cubicBezTo>
                        <a:pt x="21724" y="-2981"/>
                        <a:pt x="3627" y="3496"/>
                        <a:pt x="484" y="17688"/>
                      </a:cubicBezTo>
                      <a:cubicBezTo>
                        <a:pt x="-3898" y="37977"/>
                        <a:pt x="23153" y="57217"/>
                        <a:pt x="15057" y="76362"/>
                      </a:cubicBezTo>
                      <a:cubicBezTo>
                        <a:pt x="12676" y="81887"/>
                        <a:pt x="7818" y="85887"/>
                        <a:pt x="5056" y="91126"/>
                      </a:cubicBezTo>
                      <a:cubicBezTo>
                        <a:pt x="-183" y="101318"/>
                        <a:pt x="3817" y="114272"/>
                        <a:pt x="11628" y="122559"/>
                      </a:cubicBezTo>
                      <a:cubicBezTo>
                        <a:pt x="19438" y="130845"/>
                        <a:pt x="30392" y="135513"/>
                        <a:pt x="41060" y="139704"/>
                      </a:cubicBezTo>
                      <a:cubicBezTo>
                        <a:pt x="56014" y="145609"/>
                        <a:pt x="71540" y="151038"/>
                        <a:pt x="87637" y="150467"/>
                      </a:cubicBezTo>
                      <a:cubicBezTo>
                        <a:pt x="97448" y="150086"/>
                        <a:pt x="107735" y="147038"/>
                        <a:pt x="114117" y="139608"/>
                      </a:cubicBezTo>
                      <a:cubicBezTo>
                        <a:pt x="126785" y="125035"/>
                        <a:pt x="112307" y="103318"/>
                        <a:pt x="105449" y="89316"/>
                      </a:cubicBezTo>
                      <a:cubicBezTo>
                        <a:pt x="94876" y="68171"/>
                        <a:pt x="82494" y="47978"/>
                        <a:pt x="68397" y="29023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7" name="Freeform: Shape 226">
                  <a:extLst>
                    <a:ext uri="{FF2B5EF4-FFF2-40B4-BE49-F238E27FC236}">
                      <a16:creationId xmlns:a16="http://schemas.microsoft.com/office/drawing/2014/main" id="{A374355D-8A70-86FE-F492-37B6F4DD5594}"/>
                    </a:ext>
                  </a:extLst>
                </p:cNvPr>
                <p:cNvSpPr/>
                <p:nvPr/>
              </p:nvSpPr>
              <p:spPr>
                <a:xfrm>
                  <a:off x="11150180" y="-1441189"/>
                  <a:ext cx="567175" cy="442645"/>
                </a:xfrm>
                <a:custGeom>
                  <a:avLst/>
                  <a:gdLst>
                    <a:gd name="connsiteX0" fmla="*/ 323825 w 567175"/>
                    <a:gd name="connsiteY0" fmla="*/ 284626 h 442645"/>
                    <a:gd name="connsiteX1" fmla="*/ 390881 w 567175"/>
                    <a:gd name="connsiteY1" fmla="*/ 61265 h 442645"/>
                    <a:gd name="connsiteX2" fmla="*/ 457556 w 567175"/>
                    <a:gd name="connsiteY2" fmla="*/ 6972 h 442645"/>
                    <a:gd name="connsiteX3" fmla="*/ 539852 w 567175"/>
                    <a:gd name="connsiteY3" fmla="*/ 15640 h 442645"/>
                    <a:gd name="connsiteX4" fmla="*/ 566998 w 567175"/>
                    <a:gd name="connsiteY4" fmla="*/ 75743 h 442645"/>
                    <a:gd name="connsiteX5" fmla="*/ 556426 w 567175"/>
                    <a:gd name="connsiteY5" fmla="*/ 142418 h 442645"/>
                    <a:gd name="connsiteX6" fmla="*/ 396691 w 567175"/>
                    <a:gd name="connsiteY6" fmla="*/ 442646 h 442645"/>
                    <a:gd name="connsiteX7" fmla="*/ 15406 w 567175"/>
                    <a:gd name="connsiteY7" fmla="*/ 357683 h 442645"/>
                    <a:gd name="connsiteX8" fmla="*/ 6928 w 567175"/>
                    <a:gd name="connsiteY8" fmla="*/ 299961 h 442645"/>
                    <a:gd name="connsiteX9" fmla="*/ 67507 w 567175"/>
                    <a:gd name="connsiteY9" fmla="*/ 284817 h 442645"/>
                    <a:gd name="connsiteX10" fmla="*/ 323825 w 567175"/>
                    <a:gd name="connsiteY10" fmla="*/ 284626 h 442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67175" h="442645">
                      <a:moveTo>
                        <a:pt x="323825" y="284626"/>
                      </a:moveTo>
                      <a:cubicBezTo>
                        <a:pt x="352877" y="167088"/>
                        <a:pt x="349257" y="138513"/>
                        <a:pt x="390881" y="61265"/>
                      </a:cubicBezTo>
                      <a:cubicBezTo>
                        <a:pt x="404597" y="35738"/>
                        <a:pt x="430696" y="17831"/>
                        <a:pt x="457556" y="6972"/>
                      </a:cubicBezTo>
                      <a:cubicBezTo>
                        <a:pt x="484417" y="-3886"/>
                        <a:pt x="517564" y="-2838"/>
                        <a:pt x="539852" y="15640"/>
                      </a:cubicBezTo>
                      <a:cubicBezTo>
                        <a:pt x="557283" y="30118"/>
                        <a:pt x="565760" y="53169"/>
                        <a:pt x="566998" y="75743"/>
                      </a:cubicBezTo>
                      <a:cubicBezTo>
                        <a:pt x="568237" y="98317"/>
                        <a:pt x="562807" y="120701"/>
                        <a:pt x="556426" y="142418"/>
                      </a:cubicBezTo>
                      <a:cubicBezTo>
                        <a:pt x="512039" y="293484"/>
                        <a:pt x="488989" y="315106"/>
                        <a:pt x="396691" y="442646"/>
                      </a:cubicBezTo>
                      <a:cubicBezTo>
                        <a:pt x="270866" y="430835"/>
                        <a:pt x="104655" y="404736"/>
                        <a:pt x="15406" y="357683"/>
                      </a:cubicBezTo>
                      <a:cubicBezTo>
                        <a:pt x="-2692" y="348158"/>
                        <a:pt x="-3930" y="317297"/>
                        <a:pt x="6928" y="299961"/>
                      </a:cubicBezTo>
                      <a:cubicBezTo>
                        <a:pt x="18644" y="281197"/>
                        <a:pt x="45695" y="280816"/>
                        <a:pt x="67507" y="284817"/>
                      </a:cubicBezTo>
                      <a:cubicBezTo>
                        <a:pt x="137516" y="297866"/>
                        <a:pt x="216860" y="286626"/>
                        <a:pt x="323825" y="284626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B5B4D5F-4AC5-73EF-DAF8-383639409737}"/>
                  </a:ext>
                </a:extLst>
              </p:cNvPr>
              <p:cNvSpPr/>
              <p:nvPr/>
            </p:nvSpPr>
            <p:spPr>
              <a:xfrm>
                <a:off x="10963084" y="-228"/>
                <a:ext cx="167735" cy="94011"/>
              </a:xfrm>
              <a:custGeom>
                <a:avLst/>
                <a:gdLst>
                  <a:gd name="connsiteX0" fmla="*/ 13335 w 167735"/>
                  <a:gd name="connsiteY0" fmla="*/ 0 h 94011"/>
                  <a:gd name="connsiteX1" fmla="*/ 167735 w 167735"/>
                  <a:gd name="connsiteY1" fmla="*/ 41624 h 94011"/>
                  <a:gd name="connsiteX2" fmla="*/ 151066 w 167735"/>
                  <a:gd name="connsiteY2" fmla="*/ 94012 h 94011"/>
                  <a:gd name="connsiteX3" fmla="*/ 0 w 167735"/>
                  <a:gd name="connsiteY3" fmla="*/ 53911 h 94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7735" h="94011">
                    <a:moveTo>
                      <a:pt x="13335" y="0"/>
                    </a:moveTo>
                    <a:lnTo>
                      <a:pt x="167735" y="41624"/>
                    </a:lnTo>
                    <a:lnTo>
                      <a:pt x="151066" y="94012"/>
                    </a:lnTo>
                    <a:lnTo>
                      <a:pt x="0" y="53911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D72AA132-0CDA-354B-6ED9-F88D5C19D65C}"/>
                  </a:ext>
                </a:extLst>
              </p:cNvPr>
              <p:cNvSpPr/>
              <p:nvPr/>
            </p:nvSpPr>
            <p:spPr>
              <a:xfrm>
                <a:off x="11590019" y="140074"/>
                <a:ext cx="132302" cy="100965"/>
              </a:xfrm>
              <a:custGeom>
                <a:avLst/>
                <a:gdLst>
                  <a:gd name="connsiteX0" fmla="*/ 111538 w 132302"/>
                  <a:gd name="connsiteY0" fmla="*/ 0 h 100965"/>
                  <a:gd name="connsiteX1" fmla="*/ 0 w 132302"/>
                  <a:gd name="connsiteY1" fmla="*/ 50959 h 100965"/>
                  <a:gd name="connsiteX2" fmla="*/ 24289 w 132302"/>
                  <a:gd name="connsiteY2" fmla="*/ 100965 h 100965"/>
                  <a:gd name="connsiteX3" fmla="*/ 132302 w 132302"/>
                  <a:gd name="connsiteY3" fmla="*/ 50959 h 1009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302" h="100965">
                    <a:moveTo>
                      <a:pt x="111538" y="0"/>
                    </a:moveTo>
                    <a:lnTo>
                      <a:pt x="0" y="50959"/>
                    </a:lnTo>
                    <a:lnTo>
                      <a:pt x="24289" y="100965"/>
                    </a:lnTo>
                    <a:lnTo>
                      <a:pt x="132302" y="50959"/>
                    </a:ln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00457BC7-266D-4C60-D1DD-CF6D38A35EA7}"/>
                  </a:ext>
                </a:extLst>
              </p:cNvPr>
              <p:cNvSpPr/>
              <p:nvPr/>
            </p:nvSpPr>
            <p:spPr>
              <a:xfrm>
                <a:off x="10791320" y="144361"/>
                <a:ext cx="293207" cy="33242"/>
              </a:xfrm>
              <a:custGeom>
                <a:avLst/>
                <a:gdLst>
                  <a:gd name="connsiteX0" fmla="*/ 293208 w 293207"/>
                  <a:gd name="connsiteY0" fmla="*/ 33242 h 33242"/>
                  <a:gd name="connsiteX1" fmla="*/ 293208 w 293207"/>
                  <a:gd name="connsiteY1" fmla="*/ 3810 h 33242"/>
                  <a:gd name="connsiteX2" fmla="*/ 4505 w 293207"/>
                  <a:gd name="connsiteY2" fmla="*/ 0 h 33242"/>
                  <a:gd name="connsiteX3" fmla="*/ 28 w 293207"/>
                  <a:gd name="connsiteY3" fmla="*/ 10192 h 33242"/>
                  <a:gd name="connsiteX4" fmla="*/ 23936 w 293207"/>
                  <a:gd name="connsiteY4" fmla="*/ 23622 h 33242"/>
                  <a:gd name="connsiteX5" fmla="*/ 293208 w 293207"/>
                  <a:gd name="connsiteY5" fmla="*/ 33242 h 332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3207" h="33242">
                    <a:moveTo>
                      <a:pt x="293208" y="33242"/>
                    </a:moveTo>
                    <a:lnTo>
                      <a:pt x="293208" y="3810"/>
                    </a:lnTo>
                    <a:cubicBezTo>
                      <a:pt x="197005" y="2572"/>
                      <a:pt x="100707" y="1238"/>
                      <a:pt x="4505" y="0"/>
                    </a:cubicBezTo>
                    <a:cubicBezTo>
                      <a:pt x="1648" y="2857"/>
                      <a:pt x="-257" y="6191"/>
                      <a:pt x="28" y="10192"/>
                    </a:cubicBezTo>
                    <a:cubicBezTo>
                      <a:pt x="790" y="20193"/>
                      <a:pt x="13935" y="23241"/>
                      <a:pt x="23936" y="23622"/>
                    </a:cubicBezTo>
                    <a:cubicBezTo>
                      <a:pt x="113662" y="26861"/>
                      <a:pt x="203387" y="30099"/>
                      <a:pt x="293208" y="33242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AF8668F3-041B-9CA4-8845-9514E1D97469}"/>
                  </a:ext>
                </a:extLst>
              </p:cNvPr>
              <p:cNvSpPr/>
              <p:nvPr/>
            </p:nvSpPr>
            <p:spPr>
              <a:xfrm>
                <a:off x="11465874" y="313144"/>
                <a:ext cx="286832" cy="37166"/>
              </a:xfrm>
              <a:custGeom>
                <a:avLst/>
                <a:gdLst>
                  <a:gd name="connsiteX0" fmla="*/ 8988 w 286832"/>
                  <a:gd name="connsiteY0" fmla="*/ 6858 h 37166"/>
                  <a:gd name="connsiteX1" fmla="*/ 35 w 286832"/>
                  <a:gd name="connsiteY1" fmla="*/ 19526 h 37166"/>
                  <a:gd name="connsiteX2" fmla="*/ 20704 w 286832"/>
                  <a:gd name="connsiteY2" fmla="*/ 31147 h 37166"/>
                  <a:gd name="connsiteX3" fmla="*/ 240255 w 286832"/>
                  <a:gd name="connsiteY3" fmla="*/ 37147 h 37166"/>
                  <a:gd name="connsiteX4" fmla="*/ 286833 w 286832"/>
                  <a:gd name="connsiteY4" fmla="*/ 0 h 37166"/>
                  <a:gd name="connsiteX5" fmla="*/ 8988 w 286832"/>
                  <a:gd name="connsiteY5" fmla="*/ 6858 h 37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6832" h="37166">
                    <a:moveTo>
                      <a:pt x="8988" y="6858"/>
                    </a:moveTo>
                    <a:cubicBezTo>
                      <a:pt x="4035" y="9906"/>
                      <a:pt x="-441" y="14002"/>
                      <a:pt x="35" y="19526"/>
                    </a:cubicBezTo>
                    <a:cubicBezTo>
                      <a:pt x="702" y="28194"/>
                      <a:pt x="12036" y="30766"/>
                      <a:pt x="20704" y="31147"/>
                    </a:cubicBezTo>
                    <a:cubicBezTo>
                      <a:pt x="76616" y="33147"/>
                      <a:pt x="165865" y="35147"/>
                      <a:pt x="240255" y="37147"/>
                    </a:cubicBezTo>
                    <a:cubicBezTo>
                      <a:pt x="264163" y="37814"/>
                      <a:pt x="282642" y="20764"/>
                      <a:pt x="286833" y="0"/>
                    </a:cubicBezTo>
                    <a:cubicBezTo>
                      <a:pt x="194250" y="3238"/>
                      <a:pt x="101667" y="5524"/>
                      <a:pt x="8988" y="6858"/>
                    </a:cubicBezTo>
                    <a:close/>
                  </a:path>
                </a:pathLst>
              </a:custGeom>
              <a:solidFill>
                <a:srgbClr val="80828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17" name="Graphic 2">
                <a:extLst>
                  <a:ext uri="{FF2B5EF4-FFF2-40B4-BE49-F238E27FC236}">
                    <a16:creationId xmlns:a16="http://schemas.microsoft.com/office/drawing/2014/main" id="{0D96D42C-51A5-FB6C-06A4-2F8349BFB3F8}"/>
                  </a:ext>
                </a:extLst>
              </p:cNvPr>
              <p:cNvGrpSpPr/>
              <p:nvPr/>
            </p:nvGrpSpPr>
            <p:grpSpPr>
              <a:xfrm>
                <a:off x="11396511" y="-1900536"/>
                <a:ext cx="388368" cy="454338"/>
                <a:chOff x="11396511" y="-1900536"/>
                <a:chExt cx="388368" cy="454338"/>
              </a:xfrm>
            </p:grpSpPr>
            <p:grpSp>
              <p:nvGrpSpPr>
                <p:cNvPr id="218" name="Graphic 2">
                  <a:extLst>
                    <a:ext uri="{FF2B5EF4-FFF2-40B4-BE49-F238E27FC236}">
                      <a16:creationId xmlns:a16="http://schemas.microsoft.com/office/drawing/2014/main" id="{0B648025-0257-1D7F-6849-D38052C8B694}"/>
                    </a:ext>
                  </a:extLst>
                </p:cNvPr>
                <p:cNvGrpSpPr/>
                <p:nvPr/>
              </p:nvGrpSpPr>
              <p:grpSpPr>
                <a:xfrm>
                  <a:off x="11396511" y="-1900536"/>
                  <a:ext cx="388368" cy="454338"/>
                  <a:chOff x="11396511" y="-1900536"/>
                  <a:chExt cx="388368" cy="454338"/>
                </a:xfrm>
              </p:grpSpPr>
              <p:sp>
                <p:nvSpPr>
                  <p:cNvPr id="223" name="Freeform: Shape 222">
                    <a:extLst>
                      <a:ext uri="{FF2B5EF4-FFF2-40B4-BE49-F238E27FC236}">
                        <a16:creationId xmlns:a16="http://schemas.microsoft.com/office/drawing/2014/main" id="{80DA46FA-5A7E-50B6-9A94-C321B04C32F6}"/>
                      </a:ext>
                    </a:extLst>
                  </p:cNvPr>
                  <p:cNvSpPr/>
                  <p:nvPr/>
                </p:nvSpPr>
                <p:spPr>
                  <a:xfrm>
                    <a:off x="11451083" y="-1763739"/>
                    <a:ext cx="284992" cy="317542"/>
                  </a:xfrm>
                  <a:custGeom>
                    <a:avLst/>
                    <a:gdLst>
                      <a:gd name="connsiteX0" fmla="*/ 1300 w 284992"/>
                      <a:gd name="connsiteY0" fmla="*/ 194649 h 317542"/>
                      <a:gd name="connsiteX1" fmla="*/ 21874 w 284992"/>
                      <a:gd name="connsiteY1" fmla="*/ 295709 h 317542"/>
                      <a:gd name="connsiteX2" fmla="*/ 91121 w 284992"/>
                      <a:gd name="connsiteY2" fmla="*/ 316188 h 317542"/>
                      <a:gd name="connsiteX3" fmla="*/ 158463 w 284992"/>
                      <a:gd name="connsiteY3" fmla="*/ 283612 h 317542"/>
                      <a:gd name="connsiteX4" fmla="*/ 249712 w 284992"/>
                      <a:gd name="connsiteY4" fmla="*/ 192268 h 317542"/>
                      <a:gd name="connsiteX5" fmla="*/ 281430 w 284992"/>
                      <a:gd name="connsiteY5" fmla="*/ 80063 h 317542"/>
                      <a:gd name="connsiteX6" fmla="*/ 221708 w 284992"/>
                      <a:gd name="connsiteY6" fmla="*/ 17769 h 317542"/>
                      <a:gd name="connsiteX7" fmla="*/ 116933 w 284992"/>
                      <a:gd name="connsiteY7" fmla="*/ 4053 h 317542"/>
                      <a:gd name="connsiteX8" fmla="*/ 1300 w 284992"/>
                      <a:gd name="connsiteY8" fmla="*/ 194649 h 317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992" h="317542">
                        <a:moveTo>
                          <a:pt x="1300" y="194649"/>
                        </a:moveTo>
                        <a:cubicBezTo>
                          <a:pt x="-2510" y="225224"/>
                          <a:pt x="1395" y="272658"/>
                          <a:pt x="21874" y="295709"/>
                        </a:cubicBezTo>
                        <a:cubicBezTo>
                          <a:pt x="38638" y="314473"/>
                          <a:pt x="66356" y="320569"/>
                          <a:pt x="91121" y="316188"/>
                        </a:cubicBezTo>
                        <a:cubicBezTo>
                          <a:pt x="115886" y="311806"/>
                          <a:pt x="138174" y="298471"/>
                          <a:pt x="158463" y="283612"/>
                        </a:cubicBezTo>
                        <a:cubicBezTo>
                          <a:pt x="193324" y="258085"/>
                          <a:pt x="224185" y="227129"/>
                          <a:pt x="249712" y="192268"/>
                        </a:cubicBezTo>
                        <a:cubicBezTo>
                          <a:pt x="273524" y="159692"/>
                          <a:pt x="293337" y="118639"/>
                          <a:pt x="281430" y="80063"/>
                        </a:cubicBezTo>
                        <a:cubicBezTo>
                          <a:pt x="272667" y="51869"/>
                          <a:pt x="248188" y="30914"/>
                          <a:pt x="221708" y="17769"/>
                        </a:cubicBezTo>
                        <a:cubicBezTo>
                          <a:pt x="189514" y="1768"/>
                          <a:pt x="151700" y="-4995"/>
                          <a:pt x="116933" y="4053"/>
                        </a:cubicBezTo>
                        <a:cubicBezTo>
                          <a:pt x="29018" y="26914"/>
                          <a:pt x="10825" y="119211"/>
                          <a:pt x="1300" y="194649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4" name="Freeform: Shape 223">
                    <a:extLst>
                      <a:ext uri="{FF2B5EF4-FFF2-40B4-BE49-F238E27FC236}">
                        <a16:creationId xmlns:a16="http://schemas.microsoft.com/office/drawing/2014/main" id="{5EDC4A47-AFCD-262C-F812-119A632DBAA6}"/>
                      </a:ext>
                    </a:extLst>
                  </p:cNvPr>
                  <p:cNvSpPr/>
                  <p:nvPr/>
                </p:nvSpPr>
                <p:spPr>
                  <a:xfrm>
                    <a:off x="11396511" y="-1900536"/>
                    <a:ext cx="388368" cy="342044"/>
                  </a:xfrm>
                  <a:custGeom>
                    <a:avLst/>
                    <a:gdLst>
                      <a:gd name="connsiteX0" fmla="*/ 282187 w 388368"/>
                      <a:gd name="connsiteY0" fmla="*/ 317824 h 342044"/>
                      <a:gd name="connsiteX1" fmla="*/ 267328 w 388368"/>
                      <a:gd name="connsiteY1" fmla="*/ 239243 h 342044"/>
                      <a:gd name="connsiteX2" fmla="*/ 199795 w 388368"/>
                      <a:gd name="connsiteY2" fmla="*/ 196285 h 342044"/>
                      <a:gd name="connsiteX3" fmla="*/ 126262 w 388368"/>
                      <a:gd name="connsiteY3" fmla="*/ 200952 h 342044"/>
                      <a:gd name="connsiteX4" fmla="*/ 53491 w 388368"/>
                      <a:gd name="connsiteY4" fmla="*/ 195523 h 342044"/>
                      <a:gd name="connsiteX5" fmla="*/ 10534 w 388368"/>
                      <a:gd name="connsiteY5" fmla="*/ 148470 h 342044"/>
                      <a:gd name="connsiteX6" fmla="*/ 56 w 388368"/>
                      <a:gd name="connsiteY6" fmla="*/ 84652 h 342044"/>
                      <a:gd name="connsiteX7" fmla="*/ 7867 w 388368"/>
                      <a:gd name="connsiteY7" fmla="*/ 39694 h 342044"/>
                      <a:gd name="connsiteX8" fmla="*/ 37013 w 388368"/>
                      <a:gd name="connsiteY8" fmla="*/ 5595 h 342044"/>
                      <a:gd name="connsiteX9" fmla="*/ 94640 w 388368"/>
                      <a:gd name="connsiteY9" fmla="*/ 12262 h 342044"/>
                      <a:gd name="connsiteX10" fmla="*/ 110070 w 388368"/>
                      <a:gd name="connsiteY10" fmla="*/ 68174 h 342044"/>
                      <a:gd name="connsiteX11" fmla="*/ 179602 w 388368"/>
                      <a:gd name="connsiteY11" fmla="*/ 13881 h 342044"/>
                      <a:gd name="connsiteX12" fmla="*/ 230942 w 388368"/>
                      <a:gd name="connsiteY12" fmla="*/ 16834 h 342044"/>
                      <a:gd name="connsiteX13" fmla="*/ 239610 w 388368"/>
                      <a:gd name="connsiteY13" fmla="*/ 49029 h 342044"/>
                      <a:gd name="connsiteX14" fmla="*/ 226084 w 388368"/>
                      <a:gd name="connsiteY14" fmla="*/ 80747 h 342044"/>
                      <a:gd name="connsiteX15" fmla="*/ 326764 w 388368"/>
                      <a:gd name="connsiteY15" fmla="*/ 48552 h 342044"/>
                      <a:gd name="connsiteX16" fmla="*/ 338003 w 388368"/>
                      <a:gd name="connsiteY16" fmla="*/ 53315 h 342044"/>
                      <a:gd name="connsiteX17" fmla="*/ 339241 w 388368"/>
                      <a:gd name="connsiteY17" fmla="*/ 73413 h 342044"/>
                      <a:gd name="connsiteX18" fmla="*/ 300379 w 388368"/>
                      <a:gd name="connsiteY18" fmla="*/ 117990 h 342044"/>
                      <a:gd name="connsiteX19" fmla="*/ 372865 w 388368"/>
                      <a:gd name="connsiteY19" fmla="*/ 164186 h 342044"/>
                      <a:gd name="connsiteX20" fmla="*/ 387914 w 388368"/>
                      <a:gd name="connsiteY20" fmla="*/ 229146 h 342044"/>
                      <a:gd name="connsiteX21" fmla="*/ 325335 w 388368"/>
                      <a:gd name="connsiteY21" fmla="*/ 333922 h 342044"/>
                      <a:gd name="connsiteX22" fmla="*/ 298093 w 388368"/>
                      <a:gd name="connsiteY22" fmla="*/ 341732 h 342044"/>
                      <a:gd name="connsiteX23" fmla="*/ 282187 w 388368"/>
                      <a:gd name="connsiteY23" fmla="*/ 317824 h 342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388368" h="342044">
                        <a:moveTo>
                          <a:pt x="282187" y="317824"/>
                        </a:moveTo>
                        <a:cubicBezTo>
                          <a:pt x="288187" y="291059"/>
                          <a:pt x="282663" y="261913"/>
                          <a:pt x="267328" y="239243"/>
                        </a:cubicBezTo>
                        <a:cubicBezTo>
                          <a:pt x="251992" y="216573"/>
                          <a:pt x="226942" y="200571"/>
                          <a:pt x="199795" y="196285"/>
                        </a:cubicBezTo>
                        <a:cubicBezTo>
                          <a:pt x="175411" y="192380"/>
                          <a:pt x="150646" y="197523"/>
                          <a:pt x="126262" y="200952"/>
                        </a:cubicBezTo>
                        <a:cubicBezTo>
                          <a:pt x="101783" y="204381"/>
                          <a:pt x="75875" y="205905"/>
                          <a:pt x="53491" y="195523"/>
                        </a:cubicBezTo>
                        <a:cubicBezTo>
                          <a:pt x="33775" y="186379"/>
                          <a:pt x="18916" y="168472"/>
                          <a:pt x="10534" y="148470"/>
                        </a:cubicBezTo>
                        <a:cubicBezTo>
                          <a:pt x="2057" y="128467"/>
                          <a:pt x="-420" y="106369"/>
                          <a:pt x="56" y="84652"/>
                        </a:cubicBezTo>
                        <a:cubicBezTo>
                          <a:pt x="342" y="69412"/>
                          <a:pt x="2152" y="53887"/>
                          <a:pt x="7867" y="39694"/>
                        </a:cubicBezTo>
                        <a:cubicBezTo>
                          <a:pt x="13582" y="25502"/>
                          <a:pt x="23488" y="12643"/>
                          <a:pt x="37013" y="5595"/>
                        </a:cubicBezTo>
                        <a:cubicBezTo>
                          <a:pt x="55206" y="-3835"/>
                          <a:pt x="79114" y="-1168"/>
                          <a:pt x="94640" y="12262"/>
                        </a:cubicBezTo>
                        <a:cubicBezTo>
                          <a:pt x="110260" y="25597"/>
                          <a:pt x="116547" y="48743"/>
                          <a:pt x="110070" y="68174"/>
                        </a:cubicBezTo>
                        <a:cubicBezTo>
                          <a:pt x="126739" y="43504"/>
                          <a:pt x="151980" y="25216"/>
                          <a:pt x="179602" y="13881"/>
                        </a:cubicBezTo>
                        <a:cubicBezTo>
                          <a:pt x="196462" y="7023"/>
                          <a:pt x="217988" y="4071"/>
                          <a:pt x="230942" y="16834"/>
                        </a:cubicBezTo>
                        <a:cubicBezTo>
                          <a:pt x="239134" y="24930"/>
                          <a:pt x="241515" y="37599"/>
                          <a:pt x="239610" y="49029"/>
                        </a:cubicBezTo>
                        <a:cubicBezTo>
                          <a:pt x="237705" y="60459"/>
                          <a:pt x="232085" y="70841"/>
                          <a:pt x="226084" y="80747"/>
                        </a:cubicBezTo>
                        <a:cubicBezTo>
                          <a:pt x="251897" y="54744"/>
                          <a:pt x="290664" y="42361"/>
                          <a:pt x="326764" y="48552"/>
                        </a:cubicBezTo>
                        <a:cubicBezTo>
                          <a:pt x="330859" y="49219"/>
                          <a:pt x="335146" y="50267"/>
                          <a:pt x="338003" y="53315"/>
                        </a:cubicBezTo>
                        <a:cubicBezTo>
                          <a:pt x="342956" y="58459"/>
                          <a:pt x="341718" y="66745"/>
                          <a:pt x="339241" y="73413"/>
                        </a:cubicBezTo>
                        <a:cubicBezTo>
                          <a:pt x="332288" y="92367"/>
                          <a:pt x="318191" y="108560"/>
                          <a:pt x="300379" y="117990"/>
                        </a:cubicBezTo>
                        <a:cubicBezTo>
                          <a:pt x="327430" y="128563"/>
                          <a:pt x="356196" y="140373"/>
                          <a:pt x="372865" y="164186"/>
                        </a:cubicBezTo>
                        <a:cubicBezTo>
                          <a:pt x="385914" y="182760"/>
                          <a:pt x="389819" y="206572"/>
                          <a:pt x="387914" y="229146"/>
                        </a:cubicBezTo>
                        <a:cubicBezTo>
                          <a:pt x="384485" y="271247"/>
                          <a:pt x="361149" y="311728"/>
                          <a:pt x="325335" y="333922"/>
                        </a:cubicBezTo>
                        <a:cubicBezTo>
                          <a:pt x="317143" y="338970"/>
                          <a:pt x="307618" y="343256"/>
                          <a:pt x="298093" y="341732"/>
                        </a:cubicBezTo>
                        <a:cubicBezTo>
                          <a:pt x="288568" y="340113"/>
                          <a:pt x="280091" y="327159"/>
                          <a:pt x="282187" y="317824"/>
                        </a:cubicBezTo>
                        <a:close/>
                      </a:path>
                    </a:pathLst>
                  </a:custGeom>
                  <a:solidFill>
                    <a:srgbClr val="09294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225" name="Freeform: Shape 224">
                    <a:extLst>
                      <a:ext uri="{FF2B5EF4-FFF2-40B4-BE49-F238E27FC236}">
                        <a16:creationId xmlns:a16="http://schemas.microsoft.com/office/drawing/2014/main" id="{147A34B0-2E70-18B8-5490-3EA155E399B4}"/>
                      </a:ext>
                    </a:extLst>
                  </p:cNvPr>
                  <p:cNvSpPr/>
                  <p:nvPr/>
                </p:nvSpPr>
                <p:spPr>
                  <a:xfrm>
                    <a:off x="11651546" y="-1605203"/>
                    <a:ext cx="76445" cy="93078"/>
                  </a:xfrm>
                  <a:custGeom>
                    <a:avLst/>
                    <a:gdLst>
                      <a:gd name="connsiteX0" fmla="*/ 44773 w 76445"/>
                      <a:gd name="connsiteY0" fmla="*/ 3728 h 93078"/>
                      <a:gd name="connsiteX1" fmla="*/ 63632 w 76445"/>
                      <a:gd name="connsiteY1" fmla="*/ 775 h 93078"/>
                      <a:gd name="connsiteX2" fmla="*/ 76205 w 76445"/>
                      <a:gd name="connsiteY2" fmla="*/ 17348 h 93078"/>
                      <a:gd name="connsiteX3" fmla="*/ 72300 w 76445"/>
                      <a:gd name="connsiteY3" fmla="*/ 38684 h 93078"/>
                      <a:gd name="connsiteX4" fmla="*/ 22294 w 76445"/>
                      <a:gd name="connsiteY4" fmla="*/ 90596 h 93078"/>
                      <a:gd name="connsiteX5" fmla="*/ 7815 w 76445"/>
                      <a:gd name="connsiteY5" fmla="*/ 91643 h 93078"/>
                      <a:gd name="connsiteX6" fmla="*/ 4768 w 76445"/>
                      <a:gd name="connsiteY6" fmla="*/ 40780 h 93078"/>
                      <a:gd name="connsiteX7" fmla="*/ 44773 w 76445"/>
                      <a:gd name="connsiteY7" fmla="*/ 3728 h 93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6445" h="93078">
                        <a:moveTo>
                          <a:pt x="44773" y="3728"/>
                        </a:moveTo>
                        <a:cubicBezTo>
                          <a:pt x="50678" y="965"/>
                          <a:pt x="57441" y="-1225"/>
                          <a:pt x="63632" y="775"/>
                        </a:cubicBezTo>
                        <a:cubicBezTo>
                          <a:pt x="70585" y="2966"/>
                          <a:pt x="75157" y="10109"/>
                          <a:pt x="76205" y="17348"/>
                        </a:cubicBezTo>
                        <a:cubicBezTo>
                          <a:pt x="77157" y="24587"/>
                          <a:pt x="75157" y="31922"/>
                          <a:pt x="72300" y="38684"/>
                        </a:cubicBezTo>
                        <a:cubicBezTo>
                          <a:pt x="62965" y="61449"/>
                          <a:pt x="44677" y="80404"/>
                          <a:pt x="22294" y="90596"/>
                        </a:cubicBezTo>
                        <a:cubicBezTo>
                          <a:pt x="17722" y="92691"/>
                          <a:pt x="12102" y="94406"/>
                          <a:pt x="7815" y="91643"/>
                        </a:cubicBezTo>
                        <a:cubicBezTo>
                          <a:pt x="-4091" y="84119"/>
                          <a:pt x="-90" y="52210"/>
                          <a:pt x="4768" y="40780"/>
                        </a:cubicBezTo>
                        <a:cubicBezTo>
                          <a:pt x="11626" y="24968"/>
                          <a:pt x="29628" y="10871"/>
                          <a:pt x="44773" y="3728"/>
                        </a:cubicBezTo>
                        <a:close/>
                      </a:path>
                    </a:pathLst>
                  </a:custGeom>
                  <a:solidFill>
                    <a:srgbClr val="F98C6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id-ID" sz="18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Arial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219" name="Freeform: Shape 218">
                  <a:extLst>
                    <a:ext uri="{FF2B5EF4-FFF2-40B4-BE49-F238E27FC236}">
                      <a16:creationId xmlns:a16="http://schemas.microsoft.com/office/drawing/2014/main" id="{89844682-E3BD-5E32-2B3F-E41654872DED}"/>
                    </a:ext>
                  </a:extLst>
                </p:cNvPr>
                <p:cNvSpPr/>
                <p:nvPr/>
              </p:nvSpPr>
              <p:spPr>
                <a:xfrm>
                  <a:off x="11547878" y="-1653864"/>
                  <a:ext cx="33800" cy="51436"/>
                </a:xfrm>
                <a:custGeom>
                  <a:avLst/>
                  <a:gdLst>
                    <a:gd name="connsiteX0" fmla="*/ 30521 w 33800"/>
                    <a:gd name="connsiteY0" fmla="*/ 31147 h 51436"/>
                    <a:gd name="connsiteX1" fmla="*/ 6899 w 33800"/>
                    <a:gd name="connsiteY1" fmla="*/ 50864 h 51436"/>
                    <a:gd name="connsiteX2" fmla="*/ 3280 w 33800"/>
                    <a:gd name="connsiteY2" fmla="*/ 20289 h 51436"/>
                    <a:gd name="connsiteX3" fmla="*/ 26902 w 33800"/>
                    <a:gd name="connsiteY3" fmla="*/ 572 h 51436"/>
                    <a:gd name="connsiteX4" fmla="*/ 30521 w 33800"/>
                    <a:gd name="connsiteY4" fmla="*/ 31147 h 51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800" h="51436">
                      <a:moveTo>
                        <a:pt x="30521" y="31147"/>
                      </a:moveTo>
                      <a:cubicBezTo>
                        <a:pt x="24997" y="45054"/>
                        <a:pt x="14424" y="53817"/>
                        <a:pt x="6899" y="50864"/>
                      </a:cubicBezTo>
                      <a:cubicBezTo>
                        <a:pt x="-626" y="47911"/>
                        <a:pt x="-2245" y="34195"/>
                        <a:pt x="3280" y="20289"/>
                      </a:cubicBezTo>
                      <a:cubicBezTo>
                        <a:pt x="8804" y="6382"/>
                        <a:pt x="19377" y="-2381"/>
                        <a:pt x="26902" y="572"/>
                      </a:cubicBezTo>
                      <a:cubicBezTo>
                        <a:pt x="34426" y="3620"/>
                        <a:pt x="36046" y="17336"/>
                        <a:pt x="30521" y="31147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0" name="Freeform: Shape 219">
                  <a:extLst>
                    <a:ext uri="{FF2B5EF4-FFF2-40B4-BE49-F238E27FC236}">
                      <a16:creationId xmlns:a16="http://schemas.microsoft.com/office/drawing/2014/main" id="{0DC3C9CE-11FA-D091-8BC0-59A3040755EB}"/>
                    </a:ext>
                  </a:extLst>
                </p:cNvPr>
                <p:cNvSpPr/>
                <p:nvPr/>
              </p:nvSpPr>
              <p:spPr>
                <a:xfrm>
                  <a:off x="11469011" y="-1653864"/>
                  <a:ext cx="33800" cy="51436"/>
                </a:xfrm>
                <a:custGeom>
                  <a:avLst/>
                  <a:gdLst>
                    <a:gd name="connsiteX0" fmla="*/ 30521 w 33800"/>
                    <a:gd name="connsiteY0" fmla="*/ 31147 h 51436"/>
                    <a:gd name="connsiteX1" fmla="*/ 6899 w 33800"/>
                    <a:gd name="connsiteY1" fmla="*/ 50864 h 51436"/>
                    <a:gd name="connsiteX2" fmla="*/ 3280 w 33800"/>
                    <a:gd name="connsiteY2" fmla="*/ 20289 h 51436"/>
                    <a:gd name="connsiteX3" fmla="*/ 26902 w 33800"/>
                    <a:gd name="connsiteY3" fmla="*/ 572 h 51436"/>
                    <a:gd name="connsiteX4" fmla="*/ 30521 w 33800"/>
                    <a:gd name="connsiteY4" fmla="*/ 31147 h 51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800" h="51436">
                      <a:moveTo>
                        <a:pt x="30521" y="31147"/>
                      </a:moveTo>
                      <a:cubicBezTo>
                        <a:pt x="24997" y="45054"/>
                        <a:pt x="14424" y="53817"/>
                        <a:pt x="6899" y="50864"/>
                      </a:cubicBezTo>
                      <a:cubicBezTo>
                        <a:pt x="-626" y="47911"/>
                        <a:pt x="-2245" y="34195"/>
                        <a:pt x="3280" y="20289"/>
                      </a:cubicBezTo>
                      <a:cubicBezTo>
                        <a:pt x="8804" y="6382"/>
                        <a:pt x="19377" y="-2381"/>
                        <a:pt x="26902" y="572"/>
                      </a:cubicBezTo>
                      <a:cubicBezTo>
                        <a:pt x="34426" y="3620"/>
                        <a:pt x="36046" y="17336"/>
                        <a:pt x="30521" y="31147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1" name="Freeform: Shape 220">
                  <a:extLst>
                    <a:ext uri="{FF2B5EF4-FFF2-40B4-BE49-F238E27FC236}">
                      <a16:creationId xmlns:a16="http://schemas.microsoft.com/office/drawing/2014/main" id="{59CE11C5-E295-8C63-17D7-7A9413DBDA61}"/>
                    </a:ext>
                  </a:extLst>
                </p:cNvPr>
                <p:cNvSpPr/>
                <p:nvPr/>
              </p:nvSpPr>
              <p:spPr>
                <a:xfrm>
                  <a:off x="11474774" y="-1600949"/>
                  <a:ext cx="46273" cy="46953"/>
                </a:xfrm>
                <a:custGeom>
                  <a:avLst/>
                  <a:gdLst>
                    <a:gd name="connsiteX0" fmla="*/ 13804 w 46273"/>
                    <a:gd name="connsiteY0" fmla="*/ 26429 h 46953"/>
                    <a:gd name="connsiteX1" fmla="*/ 4565 w 46273"/>
                    <a:gd name="connsiteY1" fmla="*/ 30048 h 46953"/>
                    <a:gd name="connsiteX2" fmla="*/ 88 w 46273"/>
                    <a:gd name="connsiteY2" fmla="*/ 38335 h 46953"/>
                    <a:gd name="connsiteX3" fmla="*/ 6946 w 46273"/>
                    <a:gd name="connsiteY3" fmla="*/ 45193 h 46953"/>
                    <a:gd name="connsiteX4" fmla="*/ 37141 w 46273"/>
                    <a:gd name="connsiteY4" fmla="*/ 38144 h 46953"/>
                    <a:gd name="connsiteX5" fmla="*/ 45618 w 46273"/>
                    <a:gd name="connsiteY5" fmla="*/ 7664 h 46953"/>
                    <a:gd name="connsiteX6" fmla="*/ 38474 w 46273"/>
                    <a:gd name="connsiteY6" fmla="*/ 521 h 46953"/>
                    <a:gd name="connsiteX7" fmla="*/ 33045 w 46273"/>
                    <a:gd name="connsiteY7" fmla="*/ 11474 h 46953"/>
                    <a:gd name="connsiteX8" fmla="*/ 13804 w 46273"/>
                    <a:gd name="connsiteY8" fmla="*/ 26429 h 46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73" h="46953">
                      <a:moveTo>
                        <a:pt x="13804" y="26429"/>
                      </a:moveTo>
                      <a:cubicBezTo>
                        <a:pt x="10661" y="27476"/>
                        <a:pt x="7327" y="28238"/>
                        <a:pt x="4565" y="30048"/>
                      </a:cubicBezTo>
                      <a:cubicBezTo>
                        <a:pt x="1803" y="31858"/>
                        <a:pt x="-483" y="35001"/>
                        <a:pt x="88" y="38335"/>
                      </a:cubicBezTo>
                      <a:cubicBezTo>
                        <a:pt x="660" y="41669"/>
                        <a:pt x="3803" y="43955"/>
                        <a:pt x="6946" y="45193"/>
                      </a:cubicBezTo>
                      <a:cubicBezTo>
                        <a:pt x="17138" y="49289"/>
                        <a:pt x="29520" y="45955"/>
                        <a:pt x="37141" y="38144"/>
                      </a:cubicBezTo>
                      <a:cubicBezTo>
                        <a:pt x="44761" y="30239"/>
                        <a:pt x="47713" y="18428"/>
                        <a:pt x="45618" y="7664"/>
                      </a:cubicBezTo>
                      <a:cubicBezTo>
                        <a:pt x="45046" y="4521"/>
                        <a:pt x="42665" y="-1861"/>
                        <a:pt x="38474" y="521"/>
                      </a:cubicBezTo>
                      <a:cubicBezTo>
                        <a:pt x="35617" y="2140"/>
                        <a:pt x="34664" y="8712"/>
                        <a:pt x="33045" y="11474"/>
                      </a:cubicBezTo>
                      <a:cubicBezTo>
                        <a:pt x="28759" y="18428"/>
                        <a:pt x="21615" y="23762"/>
                        <a:pt x="13804" y="26429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222" name="Freeform: Shape 221">
                  <a:extLst>
                    <a:ext uri="{FF2B5EF4-FFF2-40B4-BE49-F238E27FC236}">
                      <a16:creationId xmlns:a16="http://schemas.microsoft.com/office/drawing/2014/main" id="{0314C610-184C-240C-1420-8E97A0DF8E8A}"/>
                    </a:ext>
                  </a:extLst>
                </p:cNvPr>
                <p:cNvSpPr/>
                <p:nvPr/>
              </p:nvSpPr>
              <p:spPr>
                <a:xfrm>
                  <a:off x="11528564" y="-1555546"/>
                  <a:ext cx="52460" cy="38938"/>
                </a:xfrm>
                <a:custGeom>
                  <a:avLst/>
                  <a:gdLst>
                    <a:gd name="connsiteX0" fmla="*/ 12497 w 52460"/>
                    <a:gd name="connsiteY0" fmla="*/ 38938 h 38938"/>
                    <a:gd name="connsiteX1" fmla="*/ 3734 w 52460"/>
                    <a:gd name="connsiteY1" fmla="*/ 37986 h 38938"/>
                    <a:gd name="connsiteX2" fmla="*/ 115 w 52460"/>
                    <a:gd name="connsiteY2" fmla="*/ 32271 h 38938"/>
                    <a:gd name="connsiteX3" fmla="*/ 5830 w 52460"/>
                    <a:gd name="connsiteY3" fmla="*/ 28651 h 38938"/>
                    <a:gd name="connsiteX4" fmla="*/ 29738 w 52460"/>
                    <a:gd name="connsiteY4" fmla="*/ 24270 h 38938"/>
                    <a:gd name="connsiteX5" fmla="*/ 42977 w 52460"/>
                    <a:gd name="connsiteY5" fmla="*/ 3982 h 38938"/>
                    <a:gd name="connsiteX6" fmla="*/ 48502 w 52460"/>
                    <a:gd name="connsiteY6" fmla="*/ 76 h 38938"/>
                    <a:gd name="connsiteX7" fmla="*/ 52407 w 52460"/>
                    <a:gd name="connsiteY7" fmla="*/ 5601 h 38938"/>
                    <a:gd name="connsiteX8" fmla="*/ 34976 w 52460"/>
                    <a:gd name="connsiteY8" fmla="*/ 32175 h 38938"/>
                    <a:gd name="connsiteX9" fmla="*/ 12497 w 52460"/>
                    <a:gd name="connsiteY9" fmla="*/ 38938 h 38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2460" h="38938">
                      <a:moveTo>
                        <a:pt x="12497" y="38938"/>
                      </a:moveTo>
                      <a:cubicBezTo>
                        <a:pt x="9545" y="38938"/>
                        <a:pt x="6592" y="38653"/>
                        <a:pt x="3734" y="37986"/>
                      </a:cubicBezTo>
                      <a:cubicBezTo>
                        <a:pt x="1163" y="37414"/>
                        <a:pt x="-457" y="34842"/>
                        <a:pt x="115" y="32271"/>
                      </a:cubicBezTo>
                      <a:cubicBezTo>
                        <a:pt x="686" y="29699"/>
                        <a:pt x="3258" y="28080"/>
                        <a:pt x="5830" y="28651"/>
                      </a:cubicBezTo>
                      <a:cubicBezTo>
                        <a:pt x="13926" y="30461"/>
                        <a:pt x="22784" y="28842"/>
                        <a:pt x="29738" y="24270"/>
                      </a:cubicBezTo>
                      <a:cubicBezTo>
                        <a:pt x="36596" y="19698"/>
                        <a:pt x="41549" y="12078"/>
                        <a:pt x="42977" y="3982"/>
                      </a:cubicBezTo>
                      <a:cubicBezTo>
                        <a:pt x="43454" y="1410"/>
                        <a:pt x="45930" y="-400"/>
                        <a:pt x="48502" y="76"/>
                      </a:cubicBezTo>
                      <a:cubicBezTo>
                        <a:pt x="51074" y="553"/>
                        <a:pt x="52788" y="3029"/>
                        <a:pt x="52407" y="5601"/>
                      </a:cubicBezTo>
                      <a:cubicBezTo>
                        <a:pt x="50502" y="16269"/>
                        <a:pt x="44025" y="26175"/>
                        <a:pt x="34976" y="32175"/>
                      </a:cubicBezTo>
                      <a:cubicBezTo>
                        <a:pt x="28404" y="36557"/>
                        <a:pt x="20403" y="38938"/>
                        <a:pt x="12497" y="38938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FDA112-A1F4-C591-F76B-3B2A9DF1D497}"/>
                </a:ext>
              </a:extLst>
            </p:cNvPr>
            <p:cNvSpPr/>
            <p:nvPr/>
          </p:nvSpPr>
          <p:spPr>
            <a:xfrm>
              <a:off x="9915216" y="-2559863"/>
              <a:ext cx="167599" cy="181265"/>
            </a:xfrm>
            <a:custGeom>
              <a:avLst/>
              <a:gdLst>
                <a:gd name="connsiteX0" fmla="*/ 134841 w 167599"/>
                <a:gd name="connsiteY0" fmla="*/ 0 h 181265"/>
                <a:gd name="connsiteX1" fmla="*/ 36067 w 167599"/>
                <a:gd name="connsiteY1" fmla="*/ 64294 h 181265"/>
                <a:gd name="connsiteX2" fmla="*/ 81311 w 167599"/>
                <a:gd name="connsiteY2" fmla="*/ 165354 h 181265"/>
                <a:gd name="connsiteX3" fmla="*/ 155225 w 167599"/>
                <a:gd name="connsiteY3" fmla="*/ 124682 h 181265"/>
                <a:gd name="connsiteX4" fmla="*/ 165893 w 167599"/>
                <a:gd name="connsiteY4" fmla="*/ 115824 h 181265"/>
                <a:gd name="connsiteX5" fmla="*/ 164750 w 167599"/>
                <a:gd name="connsiteY5" fmla="*/ 95631 h 181265"/>
                <a:gd name="connsiteX6" fmla="*/ 134841 w 167599"/>
                <a:gd name="connsiteY6" fmla="*/ 0 h 181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99" h="181265">
                  <a:moveTo>
                    <a:pt x="134841" y="0"/>
                  </a:moveTo>
                  <a:cubicBezTo>
                    <a:pt x="112744" y="23813"/>
                    <a:pt x="67214" y="54578"/>
                    <a:pt x="36067" y="64294"/>
                  </a:cubicBezTo>
                  <a:cubicBezTo>
                    <a:pt x="-40418" y="184404"/>
                    <a:pt x="19208" y="199453"/>
                    <a:pt x="81311" y="165354"/>
                  </a:cubicBezTo>
                  <a:cubicBezTo>
                    <a:pt x="105981" y="151828"/>
                    <a:pt x="130651" y="138208"/>
                    <a:pt x="155225" y="124682"/>
                  </a:cubicBezTo>
                  <a:cubicBezTo>
                    <a:pt x="159321" y="122396"/>
                    <a:pt x="163703" y="119920"/>
                    <a:pt x="165893" y="115824"/>
                  </a:cubicBezTo>
                  <a:cubicBezTo>
                    <a:pt x="169227" y="109728"/>
                    <a:pt x="167036" y="102203"/>
                    <a:pt x="164750" y="95631"/>
                  </a:cubicBezTo>
                  <a:cubicBezTo>
                    <a:pt x="154368" y="65723"/>
                    <a:pt x="158368" y="21050"/>
                    <a:pt x="134841" y="0"/>
                  </a:cubicBezTo>
                  <a:close/>
                </a:path>
              </a:pathLst>
            </a:custGeom>
            <a:solidFill>
              <a:srgbClr val="E67A5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24F0337-AC18-370C-3F31-5D0A6A1F01BA}"/>
                </a:ext>
              </a:extLst>
            </p:cNvPr>
            <p:cNvSpPr/>
            <p:nvPr/>
          </p:nvSpPr>
          <p:spPr>
            <a:xfrm>
              <a:off x="9714782" y="-1578340"/>
              <a:ext cx="130253" cy="186916"/>
            </a:xfrm>
            <a:custGeom>
              <a:avLst/>
              <a:gdLst>
                <a:gd name="connsiteX0" fmla="*/ 45145 w 130253"/>
                <a:gd name="connsiteY0" fmla="*/ 5648 h 186916"/>
                <a:gd name="connsiteX1" fmla="*/ 3902 w 130253"/>
                <a:gd name="connsiteY1" fmla="*/ 73942 h 186916"/>
                <a:gd name="connsiteX2" fmla="*/ 568 w 130253"/>
                <a:gd name="connsiteY2" fmla="*/ 90039 h 186916"/>
                <a:gd name="connsiteX3" fmla="*/ 12379 w 130253"/>
                <a:gd name="connsiteY3" fmla="*/ 99469 h 186916"/>
                <a:gd name="connsiteX4" fmla="*/ 28095 w 130253"/>
                <a:gd name="connsiteY4" fmla="*/ 98993 h 186916"/>
                <a:gd name="connsiteX5" fmla="*/ 12283 w 130253"/>
                <a:gd name="connsiteY5" fmla="*/ 174240 h 186916"/>
                <a:gd name="connsiteX6" fmla="*/ 24285 w 130253"/>
                <a:gd name="connsiteY6" fmla="*/ 186909 h 186916"/>
                <a:gd name="connsiteX7" fmla="*/ 69053 w 130253"/>
                <a:gd name="connsiteY7" fmla="*/ 129473 h 186916"/>
                <a:gd name="connsiteX8" fmla="*/ 104104 w 130253"/>
                <a:gd name="connsiteY8" fmla="*/ 111947 h 186916"/>
                <a:gd name="connsiteX9" fmla="*/ 128012 w 130253"/>
                <a:gd name="connsiteY9" fmla="*/ 82324 h 186916"/>
                <a:gd name="connsiteX10" fmla="*/ 116201 w 130253"/>
                <a:gd name="connsiteY10" fmla="*/ 27174 h 186916"/>
                <a:gd name="connsiteX11" fmla="*/ 90484 w 130253"/>
                <a:gd name="connsiteY11" fmla="*/ 2409 h 186916"/>
                <a:gd name="connsiteX12" fmla="*/ 45145 w 130253"/>
                <a:gd name="connsiteY12" fmla="*/ 5648 h 186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253" h="186916">
                  <a:moveTo>
                    <a:pt x="45145" y="5648"/>
                  </a:moveTo>
                  <a:cubicBezTo>
                    <a:pt x="29714" y="27365"/>
                    <a:pt x="15903" y="50130"/>
                    <a:pt x="3902" y="73942"/>
                  </a:cubicBezTo>
                  <a:cubicBezTo>
                    <a:pt x="1330" y="78990"/>
                    <a:pt x="-1147" y="84610"/>
                    <a:pt x="568" y="90039"/>
                  </a:cubicBezTo>
                  <a:cubicBezTo>
                    <a:pt x="2187" y="95088"/>
                    <a:pt x="7140" y="98421"/>
                    <a:pt x="12379" y="99469"/>
                  </a:cubicBezTo>
                  <a:cubicBezTo>
                    <a:pt x="17522" y="100517"/>
                    <a:pt x="22856" y="99755"/>
                    <a:pt x="28095" y="98993"/>
                  </a:cubicBezTo>
                  <a:cubicBezTo>
                    <a:pt x="20666" y="125377"/>
                    <a:pt x="11236" y="167954"/>
                    <a:pt x="12283" y="174240"/>
                  </a:cubicBezTo>
                  <a:cubicBezTo>
                    <a:pt x="13331" y="180432"/>
                    <a:pt x="17999" y="186528"/>
                    <a:pt x="24285" y="186909"/>
                  </a:cubicBezTo>
                  <a:cubicBezTo>
                    <a:pt x="31905" y="187480"/>
                    <a:pt x="52384" y="158429"/>
                    <a:pt x="69053" y="129473"/>
                  </a:cubicBezTo>
                  <a:cubicBezTo>
                    <a:pt x="81054" y="124615"/>
                    <a:pt x="93437" y="119281"/>
                    <a:pt x="104104" y="111947"/>
                  </a:cubicBezTo>
                  <a:cubicBezTo>
                    <a:pt x="114773" y="104613"/>
                    <a:pt x="124012" y="94611"/>
                    <a:pt x="128012" y="82324"/>
                  </a:cubicBezTo>
                  <a:cubicBezTo>
                    <a:pt x="134013" y="63846"/>
                    <a:pt x="127250" y="43272"/>
                    <a:pt x="116201" y="27174"/>
                  </a:cubicBezTo>
                  <a:cubicBezTo>
                    <a:pt x="109438" y="17268"/>
                    <a:pt x="100866" y="8315"/>
                    <a:pt x="90484" y="2409"/>
                  </a:cubicBezTo>
                  <a:cubicBezTo>
                    <a:pt x="80006" y="-3496"/>
                    <a:pt x="56861" y="2981"/>
                    <a:pt x="45145" y="5648"/>
                  </a:cubicBezTo>
                  <a:close/>
                </a:path>
              </a:pathLst>
            </a:custGeom>
            <a:solidFill>
              <a:srgbClr val="F98C6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8F81BB9-2367-9F80-DB01-EC7848100758}"/>
                </a:ext>
              </a:extLst>
            </p:cNvPr>
            <p:cNvSpPr/>
            <p:nvPr/>
          </p:nvSpPr>
          <p:spPr>
            <a:xfrm>
              <a:off x="9745734" y="-2352408"/>
              <a:ext cx="293456" cy="827191"/>
            </a:xfrm>
            <a:custGeom>
              <a:avLst/>
              <a:gdLst>
                <a:gd name="connsiteX0" fmla="*/ 291465 w 293456"/>
                <a:gd name="connsiteY0" fmla="*/ 2095 h 827191"/>
                <a:gd name="connsiteX1" fmla="*/ 92488 w 293456"/>
                <a:gd name="connsiteY1" fmla="*/ 825722 h 827191"/>
                <a:gd name="connsiteX2" fmla="*/ 0 w 293456"/>
                <a:gd name="connsiteY2" fmla="*/ 816197 h 827191"/>
                <a:gd name="connsiteX3" fmla="*/ 114205 w 293456"/>
                <a:gd name="connsiteY3" fmla="*/ 177832 h 827191"/>
                <a:gd name="connsiteX4" fmla="*/ 157829 w 293456"/>
                <a:gd name="connsiteY4" fmla="*/ 77629 h 827191"/>
                <a:gd name="connsiteX5" fmla="*/ 291465 w 293456"/>
                <a:gd name="connsiteY5" fmla="*/ 2095 h 82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456" h="827191">
                  <a:moveTo>
                    <a:pt x="291465" y="2095"/>
                  </a:moveTo>
                  <a:cubicBezTo>
                    <a:pt x="308229" y="277177"/>
                    <a:pt x="217170" y="578072"/>
                    <a:pt x="92488" y="825722"/>
                  </a:cubicBezTo>
                  <a:cubicBezTo>
                    <a:pt x="60103" y="829056"/>
                    <a:pt x="30671" y="827056"/>
                    <a:pt x="0" y="816197"/>
                  </a:cubicBezTo>
                  <a:cubicBezTo>
                    <a:pt x="15430" y="600265"/>
                    <a:pt x="58293" y="387001"/>
                    <a:pt x="114205" y="177832"/>
                  </a:cubicBezTo>
                  <a:cubicBezTo>
                    <a:pt x="123730" y="142303"/>
                    <a:pt x="134207" y="105727"/>
                    <a:pt x="157829" y="77629"/>
                  </a:cubicBezTo>
                  <a:cubicBezTo>
                    <a:pt x="181546" y="49434"/>
                    <a:pt x="257651" y="-12097"/>
                    <a:pt x="291465" y="2095"/>
                  </a:cubicBezTo>
                  <a:close/>
                </a:path>
              </a:pathLst>
            </a:custGeom>
            <a:solidFill>
              <a:srgbClr val="86ABD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38" name="Graphic 2">
              <a:extLst>
                <a:ext uri="{FF2B5EF4-FFF2-40B4-BE49-F238E27FC236}">
                  <a16:creationId xmlns:a16="http://schemas.microsoft.com/office/drawing/2014/main" id="{C238394E-4C8B-8DD4-76C2-6486A5EF2555}"/>
                </a:ext>
              </a:extLst>
            </p:cNvPr>
            <p:cNvGrpSpPr/>
            <p:nvPr/>
          </p:nvGrpSpPr>
          <p:grpSpPr>
            <a:xfrm>
              <a:off x="9988576" y="-2756340"/>
              <a:ext cx="387236" cy="427081"/>
              <a:chOff x="10917128" y="-2479181"/>
              <a:chExt cx="387236" cy="427081"/>
            </a:xfrm>
          </p:grpSpPr>
          <p:grpSp>
            <p:nvGrpSpPr>
              <p:cNvPr id="191" name="Graphic 2">
                <a:extLst>
                  <a:ext uri="{FF2B5EF4-FFF2-40B4-BE49-F238E27FC236}">
                    <a16:creationId xmlns:a16="http://schemas.microsoft.com/office/drawing/2014/main" id="{3A3B17D3-FC5A-F942-3D1C-9DF64CEF4FFB}"/>
                  </a:ext>
                </a:extLst>
              </p:cNvPr>
              <p:cNvGrpSpPr/>
              <p:nvPr/>
            </p:nvGrpSpPr>
            <p:grpSpPr>
              <a:xfrm>
                <a:off x="10917128" y="-2479181"/>
                <a:ext cx="387236" cy="427081"/>
                <a:chOff x="10917128" y="-2479181"/>
                <a:chExt cx="387236" cy="427081"/>
              </a:xfrm>
            </p:grpSpPr>
            <p:sp>
              <p:nvSpPr>
                <p:cNvPr id="196" name="Freeform: Shape 195">
                  <a:extLst>
                    <a:ext uri="{FF2B5EF4-FFF2-40B4-BE49-F238E27FC236}">
                      <a16:creationId xmlns:a16="http://schemas.microsoft.com/office/drawing/2014/main" id="{72B80706-E69C-072F-4348-154C2B018082}"/>
                    </a:ext>
                  </a:extLst>
                </p:cNvPr>
                <p:cNvSpPr/>
                <p:nvPr/>
              </p:nvSpPr>
              <p:spPr>
                <a:xfrm>
                  <a:off x="10924104" y="-2389994"/>
                  <a:ext cx="292247" cy="337895"/>
                </a:xfrm>
                <a:custGeom>
                  <a:avLst/>
                  <a:gdLst>
                    <a:gd name="connsiteX0" fmla="*/ 176997 w 292247"/>
                    <a:gd name="connsiteY0" fmla="*/ 301029 h 337895"/>
                    <a:gd name="connsiteX1" fmla="*/ 70888 w 292247"/>
                    <a:gd name="connsiteY1" fmla="*/ 337129 h 337895"/>
                    <a:gd name="connsiteX2" fmla="*/ 10595 w 292247"/>
                    <a:gd name="connsiteY2" fmla="*/ 289218 h 337895"/>
                    <a:gd name="connsiteX3" fmla="*/ 689 w 292247"/>
                    <a:gd name="connsiteY3" fmla="*/ 214828 h 337895"/>
                    <a:gd name="connsiteX4" fmla="*/ 30979 w 292247"/>
                    <a:gd name="connsiteY4" fmla="*/ 89002 h 337895"/>
                    <a:gd name="connsiteX5" fmla="*/ 116227 w 292247"/>
                    <a:gd name="connsiteY5" fmla="*/ 2611 h 337895"/>
                    <a:gd name="connsiteX6" fmla="*/ 209668 w 292247"/>
                    <a:gd name="connsiteY6" fmla="*/ 20232 h 337895"/>
                    <a:gd name="connsiteX7" fmla="*/ 284915 w 292247"/>
                    <a:gd name="connsiteY7" fmla="*/ 101861 h 337895"/>
                    <a:gd name="connsiteX8" fmla="*/ 176997 w 292247"/>
                    <a:gd name="connsiteY8" fmla="*/ 301029 h 337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2247" h="337895">
                      <a:moveTo>
                        <a:pt x="176997" y="301029"/>
                      </a:moveTo>
                      <a:cubicBezTo>
                        <a:pt x="150899" y="320555"/>
                        <a:pt x="104512" y="342272"/>
                        <a:pt x="70888" y="337129"/>
                      </a:cubicBezTo>
                      <a:cubicBezTo>
                        <a:pt x="43457" y="332938"/>
                        <a:pt x="21263" y="312554"/>
                        <a:pt x="10595" y="289218"/>
                      </a:cubicBezTo>
                      <a:cubicBezTo>
                        <a:pt x="-168" y="265882"/>
                        <a:pt x="-1025" y="239878"/>
                        <a:pt x="689" y="214828"/>
                      </a:cubicBezTo>
                      <a:cubicBezTo>
                        <a:pt x="3642" y="171775"/>
                        <a:pt x="13834" y="129103"/>
                        <a:pt x="30979" y="89002"/>
                      </a:cubicBezTo>
                      <a:cubicBezTo>
                        <a:pt x="46981" y="51474"/>
                        <a:pt x="73270" y="12898"/>
                        <a:pt x="116227" y="2611"/>
                      </a:cubicBezTo>
                      <a:cubicBezTo>
                        <a:pt x="147660" y="-4914"/>
                        <a:pt x="181664" y="4706"/>
                        <a:pt x="209668" y="20232"/>
                      </a:cubicBezTo>
                      <a:cubicBezTo>
                        <a:pt x="243767" y="39091"/>
                        <a:pt x="272533" y="67476"/>
                        <a:pt x="284915" y="101861"/>
                      </a:cubicBezTo>
                      <a:cubicBezTo>
                        <a:pt x="316157" y="188539"/>
                        <a:pt x="241386" y="252928"/>
                        <a:pt x="176997" y="301029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7" name="Freeform: Shape 196">
                  <a:extLst>
                    <a:ext uri="{FF2B5EF4-FFF2-40B4-BE49-F238E27FC236}">
                      <a16:creationId xmlns:a16="http://schemas.microsoft.com/office/drawing/2014/main" id="{AFB194F6-9A32-3F66-65E2-3E368C66269C}"/>
                    </a:ext>
                  </a:extLst>
                </p:cNvPr>
                <p:cNvSpPr/>
                <p:nvPr/>
              </p:nvSpPr>
              <p:spPr>
                <a:xfrm>
                  <a:off x="10932509" y="-2479181"/>
                  <a:ext cx="371856" cy="327238"/>
                </a:xfrm>
                <a:custGeom>
                  <a:avLst/>
                  <a:gdLst>
                    <a:gd name="connsiteX0" fmla="*/ 21146 w 371856"/>
                    <a:gd name="connsiteY0" fmla="*/ 180666 h 327238"/>
                    <a:gd name="connsiteX1" fmla="*/ 139065 w 371856"/>
                    <a:gd name="connsiteY1" fmla="*/ 137708 h 327238"/>
                    <a:gd name="connsiteX2" fmla="*/ 371856 w 371856"/>
                    <a:gd name="connsiteY2" fmla="*/ 301538 h 327238"/>
                    <a:gd name="connsiteX3" fmla="*/ 304133 w 371856"/>
                    <a:gd name="connsiteY3" fmla="*/ 164378 h 327238"/>
                    <a:gd name="connsiteX4" fmla="*/ 268891 w 371856"/>
                    <a:gd name="connsiteY4" fmla="*/ 105228 h 327238"/>
                    <a:gd name="connsiteX5" fmla="*/ 201644 w 371856"/>
                    <a:gd name="connsiteY5" fmla="*/ 81891 h 327238"/>
                    <a:gd name="connsiteX6" fmla="*/ 242697 w 371856"/>
                    <a:gd name="connsiteY6" fmla="*/ 62841 h 327238"/>
                    <a:gd name="connsiteX7" fmla="*/ 252127 w 371856"/>
                    <a:gd name="connsiteY7" fmla="*/ 52269 h 327238"/>
                    <a:gd name="connsiteX8" fmla="*/ 236315 w 371856"/>
                    <a:gd name="connsiteY8" fmla="*/ 40267 h 327238"/>
                    <a:gd name="connsiteX9" fmla="*/ 182785 w 371856"/>
                    <a:gd name="connsiteY9" fmla="*/ 53983 h 327238"/>
                    <a:gd name="connsiteX10" fmla="*/ 145256 w 371856"/>
                    <a:gd name="connsiteY10" fmla="*/ 5691 h 327238"/>
                    <a:gd name="connsiteX11" fmla="*/ 130112 w 371856"/>
                    <a:gd name="connsiteY11" fmla="*/ 72 h 327238"/>
                    <a:gd name="connsiteX12" fmla="*/ 115919 w 371856"/>
                    <a:gd name="connsiteY12" fmla="*/ 5691 h 327238"/>
                    <a:gd name="connsiteX13" fmla="*/ 114300 w 371856"/>
                    <a:gd name="connsiteY13" fmla="*/ 18360 h 327238"/>
                    <a:gd name="connsiteX14" fmla="*/ 136684 w 371856"/>
                    <a:gd name="connsiteY14" fmla="*/ 62460 h 327238"/>
                    <a:gd name="connsiteX15" fmla="*/ 43148 w 371856"/>
                    <a:gd name="connsiteY15" fmla="*/ 101418 h 327238"/>
                    <a:gd name="connsiteX16" fmla="*/ 0 w 371856"/>
                    <a:gd name="connsiteY16" fmla="*/ 190667 h 327238"/>
                    <a:gd name="connsiteX17" fmla="*/ 21146 w 371856"/>
                    <a:gd name="connsiteY17" fmla="*/ 180666 h 3272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371856" h="327238">
                      <a:moveTo>
                        <a:pt x="21146" y="180666"/>
                      </a:moveTo>
                      <a:cubicBezTo>
                        <a:pt x="72962" y="195620"/>
                        <a:pt x="113157" y="187809"/>
                        <a:pt x="139065" y="137708"/>
                      </a:cubicBezTo>
                      <a:cubicBezTo>
                        <a:pt x="151924" y="196763"/>
                        <a:pt x="263747" y="397835"/>
                        <a:pt x="371856" y="301538"/>
                      </a:cubicBezTo>
                      <a:cubicBezTo>
                        <a:pt x="318802" y="274106"/>
                        <a:pt x="321850" y="218480"/>
                        <a:pt x="304133" y="164378"/>
                      </a:cubicBezTo>
                      <a:cubicBezTo>
                        <a:pt x="296990" y="142756"/>
                        <a:pt x="286417" y="121420"/>
                        <a:pt x="268891" y="105228"/>
                      </a:cubicBezTo>
                      <a:cubicBezTo>
                        <a:pt x="251365" y="89035"/>
                        <a:pt x="226124" y="78653"/>
                        <a:pt x="201644" y="81891"/>
                      </a:cubicBezTo>
                      <a:cubicBezTo>
                        <a:pt x="215932" y="76653"/>
                        <a:pt x="229743" y="70271"/>
                        <a:pt x="242697" y="62841"/>
                      </a:cubicBezTo>
                      <a:cubicBezTo>
                        <a:pt x="247079" y="60270"/>
                        <a:pt x="251746" y="57031"/>
                        <a:pt x="252127" y="52269"/>
                      </a:cubicBezTo>
                      <a:cubicBezTo>
                        <a:pt x="252603" y="45411"/>
                        <a:pt x="243745" y="41315"/>
                        <a:pt x="236315" y="40267"/>
                      </a:cubicBezTo>
                      <a:cubicBezTo>
                        <a:pt x="217361" y="37505"/>
                        <a:pt x="197168" y="42648"/>
                        <a:pt x="182785" y="53983"/>
                      </a:cubicBezTo>
                      <a:cubicBezTo>
                        <a:pt x="177641" y="34457"/>
                        <a:pt x="163925" y="16740"/>
                        <a:pt x="145256" y="5691"/>
                      </a:cubicBezTo>
                      <a:cubicBezTo>
                        <a:pt x="140684" y="2929"/>
                        <a:pt x="135636" y="548"/>
                        <a:pt x="130112" y="72"/>
                      </a:cubicBezTo>
                      <a:cubicBezTo>
                        <a:pt x="124682" y="-405"/>
                        <a:pt x="118777" y="1500"/>
                        <a:pt x="115919" y="5691"/>
                      </a:cubicBezTo>
                      <a:cubicBezTo>
                        <a:pt x="113443" y="9406"/>
                        <a:pt x="113633" y="14073"/>
                        <a:pt x="114300" y="18360"/>
                      </a:cubicBezTo>
                      <a:cubicBezTo>
                        <a:pt x="116872" y="34552"/>
                        <a:pt x="124682" y="50078"/>
                        <a:pt x="136684" y="62460"/>
                      </a:cubicBezTo>
                      <a:cubicBezTo>
                        <a:pt x="100965" y="56841"/>
                        <a:pt x="65151" y="75510"/>
                        <a:pt x="43148" y="101418"/>
                      </a:cubicBezTo>
                      <a:cubicBezTo>
                        <a:pt x="21146" y="127326"/>
                        <a:pt x="10382" y="159330"/>
                        <a:pt x="0" y="190667"/>
                      </a:cubicBezTo>
                      <a:cubicBezTo>
                        <a:pt x="4953" y="189048"/>
                        <a:pt x="16097" y="182285"/>
                        <a:pt x="21146" y="180666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8" name="Freeform: Shape 197">
                  <a:extLst>
                    <a:ext uri="{FF2B5EF4-FFF2-40B4-BE49-F238E27FC236}">
                      <a16:creationId xmlns:a16="http://schemas.microsoft.com/office/drawing/2014/main" id="{CFBD6A45-6EDD-0992-7F56-484DD1518E1D}"/>
                    </a:ext>
                  </a:extLst>
                </p:cNvPr>
                <p:cNvSpPr/>
                <p:nvPr/>
              </p:nvSpPr>
              <p:spPr>
                <a:xfrm>
                  <a:off x="10917128" y="-2334492"/>
                  <a:ext cx="69289" cy="100534"/>
                </a:xfrm>
                <a:custGeom>
                  <a:avLst/>
                  <a:gdLst>
                    <a:gd name="connsiteX0" fmla="*/ 68435 w 69289"/>
                    <a:gd name="connsiteY0" fmla="*/ 21499 h 100534"/>
                    <a:gd name="connsiteX1" fmla="*/ 59862 w 69289"/>
                    <a:gd name="connsiteY1" fmla="*/ 3878 h 100534"/>
                    <a:gd name="connsiteX2" fmla="*/ 36907 w 69289"/>
                    <a:gd name="connsiteY2" fmla="*/ 2068 h 100534"/>
                    <a:gd name="connsiteX3" fmla="*/ 19381 w 69289"/>
                    <a:gd name="connsiteY3" fmla="*/ 16641 h 100534"/>
                    <a:gd name="connsiteX4" fmla="*/ 1093 w 69289"/>
                    <a:gd name="connsiteY4" fmla="*/ 86555 h 100534"/>
                    <a:gd name="connsiteX5" fmla="*/ 8713 w 69289"/>
                    <a:gd name="connsiteY5" fmla="*/ 99413 h 100534"/>
                    <a:gd name="connsiteX6" fmla="*/ 57671 w 69289"/>
                    <a:gd name="connsiteY6" fmla="*/ 75030 h 100534"/>
                    <a:gd name="connsiteX7" fmla="*/ 68435 w 69289"/>
                    <a:gd name="connsiteY7" fmla="*/ 21499 h 1005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9289" h="100534">
                      <a:moveTo>
                        <a:pt x="68435" y="21499"/>
                      </a:moveTo>
                      <a:cubicBezTo>
                        <a:pt x="67482" y="15022"/>
                        <a:pt x="65482" y="8164"/>
                        <a:pt x="59862" y="3878"/>
                      </a:cubicBezTo>
                      <a:cubicBezTo>
                        <a:pt x="53671" y="-885"/>
                        <a:pt x="44241" y="-980"/>
                        <a:pt x="36907" y="2068"/>
                      </a:cubicBezTo>
                      <a:cubicBezTo>
                        <a:pt x="29573" y="5116"/>
                        <a:pt x="23953" y="10736"/>
                        <a:pt x="19381" y="16641"/>
                      </a:cubicBezTo>
                      <a:cubicBezTo>
                        <a:pt x="3855" y="36644"/>
                        <a:pt x="-2812" y="62171"/>
                        <a:pt x="1093" y="86555"/>
                      </a:cubicBezTo>
                      <a:cubicBezTo>
                        <a:pt x="1855" y="91603"/>
                        <a:pt x="3665" y="97223"/>
                        <a:pt x="8713" y="99413"/>
                      </a:cubicBezTo>
                      <a:cubicBezTo>
                        <a:pt x="22810" y="105509"/>
                        <a:pt x="50052" y="85221"/>
                        <a:pt x="57671" y="75030"/>
                      </a:cubicBezTo>
                      <a:cubicBezTo>
                        <a:pt x="68530" y="60932"/>
                        <a:pt x="70816" y="38072"/>
                        <a:pt x="68435" y="21499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C9AB61A4-68A0-6B13-3568-C10979B385B3}"/>
                  </a:ext>
                </a:extLst>
              </p:cNvPr>
              <p:cNvSpPr/>
              <p:nvPr/>
            </p:nvSpPr>
            <p:spPr>
              <a:xfrm>
                <a:off x="11067052" y="-2239066"/>
                <a:ext cx="43523" cy="46974"/>
              </a:xfrm>
              <a:custGeom>
                <a:avLst/>
                <a:gdLst>
                  <a:gd name="connsiteX0" fmla="*/ 8617 w 43523"/>
                  <a:gd name="connsiteY0" fmla="*/ 14846 h 46974"/>
                  <a:gd name="connsiteX1" fmla="*/ 4426 w 43523"/>
                  <a:gd name="connsiteY1" fmla="*/ 45326 h 46974"/>
                  <a:gd name="connsiteX2" fmla="*/ 34906 w 43523"/>
                  <a:gd name="connsiteY2" fmla="*/ 32181 h 46974"/>
                  <a:gd name="connsiteX3" fmla="*/ 39097 w 43523"/>
                  <a:gd name="connsiteY3" fmla="*/ 1701 h 46974"/>
                  <a:gd name="connsiteX4" fmla="*/ 8617 w 43523"/>
                  <a:gd name="connsiteY4" fmla="*/ 14846 h 469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23" h="46974">
                    <a:moveTo>
                      <a:pt x="8617" y="14846"/>
                    </a:moveTo>
                    <a:cubicBezTo>
                      <a:pt x="-1003" y="26847"/>
                      <a:pt x="-2813" y="40563"/>
                      <a:pt x="4426" y="45326"/>
                    </a:cubicBezTo>
                    <a:cubicBezTo>
                      <a:pt x="11665" y="50088"/>
                      <a:pt x="25381" y="44183"/>
                      <a:pt x="34906" y="32181"/>
                    </a:cubicBezTo>
                    <a:cubicBezTo>
                      <a:pt x="44526" y="20180"/>
                      <a:pt x="46336" y="6464"/>
                      <a:pt x="39097" y="1701"/>
                    </a:cubicBezTo>
                    <a:cubicBezTo>
                      <a:pt x="31858" y="-3157"/>
                      <a:pt x="18142" y="2749"/>
                      <a:pt x="8617" y="14846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66B9DEDA-B9E3-7DE1-D7B4-A7DBB3246E22}"/>
                  </a:ext>
                </a:extLst>
              </p:cNvPr>
              <p:cNvSpPr/>
              <p:nvPr/>
            </p:nvSpPr>
            <p:spPr>
              <a:xfrm>
                <a:off x="11114106" y="-2172149"/>
                <a:ext cx="43523" cy="46923"/>
              </a:xfrm>
              <a:custGeom>
                <a:avLst/>
                <a:gdLst>
                  <a:gd name="connsiteX0" fmla="*/ 8617 w 43523"/>
                  <a:gd name="connsiteY0" fmla="*/ 14794 h 46923"/>
                  <a:gd name="connsiteX1" fmla="*/ 4426 w 43523"/>
                  <a:gd name="connsiteY1" fmla="*/ 45274 h 46923"/>
                  <a:gd name="connsiteX2" fmla="*/ 34906 w 43523"/>
                  <a:gd name="connsiteY2" fmla="*/ 32129 h 46923"/>
                  <a:gd name="connsiteX3" fmla="*/ 39097 w 43523"/>
                  <a:gd name="connsiteY3" fmla="*/ 1649 h 46923"/>
                  <a:gd name="connsiteX4" fmla="*/ 8617 w 43523"/>
                  <a:gd name="connsiteY4" fmla="*/ 14794 h 46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3523" h="46923">
                    <a:moveTo>
                      <a:pt x="8617" y="14794"/>
                    </a:moveTo>
                    <a:cubicBezTo>
                      <a:pt x="-1003" y="26795"/>
                      <a:pt x="-2813" y="40511"/>
                      <a:pt x="4426" y="45274"/>
                    </a:cubicBezTo>
                    <a:cubicBezTo>
                      <a:pt x="11665" y="50036"/>
                      <a:pt x="25381" y="44131"/>
                      <a:pt x="34906" y="32129"/>
                    </a:cubicBezTo>
                    <a:cubicBezTo>
                      <a:pt x="44526" y="20128"/>
                      <a:pt x="46336" y="6412"/>
                      <a:pt x="39097" y="1649"/>
                    </a:cubicBezTo>
                    <a:cubicBezTo>
                      <a:pt x="31858" y="-3113"/>
                      <a:pt x="18237" y="2792"/>
                      <a:pt x="8617" y="14794"/>
                    </a:cubicBezTo>
                    <a:close/>
                  </a:path>
                </a:pathLst>
              </a:custGeom>
              <a:solidFill>
                <a:srgbClr val="09294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6803C31A-40A9-71F0-C74F-028611C9B9CA}"/>
                  </a:ext>
                </a:extLst>
              </p:cNvPr>
              <p:cNvSpPr/>
              <p:nvPr/>
            </p:nvSpPr>
            <p:spPr>
              <a:xfrm>
                <a:off x="11059044" y="-2160760"/>
                <a:ext cx="34918" cy="56676"/>
              </a:xfrm>
              <a:custGeom>
                <a:avLst/>
                <a:gdLst>
                  <a:gd name="connsiteX0" fmla="*/ 25484 w 34918"/>
                  <a:gd name="connsiteY0" fmla="*/ 38171 h 56676"/>
                  <a:gd name="connsiteX1" fmla="*/ 27674 w 34918"/>
                  <a:gd name="connsiteY1" fmla="*/ 47982 h 56676"/>
                  <a:gd name="connsiteX2" fmla="*/ 22721 w 34918"/>
                  <a:gd name="connsiteY2" fmla="*/ 56174 h 56676"/>
                  <a:gd name="connsiteX3" fmla="*/ 12244 w 34918"/>
                  <a:gd name="connsiteY3" fmla="*/ 53983 h 56676"/>
                  <a:gd name="connsiteX4" fmla="*/ 814 w 34918"/>
                  <a:gd name="connsiteY4" fmla="*/ 24551 h 56676"/>
                  <a:gd name="connsiteX5" fmla="*/ 24055 w 34918"/>
                  <a:gd name="connsiteY5" fmla="*/ 1119 h 56676"/>
                  <a:gd name="connsiteX6" fmla="*/ 34913 w 34918"/>
                  <a:gd name="connsiteY6" fmla="*/ 3405 h 56676"/>
                  <a:gd name="connsiteX7" fmla="*/ 27960 w 34918"/>
                  <a:gd name="connsiteY7" fmla="*/ 13883 h 56676"/>
                  <a:gd name="connsiteX8" fmla="*/ 25484 w 34918"/>
                  <a:gd name="connsiteY8" fmla="*/ 38171 h 566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4918" h="56676">
                    <a:moveTo>
                      <a:pt x="25484" y="38171"/>
                    </a:moveTo>
                    <a:cubicBezTo>
                      <a:pt x="26341" y="41410"/>
                      <a:pt x="27674" y="44648"/>
                      <a:pt x="27674" y="47982"/>
                    </a:cubicBezTo>
                    <a:cubicBezTo>
                      <a:pt x="27674" y="51316"/>
                      <a:pt x="26055" y="54935"/>
                      <a:pt x="22721" y="56174"/>
                    </a:cubicBezTo>
                    <a:cubicBezTo>
                      <a:pt x="19292" y="57507"/>
                      <a:pt x="15292" y="55983"/>
                      <a:pt x="12244" y="53983"/>
                    </a:cubicBezTo>
                    <a:cubicBezTo>
                      <a:pt x="2433" y="47506"/>
                      <a:pt x="-1948" y="35219"/>
                      <a:pt x="814" y="24551"/>
                    </a:cubicBezTo>
                    <a:cubicBezTo>
                      <a:pt x="3576" y="13883"/>
                      <a:pt x="12815" y="5120"/>
                      <a:pt x="24055" y="1119"/>
                    </a:cubicBezTo>
                    <a:cubicBezTo>
                      <a:pt x="27293" y="-24"/>
                      <a:pt x="34628" y="-1453"/>
                      <a:pt x="34913" y="3405"/>
                    </a:cubicBezTo>
                    <a:cubicBezTo>
                      <a:pt x="35104" y="6644"/>
                      <a:pt x="29579" y="10930"/>
                      <a:pt x="27960" y="13883"/>
                    </a:cubicBezTo>
                    <a:cubicBezTo>
                      <a:pt x="23960" y="21312"/>
                      <a:pt x="23293" y="30170"/>
                      <a:pt x="25484" y="38171"/>
                    </a:cubicBezTo>
                    <a:close/>
                  </a:path>
                </a:pathLst>
              </a:custGeom>
              <a:solidFill>
                <a:srgbClr val="D1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994B99E0-0E96-D72C-6E4A-6B08D4B651D5}"/>
                  </a:ext>
                </a:extLst>
              </p:cNvPr>
              <p:cNvSpPr/>
              <p:nvPr/>
            </p:nvSpPr>
            <p:spPr>
              <a:xfrm>
                <a:off x="10992228" y="-2189138"/>
                <a:ext cx="23117" cy="61120"/>
              </a:xfrm>
              <a:custGeom>
                <a:avLst/>
                <a:gdLst>
                  <a:gd name="connsiteX0" fmla="*/ 7241 w 23117"/>
                  <a:gd name="connsiteY0" fmla="*/ 52834 h 61120"/>
                  <a:gd name="connsiteX1" fmla="*/ 13337 w 23117"/>
                  <a:gd name="connsiteY1" fmla="*/ 59692 h 61120"/>
                  <a:gd name="connsiteX2" fmla="*/ 20767 w 23117"/>
                  <a:gd name="connsiteY2" fmla="*/ 59692 h 61120"/>
                  <a:gd name="connsiteX3" fmla="*/ 20672 w 23117"/>
                  <a:gd name="connsiteY3" fmla="*/ 52929 h 61120"/>
                  <a:gd name="connsiteX4" fmla="*/ 10480 w 23117"/>
                  <a:gd name="connsiteY4" fmla="*/ 30355 h 61120"/>
                  <a:gd name="connsiteX5" fmla="*/ 21434 w 23117"/>
                  <a:gd name="connsiteY5" fmla="*/ 8352 h 61120"/>
                  <a:gd name="connsiteX6" fmla="*/ 21719 w 23117"/>
                  <a:gd name="connsiteY6" fmla="*/ 1589 h 61120"/>
                  <a:gd name="connsiteX7" fmla="*/ 14290 w 23117"/>
                  <a:gd name="connsiteY7" fmla="*/ 1208 h 61120"/>
                  <a:gd name="connsiteX8" fmla="*/ 2 w 23117"/>
                  <a:gd name="connsiteY8" fmla="*/ 30069 h 61120"/>
                  <a:gd name="connsiteX9" fmla="*/ 7241 w 23117"/>
                  <a:gd name="connsiteY9" fmla="*/ 52834 h 61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3117" h="61120">
                    <a:moveTo>
                      <a:pt x="7241" y="52834"/>
                    </a:moveTo>
                    <a:cubicBezTo>
                      <a:pt x="8956" y="55310"/>
                      <a:pt x="11052" y="57692"/>
                      <a:pt x="13337" y="59692"/>
                    </a:cubicBezTo>
                    <a:cubicBezTo>
                      <a:pt x="15433" y="61597"/>
                      <a:pt x="18767" y="61597"/>
                      <a:pt x="20767" y="59692"/>
                    </a:cubicBezTo>
                    <a:cubicBezTo>
                      <a:pt x="22767" y="57882"/>
                      <a:pt x="22767" y="54834"/>
                      <a:pt x="20672" y="52929"/>
                    </a:cubicBezTo>
                    <a:cubicBezTo>
                      <a:pt x="14195" y="47119"/>
                      <a:pt x="10385" y="38642"/>
                      <a:pt x="10480" y="30355"/>
                    </a:cubicBezTo>
                    <a:cubicBezTo>
                      <a:pt x="10575" y="22068"/>
                      <a:pt x="14671" y="13877"/>
                      <a:pt x="21434" y="8352"/>
                    </a:cubicBezTo>
                    <a:cubicBezTo>
                      <a:pt x="23529" y="6542"/>
                      <a:pt x="23720" y="3590"/>
                      <a:pt x="21719" y="1589"/>
                    </a:cubicBezTo>
                    <a:cubicBezTo>
                      <a:pt x="19719" y="-411"/>
                      <a:pt x="16385" y="-506"/>
                      <a:pt x="14290" y="1208"/>
                    </a:cubicBezTo>
                    <a:cubicBezTo>
                      <a:pt x="5527" y="8447"/>
                      <a:pt x="193" y="19210"/>
                      <a:pt x="2" y="30069"/>
                    </a:cubicBezTo>
                    <a:cubicBezTo>
                      <a:pt x="-93" y="38070"/>
                      <a:pt x="2574" y="46071"/>
                      <a:pt x="7241" y="52834"/>
                    </a:cubicBezTo>
                    <a:close/>
                  </a:path>
                </a:pathLst>
              </a:custGeom>
              <a:solidFill>
                <a:srgbClr val="D1684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39" name="Graphic 2">
              <a:extLst>
                <a:ext uri="{FF2B5EF4-FFF2-40B4-BE49-F238E27FC236}">
                  <a16:creationId xmlns:a16="http://schemas.microsoft.com/office/drawing/2014/main" id="{53BCAAD0-5CEC-52B2-CF2D-212BE25CA452}"/>
                </a:ext>
              </a:extLst>
            </p:cNvPr>
            <p:cNvGrpSpPr/>
            <p:nvPr/>
          </p:nvGrpSpPr>
          <p:grpSpPr>
            <a:xfrm>
              <a:off x="8013124" y="-1446104"/>
              <a:ext cx="1413372" cy="1556118"/>
              <a:chOff x="8941676" y="-1168945"/>
              <a:chExt cx="1413372" cy="1556118"/>
            </a:xfrm>
          </p:grpSpPr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2CDD6497-1FC4-5021-54FC-9098733D04E2}"/>
                  </a:ext>
                </a:extLst>
              </p:cNvPr>
              <p:cNvSpPr/>
              <p:nvPr/>
            </p:nvSpPr>
            <p:spPr>
              <a:xfrm>
                <a:off x="9755387" y="-237621"/>
                <a:ext cx="340459" cy="561504"/>
              </a:xfrm>
              <a:custGeom>
                <a:avLst/>
                <a:gdLst>
                  <a:gd name="connsiteX0" fmla="*/ 212239 w 340459"/>
                  <a:gd name="connsiteY0" fmla="*/ 5174 h 561504"/>
                  <a:gd name="connsiteX1" fmla="*/ 277009 w 340459"/>
                  <a:gd name="connsiteY1" fmla="*/ 2697 h 561504"/>
                  <a:gd name="connsiteX2" fmla="*/ 331111 w 340459"/>
                  <a:gd name="connsiteY2" fmla="*/ 35082 h 561504"/>
                  <a:gd name="connsiteX3" fmla="*/ 334159 w 340459"/>
                  <a:gd name="connsiteY3" fmla="*/ 112139 h 561504"/>
                  <a:gd name="connsiteX4" fmla="*/ 272437 w 340459"/>
                  <a:gd name="connsiteY4" fmla="*/ 251014 h 561504"/>
                  <a:gd name="connsiteX5" fmla="*/ 96129 w 340459"/>
                  <a:gd name="connsiteY5" fmla="*/ 561052 h 561504"/>
                  <a:gd name="connsiteX6" fmla="*/ 39456 w 340459"/>
                  <a:gd name="connsiteY6" fmla="*/ 557528 h 561504"/>
                  <a:gd name="connsiteX7" fmla="*/ 1641 w 340459"/>
                  <a:gd name="connsiteY7" fmla="*/ 521714 h 561504"/>
                  <a:gd name="connsiteX8" fmla="*/ 3165 w 340459"/>
                  <a:gd name="connsiteY8" fmla="*/ 483805 h 561504"/>
                  <a:gd name="connsiteX9" fmla="*/ 68507 w 340459"/>
                  <a:gd name="connsiteY9" fmla="*/ 149192 h 561504"/>
                  <a:gd name="connsiteX10" fmla="*/ 105749 w 340459"/>
                  <a:gd name="connsiteY10" fmla="*/ 46893 h 561504"/>
                  <a:gd name="connsiteX11" fmla="*/ 212239 w 340459"/>
                  <a:gd name="connsiteY11" fmla="*/ 5174 h 561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0459" h="561504">
                    <a:moveTo>
                      <a:pt x="212239" y="5174"/>
                    </a:moveTo>
                    <a:cubicBezTo>
                      <a:pt x="233765" y="2221"/>
                      <a:pt x="255578" y="-637"/>
                      <a:pt x="277009" y="2697"/>
                    </a:cubicBezTo>
                    <a:cubicBezTo>
                      <a:pt x="298440" y="6031"/>
                      <a:pt x="319776" y="16603"/>
                      <a:pt x="331111" y="35082"/>
                    </a:cubicBezTo>
                    <a:cubicBezTo>
                      <a:pt x="344922" y="57656"/>
                      <a:pt x="341207" y="86612"/>
                      <a:pt x="334159" y="112139"/>
                    </a:cubicBezTo>
                    <a:cubicBezTo>
                      <a:pt x="320634" y="161098"/>
                      <a:pt x="296726" y="206437"/>
                      <a:pt x="272437" y="251014"/>
                    </a:cubicBezTo>
                    <a:cubicBezTo>
                      <a:pt x="215668" y="355503"/>
                      <a:pt x="155851" y="458278"/>
                      <a:pt x="96129" y="561052"/>
                    </a:cubicBezTo>
                    <a:cubicBezTo>
                      <a:pt x="78032" y="561148"/>
                      <a:pt x="56601" y="563243"/>
                      <a:pt x="39456" y="557528"/>
                    </a:cubicBezTo>
                    <a:cubicBezTo>
                      <a:pt x="22310" y="551813"/>
                      <a:pt x="6404" y="539145"/>
                      <a:pt x="1641" y="521714"/>
                    </a:cubicBezTo>
                    <a:cubicBezTo>
                      <a:pt x="-1693" y="509427"/>
                      <a:pt x="689" y="496378"/>
                      <a:pt x="3165" y="483805"/>
                    </a:cubicBezTo>
                    <a:cubicBezTo>
                      <a:pt x="24977" y="372267"/>
                      <a:pt x="46790" y="260729"/>
                      <a:pt x="68507" y="149192"/>
                    </a:cubicBezTo>
                    <a:cubicBezTo>
                      <a:pt x="75555" y="113187"/>
                      <a:pt x="83175" y="75754"/>
                      <a:pt x="105749" y="46893"/>
                    </a:cubicBezTo>
                    <a:cubicBezTo>
                      <a:pt x="128228" y="17937"/>
                      <a:pt x="180044" y="-12352"/>
                      <a:pt x="212239" y="5174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1E8524AA-FEE0-22EF-EFBC-47A1C1432517}"/>
                  </a:ext>
                </a:extLst>
              </p:cNvPr>
              <p:cNvSpPr/>
              <p:nvPr/>
            </p:nvSpPr>
            <p:spPr>
              <a:xfrm>
                <a:off x="9830657" y="-237115"/>
                <a:ext cx="212312" cy="312801"/>
              </a:xfrm>
              <a:custGeom>
                <a:avLst/>
                <a:gdLst>
                  <a:gd name="connsiteX0" fmla="*/ 212312 w 212312"/>
                  <a:gd name="connsiteY0" fmla="*/ 222218 h 312801"/>
                  <a:gd name="connsiteX1" fmla="*/ 206216 w 212312"/>
                  <a:gd name="connsiteY1" fmla="*/ 212122 h 312801"/>
                  <a:gd name="connsiteX2" fmla="*/ 166688 w 212312"/>
                  <a:gd name="connsiteY2" fmla="*/ 71342 h 312801"/>
                  <a:gd name="connsiteX3" fmla="*/ 168592 w 212312"/>
                  <a:gd name="connsiteY3" fmla="*/ 1143 h 312801"/>
                  <a:gd name="connsiteX4" fmla="*/ 137065 w 212312"/>
                  <a:gd name="connsiteY4" fmla="*/ 4667 h 312801"/>
                  <a:gd name="connsiteX5" fmla="*/ 121825 w 212312"/>
                  <a:gd name="connsiteY5" fmla="*/ 0 h 312801"/>
                  <a:gd name="connsiteX6" fmla="*/ 68199 w 212312"/>
                  <a:gd name="connsiteY6" fmla="*/ 14383 h 312801"/>
                  <a:gd name="connsiteX7" fmla="*/ 30575 w 212312"/>
                  <a:gd name="connsiteY7" fmla="*/ 46292 h 312801"/>
                  <a:gd name="connsiteX8" fmla="*/ 0 w 212312"/>
                  <a:gd name="connsiteY8" fmla="*/ 117158 h 312801"/>
                  <a:gd name="connsiteX9" fmla="*/ 38767 w 212312"/>
                  <a:gd name="connsiteY9" fmla="*/ 172403 h 312801"/>
                  <a:gd name="connsiteX10" fmla="*/ 162782 w 212312"/>
                  <a:gd name="connsiteY10" fmla="*/ 312801 h 312801"/>
                  <a:gd name="connsiteX11" fmla="*/ 197263 w 212312"/>
                  <a:gd name="connsiteY11" fmla="*/ 250317 h 312801"/>
                  <a:gd name="connsiteX12" fmla="*/ 212312 w 212312"/>
                  <a:gd name="connsiteY12" fmla="*/ 222218 h 312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12312" h="312801">
                    <a:moveTo>
                      <a:pt x="212312" y="222218"/>
                    </a:moveTo>
                    <a:cubicBezTo>
                      <a:pt x="210121" y="218885"/>
                      <a:pt x="207931" y="215456"/>
                      <a:pt x="206216" y="212122"/>
                    </a:cubicBezTo>
                    <a:cubicBezTo>
                      <a:pt x="183737" y="168497"/>
                      <a:pt x="170212" y="120301"/>
                      <a:pt x="166688" y="71342"/>
                    </a:cubicBezTo>
                    <a:cubicBezTo>
                      <a:pt x="164973" y="48006"/>
                      <a:pt x="165640" y="24479"/>
                      <a:pt x="168592" y="1143"/>
                    </a:cubicBezTo>
                    <a:cubicBezTo>
                      <a:pt x="158020" y="1810"/>
                      <a:pt x="147542" y="3239"/>
                      <a:pt x="137065" y="4667"/>
                    </a:cubicBezTo>
                    <a:cubicBezTo>
                      <a:pt x="132398" y="2096"/>
                      <a:pt x="127159" y="667"/>
                      <a:pt x="121825" y="0"/>
                    </a:cubicBezTo>
                    <a:cubicBezTo>
                      <a:pt x="103918" y="4667"/>
                      <a:pt x="86106" y="9525"/>
                      <a:pt x="68199" y="14383"/>
                    </a:cubicBezTo>
                    <a:cubicBezTo>
                      <a:pt x="53054" y="23241"/>
                      <a:pt x="39529" y="34862"/>
                      <a:pt x="30575" y="46292"/>
                    </a:cubicBezTo>
                    <a:cubicBezTo>
                      <a:pt x="14573" y="66770"/>
                      <a:pt x="6096" y="91631"/>
                      <a:pt x="0" y="117158"/>
                    </a:cubicBezTo>
                    <a:cubicBezTo>
                      <a:pt x="13335" y="135255"/>
                      <a:pt x="25813" y="154115"/>
                      <a:pt x="38767" y="172403"/>
                    </a:cubicBezTo>
                    <a:cubicBezTo>
                      <a:pt x="74962" y="223457"/>
                      <a:pt x="116681" y="270605"/>
                      <a:pt x="162782" y="312801"/>
                    </a:cubicBezTo>
                    <a:cubicBezTo>
                      <a:pt x="174308" y="292037"/>
                      <a:pt x="185928" y="271272"/>
                      <a:pt x="197263" y="250317"/>
                    </a:cubicBezTo>
                    <a:cubicBezTo>
                      <a:pt x="202311" y="241078"/>
                      <a:pt x="207359" y="231648"/>
                      <a:pt x="212312" y="222218"/>
                    </a:cubicBezTo>
                    <a:close/>
                  </a:path>
                </a:pathLst>
              </a:custGeom>
              <a:solidFill>
                <a:schemeClr val="bg2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23DD450-EECB-6960-1CB9-FE6C39DD943D}"/>
                  </a:ext>
                </a:extLst>
              </p:cNvPr>
              <p:cNvSpPr/>
              <p:nvPr/>
            </p:nvSpPr>
            <p:spPr>
              <a:xfrm>
                <a:off x="9790175" y="-80326"/>
                <a:ext cx="200215" cy="326128"/>
              </a:xfrm>
              <a:custGeom>
                <a:avLst/>
                <a:gdLst>
                  <a:gd name="connsiteX0" fmla="*/ 181070 w 200215"/>
                  <a:gd name="connsiteY0" fmla="*/ 129437 h 326128"/>
                  <a:gd name="connsiteX1" fmla="*/ 117729 w 200215"/>
                  <a:gd name="connsiteY1" fmla="*/ 39045 h 326128"/>
                  <a:gd name="connsiteX2" fmla="*/ 35433 w 200215"/>
                  <a:gd name="connsiteY2" fmla="*/ 2279 h 326128"/>
                  <a:gd name="connsiteX3" fmla="*/ 31337 w 200215"/>
                  <a:gd name="connsiteY3" fmla="*/ 3993 h 326128"/>
                  <a:gd name="connsiteX4" fmla="*/ 0 w 200215"/>
                  <a:gd name="connsiteY4" fmla="*/ 164585 h 326128"/>
                  <a:gd name="connsiteX5" fmla="*/ 15335 w 200215"/>
                  <a:gd name="connsiteY5" fmla="*/ 169728 h 326128"/>
                  <a:gd name="connsiteX6" fmla="*/ 87916 w 200215"/>
                  <a:gd name="connsiteY6" fmla="*/ 252691 h 326128"/>
                  <a:gd name="connsiteX7" fmla="*/ 106490 w 200215"/>
                  <a:gd name="connsiteY7" fmla="*/ 326129 h 326128"/>
                  <a:gd name="connsiteX8" fmla="*/ 200216 w 200215"/>
                  <a:gd name="connsiteY8" fmla="*/ 161632 h 326128"/>
                  <a:gd name="connsiteX9" fmla="*/ 181070 w 200215"/>
                  <a:gd name="connsiteY9" fmla="*/ 129437 h 326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00215" h="326128">
                    <a:moveTo>
                      <a:pt x="181070" y="129437"/>
                    </a:moveTo>
                    <a:cubicBezTo>
                      <a:pt x="161639" y="98195"/>
                      <a:pt x="142113" y="66668"/>
                      <a:pt x="117729" y="39045"/>
                    </a:cubicBezTo>
                    <a:cubicBezTo>
                      <a:pt x="96679" y="15137"/>
                      <a:pt x="65818" y="-7342"/>
                      <a:pt x="35433" y="2279"/>
                    </a:cubicBezTo>
                    <a:cubicBezTo>
                      <a:pt x="34004" y="2755"/>
                      <a:pt x="32766" y="3422"/>
                      <a:pt x="31337" y="3993"/>
                    </a:cubicBezTo>
                    <a:cubicBezTo>
                      <a:pt x="20860" y="57524"/>
                      <a:pt x="10382" y="111054"/>
                      <a:pt x="0" y="164585"/>
                    </a:cubicBezTo>
                    <a:cubicBezTo>
                      <a:pt x="5429" y="166013"/>
                      <a:pt x="10858" y="167442"/>
                      <a:pt x="15335" y="169728"/>
                    </a:cubicBezTo>
                    <a:cubicBezTo>
                      <a:pt x="48958" y="186302"/>
                      <a:pt x="73819" y="218496"/>
                      <a:pt x="87916" y="252691"/>
                    </a:cubicBezTo>
                    <a:cubicBezTo>
                      <a:pt x="97631" y="276122"/>
                      <a:pt x="102965" y="300887"/>
                      <a:pt x="106490" y="326129"/>
                    </a:cubicBezTo>
                    <a:cubicBezTo>
                      <a:pt x="138113" y="271550"/>
                      <a:pt x="169450" y="216782"/>
                      <a:pt x="200216" y="161632"/>
                    </a:cubicBezTo>
                    <a:cubicBezTo>
                      <a:pt x="194120" y="150678"/>
                      <a:pt x="187547" y="140010"/>
                      <a:pt x="181070" y="129437"/>
                    </a:cubicBezTo>
                    <a:close/>
                  </a:path>
                </a:pathLst>
              </a:custGeom>
              <a:solidFill>
                <a:srgbClr val="051D2E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B286CE3-DE81-2412-775F-39A45D30C0BF}"/>
                  </a:ext>
                </a:extLst>
              </p:cNvPr>
              <p:cNvSpPr/>
              <p:nvPr/>
            </p:nvSpPr>
            <p:spPr>
              <a:xfrm>
                <a:off x="9312294" y="-618115"/>
                <a:ext cx="459974" cy="455513"/>
              </a:xfrm>
              <a:custGeom>
                <a:avLst/>
                <a:gdLst>
                  <a:gd name="connsiteX0" fmla="*/ 584 w 459974"/>
                  <a:gd name="connsiteY0" fmla="*/ 0 h 455513"/>
                  <a:gd name="connsiteX1" fmla="*/ 459975 w 459974"/>
                  <a:gd name="connsiteY1" fmla="*/ 409194 h 455513"/>
                  <a:gd name="connsiteX2" fmla="*/ 400062 w 459974"/>
                  <a:gd name="connsiteY2" fmla="*/ 455105 h 455513"/>
                  <a:gd name="connsiteX3" fmla="*/ 340245 w 459974"/>
                  <a:gd name="connsiteY3" fmla="*/ 436436 h 455513"/>
                  <a:gd name="connsiteX4" fmla="*/ 102025 w 459974"/>
                  <a:gd name="connsiteY4" fmla="*/ 270320 h 455513"/>
                  <a:gd name="connsiteX5" fmla="*/ 584 w 459974"/>
                  <a:gd name="connsiteY5" fmla="*/ 0 h 455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59974" h="455513">
                    <a:moveTo>
                      <a:pt x="584" y="0"/>
                    </a:moveTo>
                    <a:cubicBezTo>
                      <a:pt x="135458" y="155258"/>
                      <a:pt x="290239" y="293084"/>
                      <a:pt x="459975" y="409194"/>
                    </a:cubicBezTo>
                    <a:cubicBezTo>
                      <a:pt x="443973" y="429673"/>
                      <a:pt x="425780" y="451866"/>
                      <a:pt x="400062" y="455105"/>
                    </a:cubicBezTo>
                    <a:cubicBezTo>
                      <a:pt x="378917" y="457771"/>
                      <a:pt x="358724" y="446913"/>
                      <a:pt x="340245" y="436436"/>
                    </a:cubicBezTo>
                    <a:cubicBezTo>
                      <a:pt x="255759" y="388525"/>
                      <a:pt x="170034" y="339662"/>
                      <a:pt x="102025" y="270320"/>
                    </a:cubicBezTo>
                    <a:cubicBezTo>
                      <a:pt x="33921" y="200883"/>
                      <a:pt x="-5322" y="96965"/>
                      <a:pt x="584" y="0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2F649AA-DDD2-BC16-A748-4E45601B3BAA}"/>
                  </a:ext>
                </a:extLst>
              </p:cNvPr>
              <p:cNvSpPr/>
              <p:nvPr/>
            </p:nvSpPr>
            <p:spPr>
              <a:xfrm>
                <a:off x="9312295" y="-618115"/>
                <a:ext cx="172548" cy="330898"/>
              </a:xfrm>
              <a:custGeom>
                <a:avLst/>
                <a:gdLst>
                  <a:gd name="connsiteX0" fmla="*/ 583 w 172548"/>
                  <a:gd name="connsiteY0" fmla="*/ 0 h 330898"/>
                  <a:gd name="connsiteX1" fmla="*/ 102024 w 172548"/>
                  <a:gd name="connsiteY1" fmla="*/ 270320 h 330898"/>
                  <a:gd name="connsiteX2" fmla="*/ 172033 w 172548"/>
                  <a:gd name="connsiteY2" fmla="*/ 330899 h 330898"/>
                  <a:gd name="connsiteX3" fmla="*/ 172414 w 172548"/>
                  <a:gd name="connsiteY3" fmla="*/ 275749 h 330898"/>
                  <a:gd name="connsiteX4" fmla="*/ 166699 w 172548"/>
                  <a:gd name="connsiteY4" fmla="*/ 172879 h 330898"/>
                  <a:gd name="connsiteX5" fmla="*/ 583 w 172548"/>
                  <a:gd name="connsiteY5" fmla="*/ 0 h 330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2548" h="330898">
                    <a:moveTo>
                      <a:pt x="583" y="0"/>
                    </a:moveTo>
                    <a:cubicBezTo>
                      <a:pt x="-5323" y="96965"/>
                      <a:pt x="34016" y="200978"/>
                      <a:pt x="102024" y="270320"/>
                    </a:cubicBezTo>
                    <a:cubicBezTo>
                      <a:pt x="123741" y="292418"/>
                      <a:pt x="147363" y="312325"/>
                      <a:pt x="172033" y="330899"/>
                    </a:cubicBezTo>
                    <a:cubicBezTo>
                      <a:pt x="172509" y="312515"/>
                      <a:pt x="172700" y="294132"/>
                      <a:pt x="172414" y="275749"/>
                    </a:cubicBezTo>
                    <a:cubicBezTo>
                      <a:pt x="171842" y="241554"/>
                      <a:pt x="169937" y="207074"/>
                      <a:pt x="166699" y="172879"/>
                    </a:cubicBezTo>
                    <a:cubicBezTo>
                      <a:pt x="108501" y="117920"/>
                      <a:pt x="52970" y="60293"/>
                      <a:pt x="583" y="0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8367F05-6B59-2D53-A07A-63A6F80C89F8}"/>
                  </a:ext>
                </a:extLst>
              </p:cNvPr>
              <p:cNvSpPr/>
              <p:nvPr/>
            </p:nvSpPr>
            <p:spPr>
              <a:xfrm>
                <a:off x="8965768" y="-676714"/>
                <a:ext cx="502407" cy="857547"/>
              </a:xfrm>
              <a:custGeom>
                <a:avLst/>
                <a:gdLst>
                  <a:gd name="connsiteX0" fmla="*/ 188994 w 502407"/>
                  <a:gd name="connsiteY0" fmla="*/ 14784 h 857547"/>
                  <a:gd name="connsiteX1" fmla="*/ 50406 w 502407"/>
                  <a:gd name="connsiteY1" fmla="*/ 71458 h 857547"/>
                  <a:gd name="connsiteX2" fmla="*/ 6686 w 502407"/>
                  <a:gd name="connsiteY2" fmla="*/ 101557 h 857547"/>
                  <a:gd name="connsiteX3" fmla="*/ 8305 w 502407"/>
                  <a:gd name="connsiteY3" fmla="*/ 165469 h 857547"/>
                  <a:gd name="connsiteX4" fmla="*/ 204901 w 502407"/>
                  <a:gd name="connsiteY4" fmla="*/ 692202 h 857547"/>
                  <a:gd name="connsiteX5" fmla="*/ 282435 w 502407"/>
                  <a:gd name="connsiteY5" fmla="*/ 857080 h 857547"/>
                  <a:gd name="connsiteX6" fmla="*/ 422357 w 502407"/>
                  <a:gd name="connsiteY6" fmla="*/ 720205 h 857547"/>
                  <a:gd name="connsiteX7" fmla="*/ 471315 w 502407"/>
                  <a:gd name="connsiteY7" fmla="*/ 708109 h 857547"/>
                  <a:gd name="connsiteX8" fmla="*/ 499033 w 502407"/>
                  <a:gd name="connsiteY8" fmla="*/ 659531 h 857547"/>
                  <a:gd name="connsiteX9" fmla="*/ 391210 w 502407"/>
                  <a:gd name="connsiteY9" fmla="*/ 87174 h 857547"/>
                  <a:gd name="connsiteX10" fmla="*/ 188994 w 502407"/>
                  <a:gd name="connsiteY10" fmla="*/ 14784 h 8575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2407" h="857547">
                    <a:moveTo>
                      <a:pt x="188994" y="14784"/>
                    </a:moveTo>
                    <a:cubicBezTo>
                      <a:pt x="142036" y="32405"/>
                      <a:pt x="95840" y="51360"/>
                      <a:pt x="50406" y="71458"/>
                    </a:cubicBezTo>
                    <a:cubicBezTo>
                      <a:pt x="33451" y="78982"/>
                      <a:pt x="15735" y="87364"/>
                      <a:pt x="6686" y="101557"/>
                    </a:cubicBezTo>
                    <a:cubicBezTo>
                      <a:pt x="-5411" y="120511"/>
                      <a:pt x="1257" y="144229"/>
                      <a:pt x="8305" y="165469"/>
                    </a:cubicBezTo>
                    <a:cubicBezTo>
                      <a:pt x="66789" y="342634"/>
                      <a:pt x="132416" y="518275"/>
                      <a:pt x="204901" y="692202"/>
                    </a:cubicBezTo>
                    <a:cubicBezTo>
                      <a:pt x="209473" y="703156"/>
                      <a:pt x="270719" y="855365"/>
                      <a:pt x="282435" y="857080"/>
                    </a:cubicBezTo>
                    <a:cubicBezTo>
                      <a:pt x="345776" y="866700"/>
                      <a:pt x="358920" y="724873"/>
                      <a:pt x="422357" y="720205"/>
                    </a:cubicBezTo>
                    <a:cubicBezTo>
                      <a:pt x="439692" y="718967"/>
                      <a:pt x="457790" y="716872"/>
                      <a:pt x="471315" y="708109"/>
                    </a:cubicBezTo>
                    <a:cubicBezTo>
                      <a:pt x="488556" y="696964"/>
                      <a:pt x="494556" y="677629"/>
                      <a:pt x="499033" y="659531"/>
                    </a:cubicBezTo>
                    <a:cubicBezTo>
                      <a:pt x="519417" y="577807"/>
                      <a:pt x="442931" y="165184"/>
                      <a:pt x="391210" y="87174"/>
                    </a:cubicBezTo>
                    <a:cubicBezTo>
                      <a:pt x="339394" y="8974"/>
                      <a:pt x="283101" y="-20554"/>
                      <a:pt x="188994" y="14784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C89F5CD-B46A-21DD-3EA5-96166745D5BC}"/>
                  </a:ext>
                </a:extLst>
              </p:cNvPr>
              <p:cNvSpPr/>
              <p:nvPr/>
            </p:nvSpPr>
            <p:spPr>
              <a:xfrm>
                <a:off x="9044844" y="-472478"/>
                <a:ext cx="418052" cy="333851"/>
              </a:xfrm>
              <a:custGeom>
                <a:avLst/>
                <a:gdLst>
                  <a:gd name="connsiteX0" fmla="*/ 393002 w 418052"/>
                  <a:gd name="connsiteY0" fmla="*/ 328803 h 333851"/>
                  <a:gd name="connsiteX1" fmla="*/ 418052 w 418052"/>
                  <a:gd name="connsiteY1" fmla="*/ 333851 h 333851"/>
                  <a:gd name="connsiteX2" fmla="*/ 401288 w 418052"/>
                  <a:gd name="connsiteY2" fmla="*/ 213836 h 333851"/>
                  <a:gd name="connsiteX3" fmla="*/ 278606 w 418052"/>
                  <a:gd name="connsiteY3" fmla="*/ 181165 h 333851"/>
                  <a:gd name="connsiteX4" fmla="*/ 209645 w 418052"/>
                  <a:gd name="connsiteY4" fmla="*/ 149447 h 333851"/>
                  <a:gd name="connsiteX5" fmla="*/ 0 w 418052"/>
                  <a:gd name="connsiteY5" fmla="*/ 0 h 333851"/>
                  <a:gd name="connsiteX6" fmla="*/ 86201 w 418052"/>
                  <a:gd name="connsiteY6" fmla="*/ 132969 h 333851"/>
                  <a:gd name="connsiteX7" fmla="*/ 196120 w 418052"/>
                  <a:gd name="connsiteY7" fmla="*/ 222790 h 333851"/>
                  <a:gd name="connsiteX8" fmla="*/ 393002 w 418052"/>
                  <a:gd name="connsiteY8" fmla="*/ 328803 h 333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052" h="333851">
                    <a:moveTo>
                      <a:pt x="393002" y="328803"/>
                    </a:moveTo>
                    <a:cubicBezTo>
                      <a:pt x="400812" y="331470"/>
                      <a:pt x="409670" y="333756"/>
                      <a:pt x="418052" y="333851"/>
                    </a:cubicBezTo>
                    <a:cubicBezTo>
                      <a:pt x="414147" y="297371"/>
                      <a:pt x="408432" y="256222"/>
                      <a:pt x="401288" y="213836"/>
                    </a:cubicBezTo>
                    <a:cubicBezTo>
                      <a:pt x="359283" y="207836"/>
                      <a:pt x="318230" y="196691"/>
                      <a:pt x="278606" y="181165"/>
                    </a:cubicBezTo>
                    <a:cubicBezTo>
                      <a:pt x="255080" y="171926"/>
                      <a:pt x="232029" y="161258"/>
                      <a:pt x="209645" y="149447"/>
                    </a:cubicBezTo>
                    <a:cubicBezTo>
                      <a:pt x="133636" y="109156"/>
                      <a:pt x="65246" y="56102"/>
                      <a:pt x="0" y="0"/>
                    </a:cubicBezTo>
                    <a:cubicBezTo>
                      <a:pt x="25146" y="46577"/>
                      <a:pt x="50768" y="93631"/>
                      <a:pt x="86201" y="132969"/>
                    </a:cubicBezTo>
                    <a:cubicBezTo>
                      <a:pt x="118015" y="168212"/>
                      <a:pt x="156877" y="196215"/>
                      <a:pt x="196120" y="222790"/>
                    </a:cubicBezTo>
                    <a:cubicBezTo>
                      <a:pt x="258032" y="264795"/>
                      <a:pt x="322421" y="304324"/>
                      <a:pt x="393002" y="328803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C51E15E-6417-E971-FBA5-70EAB9BE1276}"/>
                  </a:ext>
                </a:extLst>
              </p:cNvPr>
              <p:cNvSpPr/>
              <p:nvPr/>
            </p:nvSpPr>
            <p:spPr>
              <a:xfrm>
                <a:off x="9074370" y="-788919"/>
                <a:ext cx="121936" cy="186894"/>
              </a:xfrm>
              <a:custGeom>
                <a:avLst/>
                <a:gdLst>
                  <a:gd name="connsiteX0" fmla="*/ 121636 w 121936"/>
                  <a:gd name="connsiteY0" fmla="*/ 43169 h 186894"/>
                  <a:gd name="connsiteX1" fmla="*/ 117731 w 121936"/>
                  <a:gd name="connsiteY1" fmla="*/ 153659 h 186894"/>
                  <a:gd name="connsiteX2" fmla="*/ 87442 w 121936"/>
                  <a:gd name="connsiteY2" fmla="*/ 186806 h 186894"/>
                  <a:gd name="connsiteX3" fmla="*/ 43817 w 121936"/>
                  <a:gd name="connsiteY3" fmla="*/ 180234 h 186894"/>
                  <a:gd name="connsiteX4" fmla="*/ 28196 w 121936"/>
                  <a:gd name="connsiteY4" fmla="*/ 173471 h 186894"/>
                  <a:gd name="connsiteX5" fmla="*/ 19433 w 121936"/>
                  <a:gd name="connsiteY5" fmla="*/ 151850 h 186894"/>
                  <a:gd name="connsiteX6" fmla="*/ 1621 w 121936"/>
                  <a:gd name="connsiteY6" fmla="*/ 45265 h 186894"/>
                  <a:gd name="connsiteX7" fmla="*/ 3526 w 121936"/>
                  <a:gd name="connsiteY7" fmla="*/ 15261 h 186894"/>
                  <a:gd name="connsiteX8" fmla="*/ 40293 w 121936"/>
                  <a:gd name="connsiteY8" fmla="*/ 116 h 186894"/>
                  <a:gd name="connsiteX9" fmla="*/ 84584 w 121936"/>
                  <a:gd name="connsiteY9" fmla="*/ 6689 h 186894"/>
                  <a:gd name="connsiteX10" fmla="*/ 121636 w 121936"/>
                  <a:gd name="connsiteY10" fmla="*/ 43169 h 186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21936" h="186894">
                    <a:moveTo>
                      <a:pt x="121636" y="43169"/>
                    </a:moveTo>
                    <a:cubicBezTo>
                      <a:pt x="113254" y="79269"/>
                      <a:pt x="112016" y="117083"/>
                      <a:pt x="117731" y="153659"/>
                    </a:cubicBezTo>
                    <a:cubicBezTo>
                      <a:pt x="120589" y="172042"/>
                      <a:pt x="105920" y="188235"/>
                      <a:pt x="87442" y="186806"/>
                    </a:cubicBezTo>
                    <a:cubicBezTo>
                      <a:pt x="72773" y="185759"/>
                      <a:pt x="58200" y="183663"/>
                      <a:pt x="43817" y="180234"/>
                    </a:cubicBezTo>
                    <a:cubicBezTo>
                      <a:pt x="38197" y="178901"/>
                      <a:pt x="32387" y="177281"/>
                      <a:pt x="28196" y="173471"/>
                    </a:cubicBezTo>
                    <a:cubicBezTo>
                      <a:pt x="22386" y="168137"/>
                      <a:pt x="20671" y="159660"/>
                      <a:pt x="19433" y="151850"/>
                    </a:cubicBezTo>
                    <a:cubicBezTo>
                      <a:pt x="13528" y="116321"/>
                      <a:pt x="7527" y="80793"/>
                      <a:pt x="1621" y="45265"/>
                    </a:cubicBezTo>
                    <a:cubicBezTo>
                      <a:pt x="-93" y="35168"/>
                      <a:pt x="-1617" y="24119"/>
                      <a:pt x="3526" y="15261"/>
                    </a:cubicBezTo>
                    <a:cubicBezTo>
                      <a:pt x="10480" y="3259"/>
                      <a:pt x="26386" y="592"/>
                      <a:pt x="40293" y="116"/>
                    </a:cubicBezTo>
                    <a:cubicBezTo>
                      <a:pt x="55342" y="-360"/>
                      <a:pt x="70868" y="402"/>
                      <a:pt x="84584" y="6689"/>
                    </a:cubicBezTo>
                    <a:cubicBezTo>
                      <a:pt x="98300" y="12975"/>
                      <a:pt x="125065" y="28406"/>
                      <a:pt x="121636" y="43169"/>
                    </a:cubicBezTo>
                    <a:close/>
                  </a:path>
                </a:pathLst>
              </a:custGeom>
              <a:solidFill>
                <a:srgbClr val="E67A5C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67" name="Graphic 2">
                <a:extLst>
                  <a:ext uri="{FF2B5EF4-FFF2-40B4-BE49-F238E27FC236}">
                    <a16:creationId xmlns:a16="http://schemas.microsoft.com/office/drawing/2014/main" id="{7B5E75D9-ECE6-F853-0FEB-32B697F73666}"/>
                  </a:ext>
                </a:extLst>
              </p:cNvPr>
              <p:cNvGrpSpPr/>
              <p:nvPr/>
            </p:nvGrpSpPr>
            <p:grpSpPr>
              <a:xfrm>
                <a:off x="8941676" y="-1168945"/>
                <a:ext cx="364368" cy="483710"/>
                <a:chOff x="8941676" y="-1168945"/>
                <a:chExt cx="364368" cy="483710"/>
              </a:xfrm>
            </p:grpSpPr>
            <p:sp>
              <p:nvSpPr>
                <p:cNvPr id="184" name="Freeform: Shape 183">
                  <a:extLst>
                    <a:ext uri="{FF2B5EF4-FFF2-40B4-BE49-F238E27FC236}">
                      <a16:creationId xmlns:a16="http://schemas.microsoft.com/office/drawing/2014/main" id="{93A18AAC-1E1E-BA98-8D7B-9D0E3F8B8F30}"/>
                    </a:ext>
                  </a:extLst>
                </p:cNvPr>
                <p:cNvSpPr/>
                <p:nvPr/>
              </p:nvSpPr>
              <p:spPr>
                <a:xfrm>
                  <a:off x="8997296" y="-1008665"/>
                  <a:ext cx="308748" cy="323429"/>
                </a:xfrm>
                <a:custGeom>
                  <a:avLst/>
                  <a:gdLst>
                    <a:gd name="connsiteX0" fmla="*/ 301199 w 308748"/>
                    <a:gd name="connsiteY0" fmla="*/ 171951 h 323429"/>
                    <a:gd name="connsiteX1" fmla="*/ 297008 w 308748"/>
                    <a:gd name="connsiteY1" fmla="*/ 283965 h 323429"/>
                    <a:gd name="connsiteX2" fmla="*/ 230714 w 308748"/>
                    <a:gd name="connsiteY2" fmla="*/ 323208 h 323429"/>
                    <a:gd name="connsiteX3" fmla="*/ 157657 w 308748"/>
                    <a:gd name="connsiteY3" fmla="*/ 305873 h 323429"/>
                    <a:gd name="connsiteX4" fmla="*/ 50977 w 308748"/>
                    <a:gd name="connsiteY4" fmla="*/ 232625 h 323429"/>
                    <a:gd name="connsiteX5" fmla="*/ 780 w 308748"/>
                    <a:gd name="connsiteY5" fmla="*/ 122135 h 323429"/>
                    <a:gd name="connsiteX6" fmla="*/ 50596 w 308748"/>
                    <a:gd name="connsiteY6" fmla="*/ 41173 h 323429"/>
                    <a:gd name="connsiteX7" fmla="*/ 153752 w 308748"/>
                    <a:gd name="connsiteY7" fmla="*/ 25 h 323429"/>
                    <a:gd name="connsiteX8" fmla="*/ 301199 w 308748"/>
                    <a:gd name="connsiteY8" fmla="*/ 171951 h 323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8748" h="323429">
                      <a:moveTo>
                        <a:pt x="301199" y="171951"/>
                      </a:moveTo>
                      <a:cubicBezTo>
                        <a:pt x="310057" y="203289"/>
                        <a:pt x="313867" y="254342"/>
                        <a:pt x="297008" y="283965"/>
                      </a:cubicBezTo>
                      <a:cubicBezTo>
                        <a:pt x="283292" y="308064"/>
                        <a:pt x="256336" y="321494"/>
                        <a:pt x="230714" y="323208"/>
                      </a:cubicBezTo>
                      <a:cubicBezTo>
                        <a:pt x="205092" y="324923"/>
                        <a:pt x="180517" y="316445"/>
                        <a:pt x="157657" y="305873"/>
                      </a:cubicBezTo>
                      <a:cubicBezTo>
                        <a:pt x="118414" y="287775"/>
                        <a:pt x="82314" y="262915"/>
                        <a:pt x="50977" y="232625"/>
                      </a:cubicBezTo>
                      <a:cubicBezTo>
                        <a:pt x="21640" y="204336"/>
                        <a:pt x="-4935" y="165950"/>
                        <a:pt x="780" y="122135"/>
                      </a:cubicBezTo>
                      <a:cubicBezTo>
                        <a:pt x="4971" y="90036"/>
                        <a:pt x="26117" y="61842"/>
                        <a:pt x="50596" y="41173"/>
                      </a:cubicBezTo>
                      <a:cubicBezTo>
                        <a:pt x="80409" y="16027"/>
                        <a:pt x="117176" y="-737"/>
                        <a:pt x="153752" y="25"/>
                      </a:cubicBezTo>
                      <a:cubicBezTo>
                        <a:pt x="245859" y="1835"/>
                        <a:pt x="279291" y="94703"/>
                        <a:pt x="301199" y="171951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85" name="Freeform: Shape 184">
                  <a:extLst>
                    <a:ext uri="{FF2B5EF4-FFF2-40B4-BE49-F238E27FC236}">
                      <a16:creationId xmlns:a16="http://schemas.microsoft.com/office/drawing/2014/main" id="{29B3C2E3-7DEC-80CC-A3CE-B46E7857A859}"/>
                    </a:ext>
                  </a:extLst>
                </p:cNvPr>
                <p:cNvSpPr/>
                <p:nvPr/>
              </p:nvSpPr>
              <p:spPr>
                <a:xfrm>
                  <a:off x="9156750" y="-896122"/>
                  <a:ext cx="38183" cy="51379"/>
                </a:xfrm>
                <a:custGeom>
                  <a:avLst/>
                  <a:gdLst>
                    <a:gd name="connsiteX0" fmla="*/ 6300 w 38183"/>
                    <a:gd name="connsiteY0" fmla="*/ 34834 h 51379"/>
                    <a:gd name="connsiteX1" fmla="*/ 33255 w 38183"/>
                    <a:gd name="connsiteY1" fmla="*/ 49693 h 51379"/>
                    <a:gd name="connsiteX2" fmla="*/ 31922 w 38183"/>
                    <a:gd name="connsiteY2" fmla="*/ 16546 h 51379"/>
                    <a:gd name="connsiteX3" fmla="*/ 4966 w 38183"/>
                    <a:gd name="connsiteY3" fmla="*/ 1687 h 51379"/>
                    <a:gd name="connsiteX4" fmla="*/ 6300 w 38183"/>
                    <a:gd name="connsiteY4" fmla="*/ 34834 h 51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83" h="51379">
                      <a:moveTo>
                        <a:pt x="6300" y="34834"/>
                      </a:moveTo>
                      <a:cubicBezTo>
                        <a:pt x="14110" y="48074"/>
                        <a:pt x="26207" y="54741"/>
                        <a:pt x="33255" y="49693"/>
                      </a:cubicBezTo>
                      <a:cubicBezTo>
                        <a:pt x="40304" y="44644"/>
                        <a:pt x="39732" y="29786"/>
                        <a:pt x="31922" y="16546"/>
                      </a:cubicBezTo>
                      <a:cubicBezTo>
                        <a:pt x="24111" y="3306"/>
                        <a:pt x="12015" y="-3361"/>
                        <a:pt x="4966" y="1687"/>
                      </a:cubicBezTo>
                      <a:cubicBezTo>
                        <a:pt x="-2178" y="6735"/>
                        <a:pt x="-1511" y="21594"/>
                        <a:pt x="6300" y="34834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86" name="Freeform: Shape 185">
                  <a:extLst>
                    <a:ext uri="{FF2B5EF4-FFF2-40B4-BE49-F238E27FC236}">
                      <a16:creationId xmlns:a16="http://schemas.microsoft.com/office/drawing/2014/main" id="{6CCE6FD8-E54B-E0F2-458E-6F24FEEB2AA1}"/>
                    </a:ext>
                  </a:extLst>
                </p:cNvPr>
                <p:cNvSpPr/>
                <p:nvPr/>
              </p:nvSpPr>
              <p:spPr>
                <a:xfrm>
                  <a:off x="9236036" y="-916124"/>
                  <a:ext cx="38145" cy="51379"/>
                </a:xfrm>
                <a:custGeom>
                  <a:avLst/>
                  <a:gdLst>
                    <a:gd name="connsiteX0" fmla="*/ 6262 w 38145"/>
                    <a:gd name="connsiteY0" fmla="*/ 34834 h 51379"/>
                    <a:gd name="connsiteX1" fmla="*/ 33218 w 38145"/>
                    <a:gd name="connsiteY1" fmla="*/ 49693 h 51379"/>
                    <a:gd name="connsiteX2" fmla="*/ 31884 w 38145"/>
                    <a:gd name="connsiteY2" fmla="*/ 16546 h 51379"/>
                    <a:gd name="connsiteX3" fmla="*/ 4928 w 38145"/>
                    <a:gd name="connsiteY3" fmla="*/ 1687 h 51379"/>
                    <a:gd name="connsiteX4" fmla="*/ 6262 w 38145"/>
                    <a:gd name="connsiteY4" fmla="*/ 34834 h 513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45" h="51379">
                      <a:moveTo>
                        <a:pt x="6262" y="34834"/>
                      </a:moveTo>
                      <a:cubicBezTo>
                        <a:pt x="14072" y="48074"/>
                        <a:pt x="26169" y="54741"/>
                        <a:pt x="33218" y="49693"/>
                      </a:cubicBezTo>
                      <a:cubicBezTo>
                        <a:pt x="40266" y="44645"/>
                        <a:pt x="39695" y="29786"/>
                        <a:pt x="31884" y="16546"/>
                      </a:cubicBezTo>
                      <a:cubicBezTo>
                        <a:pt x="24074" y="3306"/>
                        <a:pt x="11977" y="-3361"/>
                        <a:pt x="4928" y="1687"/>
                      </a:cubicBezTo>
                      <a:cubicBezTo>
                        <a:pt x="-2120" y="6735"/>
                        <a:pt x="-1549" y="21499"/>
                        <a:pt x="6262" y="34834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87" name="Freeform: Shape 186">
                  <a:extLst>
                    <a:ext uri="{FF2B5EF4-FFF2-40B4-BE49-F238E27FC236}">
                      <a16:creationId xmlns:a16="http://schemas.microsoft.com/office/drawing/2014/main" id="{1830A639-314D-9955-5878-CFEE02939AF1}"/>
                    </a:ext>
                  </a:extLst>
                </p:cNvPr>
                <p:cNvSpPr/>
                <p:nvPr/>
              </p:nvSpPr>
              <p:spPr>
                <a:xfrm>
                  <a:off x="9226093" y="-854633"/>
                  <a:ext cx="50875" cy="44506"/>
                </a:xfrm>
                <a:custGeom>
                  <a:avLst/>
                  <a:gdLst>
                    <a:gd name="connsiteX0" fmla="*/ 35064 w 50875"/>
                    <a:gd name="connsiteY0" fmla="*/ 21444 h 44506"/>
                    <a:gd name="connsiteX1" fmla="*/ 44970 w 50875"/>
                    <a:gd name="connsiteY1" fmla="*/ 22873 h 44506"/>
                    <a:gd name="connsiteX2" fmla="*/ 50875 w 50875"/>
                    <a:gd name="connsiteY2" fmla="*/ 30493 h 44506"/>
                    <a:gd name="connsiteX3" fmla="*/ 45065 w 50875"/>
                    <a:gd name="connsiteY3" fmla="*/ 39446 h 44506"/>
                    <a:gd name="connsiteX4" fmla="*/ 13537 w 50875"/>
                    <a:gd name="connsiteY4" fmla="*/ 39637 h 44506"/>
                    <a:gd name="connsiteX5" fmla="*/ 12 w 50875"/>
                    <a:gd name="connsiteY5" fmla="*/ 9538 h 44506"/>
                    <a:gd name="connsiteX6" fmla="*/ 6013 w 50875"/>
                    <a:gd name="connsiteY6" fmla="*/ 203 h 44506"/>
                    <a:gd name="connsiteX7" fmla="*/ 13252 w 50875"/>
                    <a:gd name="connsiteY7" fmla="*/ 10395 h 44506"/>
                    <a:gd name="connsiteX8" fmla="*/ 35064 w 50875"/>
                    <a:gd name="connsiteY8" fmla="*/ 21444 h 445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0875" h="44506">
                      <a:moveTo>
                        <a:pt x="35064" y="21444"/>
                      </a:moveTo>
                      <a:cubicBezTo>
                        <a:pt x="38398" y="21825"/>
                        <a:pt x="41827" y="21730"/>
                        <a:pt x="44970" y="22873"/>
                      </a:cubicBezTo>
                      <a:cubicBezTo>
                        <a:pt x="48113" y="24016"/>
                        <a:pt x="50875" y="26874"/>
                        <a:pt x="50875" y="30493"/>
                      </a:cubicBezTo>
                      <a:cubicBezTo>
                        <a:pt x="50875" y="34112"/>
                        <a:pt x="48018" y="37351"/>
                        <a:pt x="45065" y="39446"/>
                      </a:cubicBezTo>
                      <a:cubicBezTo>
                        <a:pt x="35445" y="46304"/>
                        <a:pt x="22491" y="46019"/>
                        <a:pt x="13537" y="39637"/>
                      </a:cubicBezTo>
                      <a:cubicBezTo>
                        <a:pt x="4584" y="33255"/>
                        <a:pt x="-274" y="21444"/>
                        <a:pt x="12" y="9538"/>
                      </a:cubicBezTo>
                      <a:cubicBezTo>
                        <a:pt x="107" y="6109"/>
                        <a:pt x="1441" y="-1321"/>
                        <a:pt x="6013" y="203"/>
                      </a:cubicBezTo>
                      <a:cubicBezTo>
                        <a:pt x="9156" y="1156"/>
                        <a:pt x="11156" y="7919"/>
                        <a:pt x="13252" y="10395"/>
                      </a:cubicBezTo>
                      <a:cubicBezTo>
                        <a:pt x="18776" y="16872"/>
                        <a:pt x="26777" y="20587"/>
                        <a:pt x="35064" y="21444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88" name="Freeform: Shape 187">
                  <a:extLst>
                    <a:ext uri="{FF2B5EF4-FFF2-40B4-BE49-F238E27FC236}">
                      <a16:creationId xmlns:a16="http://schemas.microsoft.com/office/drawing/2014/main" id="{05E457C0-C6AF-0BDC-AB3C-024BD918D4B3}"/>
                    </a:ext>
                  </a:extLst>
                </p:cNvPr>
                <p:cNvSpPr/>
                <p:nvPr/>
              </p:nvSpPr>
              <p:spPr>
                <a:xfrm>
                  <a:off x="9172171" y="-791054"/>
                  <a:ext cx="57450" cy="33583"/>
                </a:xfrm>
                <a:custGeom>
                  <a:avLst/>
                  <a:gdLst>
                    <a:gd name="connsiteX0" fmla="*/ 45742 w 57450"/>
                    <a:gd name="connsiteY0" fmla="*/ 32350 h 33583"/>
                    <a:gd name="connsiteX1" fmla="*/ 54410 w 57450"/>
                    <a:gd name="connsiteY1" fmla="*/ 29112 h 33583"/>
                    <a:gd name="connsiteX2" fmla="*/ 57077 w 57450"/>
                    <a:gd name="connsiteY2" fmla="*/ 22158 h 33583"/>
                    <a:gd name="connsiteX3" fmla="*/ 50790 w 57450"/>
                    <a:gd name="connsiteY3" fmla="*/ 19777 h 33583"/>
                    <a:gd name="connsiteX4" fmla="*/ 26121 w 57450"/>
                    <a:gd name="connsiteY4" fmla="*/ 21206 h 33583"/>
                    <a:gd name="connsiteX5" fmla="*/ 9452 w 57450"/>
                    <a:gd name="connsiteY5" fmla="*/ 3108 h 33583"/>
                    <a:gd name="connsiteX6" fmla="*/ 3261 w 57450"/>
                    <a:gd name="connsiteY6" fmla="*/ 441 h 33583"/>
                    <a:gd name="connsiteX7" fmla="*/ 308 w 57450"/>
                    <a:gd name="connsiteY7" fmla="*/ 7204 h 33583"/>
                    <a:gd name="connsiteX8" fmla="*/ 22120 w 57450"/>
                    <a:gd name="connsiteY8" fmla="*/ 30826 h 33583"/>
                    <a:gd name="connsiteX9" fmla="*/ 45742 w 57450"/>
                    <a:gd name="connsiteY9" fmla="*/ 32350 h 33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7450" h="33583">
                      <a:moveTo>
                        <a:pt x="45742" y="32350"/>
                      </a:moveTo>
                      <a:cubicBezTo>
                        <a:pt x="48695" y="31588"/>
                        <a:pt x="51648" y="30540"/>
                        <a:pt x="54410" y="29112"/>
                      </a:cubicBezTo>
                      <a:cubicBezTo>
                        <a:pt x="56886" y="27873"/>
                        <a:pt x="58125" y="24730"/>
                        <a:pt x="57077" y="22158"/>
                      </a:cubicBezTo>
                      <a:cubicBezTo>
                        <a:pt x="56029" y="19587"/>
                        <a:pt x="53267" y="18539"/>
                        <a:pt x="50790" y="19777"/>
                      </a:cubicBezTo>
                      <a:cubicBezTo>
                        <a:pt x="42980" y="23778"/>
                        <a:pt x="33741" y="24349"/>
                        <a:pt x="26121" y="21206"/>
                      </a:cubicBezTo>
                      <a:cubicBezTo>
                        <a:pt x="18405" y="18158"/>
                        <a:pt x="12214" y="11395"/>
                        <a:pt x="9452" y="3108"/>
                      </a:cubicBezTo>
                      <a:cubicBezTo>
                        <a:pt x="8595" y="441"/>
                        <a:pt x="5832" y="-702"/>
                        <a:pt x="3261" y="441"/>
                      </a:cubicBezTo>
                      <a:cubicBezTo>
                        <a:pt x="689" y="1584"/>
                        <a:pt x="-645" y="4632"/>
                        <a:pt x="308" y="7204"/>
                      </a:cubicBezTo>
                      <a:cubicBezTo>
                        <a:pt x="3927" y="17967"/>
                        <a:pt x="12119" y="26825"/>
                        <a:pt x="22120" y="30826"/>
                      </a:cubicBezTo>
                      <a:cubicBezTo>
                        <a:pt x="29359" y="33969"/>
                        <a:pt x="37741" y="34350"/>
                        <a:pt x="45742" y="32350"/>
                      </a:cubicBezTo>
                      <a:close/>
                    </a:path>
                  </a:pathLst>
                </a:custGeom>
                <a:solidFill>
                  <a:srgbClr val="D1684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89" name="Freeform: Shape 188">
                  <a:extLst>
                    <a:ext uri="{FF2B5EF4-FFF2-40B4-BE49-F238E27FC236}">
                      <a16:creationId xmlns:a16="http://schemas.microsoft.com/office/drawing/2014/main" id="{FE396657-D0E0-44B8-F719-1DA247A28EBD}"/>
                    </a:ext>
                  </a:extLst>
                </p:cNvPr>
                <p:cNvSpPr/>
                <p:nvPr/>
              </p:nvSpPr>
              <p:spPr>
                <a:xfrm>
                  <a:off x="8941676" y="-1168945"/>
                  <a:ext cx="343699" cy="399668"/>
                </a:xfrm>
                <a:custGeom>
                  <a:avLst/>
                  <a:gdLst>
                    <a:gd name="connsiteX0" fmla="*/ 114694 w 343699"/>
                    <a:gd name="connsiteY0" fmla="*/ 399669 h 399668"/>
                    <a:gd name="connsiteX1" fmla="*/ 140792 w 343699"/>
                    <a:gd name="connsiteY1" fmla="*/ 331089 h 399668"/>
                    <a:gd name="connsiteX2" fmla="*/ 120599 w 343699"/>
                    <a:gd name="connsiteY2" fmla="*/ 260509 h 399668"/>
                    <a:gd name="connsiteX3" fmla="*/ 280238 w 343699"/>
                    <a:gd name="connsiteY3" fmla="*/ 219742 h 399668"/>
                    <a:gd name="connsiteX4" fmla="*/ 337388 w 343699"/>
                    <a:gd name="connsiteY4" fmla="*/ 179070 h 399668"/>
                    <a:gd name="connsiteX5" fmla="*/ 340817 w 343699"/>
                    <a:gd name="connsiteY5" fmla="*/ 127063 h 399668"/>
                    <a:gd name="connsiteX6" fmla="*/ 247091 w 343699"/>
                    <a:gd name="connsiteY6" fmla="*/ 0 h 399668"/>
                    <a:gd name="connsiteX7" fmla="*/ 269189 w 343699"/>
                    <a:gd name="connsiteY7" fmla="*/ 66199 h 399668"/>
                    <a:gd name="connsiteX8" fmla="*/ 196609 w 343699"/>
                    <a:gd name="connsiteY8" fmla="*/ 12573 h 399668"/>
                    <a:gd name="connsiteX9" fmla="*/ 232232 w 343699"/>
                    <a:gd name="connsiteY9" fmla="*/ 105823 h 399668"/>
                    <a:gd name="connsiteX10" fmla="*/ 81261 w 343699"/>
                    <a:gd name="connsiteY10" fmla="*/ 131254 h 399668"/>
                    <a:gd name="connsiteX11" fmla="*/ 13 w 343699"/>
                    <a:gd name="connsiteY11" fmla="*/ 254603 h 399668"/>
                    <a:gd name="connsiteX12" fmla="*/ 32207 w 343699"/>
                    <a:gd name="connsiteY12" fmla="*/ 343567 h 399668"/>
                    <a:gd name="connsiteX13" fmla="*/ 114694 w 343699"/>
                    <a:gd name="connsiteY13" fmla="*/ 399669 h 399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43699" h="399668">
                      <a:moveTo>
                        <a:pt x="114694" y="399669"/>
                      </a:moveTo>
                      <a:cubicBezTo>
                        <a:pt x="130410" y="380333"/>
                        <a:pt x="139745" y="355949"/>
                        <a:pt x="140792" y="331089"/>
                      </a:cubicBezTo>
                      <a:cubicBezTo>
                        <a:pt x="141840" y="306229"/>
                        <a:pt x="134601" y="281083"/>
                        <a:pt x="120599" y="260509"/>
                      </a:cubicBezTo>
                      <a:cubicBezTo>
                        <a:pt x="175749" y="252698"/>
                        <a:pt x="228041" y="239078"/>
                        <a:pt x="280238" y="219742"/>
                      </a:cubicBezTo>
                      <a:cubicBezTo>
                        <a:pt x="302717" y="211360"/>
                        <a:pt x="326530" y="200501"/>
                        <a:pt x="337388" y="179070"/>
                      </a:cubicBezTo>
                      <a:cubicBezTo>
                        <a:pt x="345485" y="163259"/>
                        <a:pt x="344818" y="144304"/>
                        <a:pt x="340817" y="127063"/>
                      </a:cubicBezTo>
                      <a:cubicBezTo>
                        <a:pt x="328721" y="74771"/>
                        <a:pt x="289097" y="33433"/>
                        <a:pt x="247091" y="0"/>
                      </a:cubicBezTo>
                      <a:cubicBezTo>
                        <a:pt x="254426" y="22098"/>
                        <a:pt x="261855" y="44101"/>
                        <a:pt x="269189" y="66199"/>
                      </a:cubicBezTo>
                      <a:cubicBezTo>
                        <a:pt x="248520" y="44101"/>
                        <a:pt x="223850" y="25813"/>
                        <a:pt x="196609" y="12573"/>
                      </a:cubicBezTo>
                      <a:cubicBezTo>
                        <a:pt x="211373" y="42481"/>
                        <a:pt x="223279" y="73724"/>
                        <a:pt x="232232" y="105823"/>
                      </a:cubicBezTo>
                      <a:cubicBezTo>
                        <a:pt x="180797" y="101251"/>
                        <a:pt x="126600" y="106489"/>
                        <a:pt x="81261" y="131254"/>
                      </a:cubicBezTo>
                      <a:cubicBezTo>
                        <a:pt x="36017" y="156020"/>
                        <a:pt x="775" y="203073"/>
                        <a:pt x="13" y="254603"/>
                      </a:cubicBezTo>
                      <a:cubicBezTo>
                        <a:pt x="-463" y="286798"/>
                        <a:pt x="12300" y="318326"/>
                        <a:pt x="32207" y="343567"/>
                      </a:cubicBezTo>
                      <a:cubicBezTo>
                        <a:pt x="52210" y="368808"/>
                        <a:pt x="85833" y="385286"/>
                        <a:pt x="114694" y="399669"/>
                      </a:cubicBezTo>
                      <a:close/>
                    </a:path>
                  </a:pathLst>
                </a:custGeom>
                <a:solidFill>
                  <a:srgbClr val="09294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90" name="Freeform: Shape 189">
                  <a:extLst>
                    <a:ext uri="{FF2B5EF4-FFF2-40B4-BE49-F238E27FC236}">
                      <a16:creationId xmlns:a16="http://schemas.microsoft.com/office/drawing/2014/main" id="{1ECF2DD4-DF6E-40C4-0D84-F42154C61A9C}"/>
                    </a:ext>
                  </a:extLst>
                </p:cNvPr>
                <p:cNvSpPr/>
                <p:nvPr/>
              </p:nvSpPr>
              <p:spPr>
                <a:xfrm>
                  <a:off x="9018548" y="-809997"/>
                  <a:ext cx="85803" cy="87999"/>
                </a:xfrm>
                <a:custGeom>
                  <a:avLst/>
                  <a:gdLst>
                    <a:gd name="connsiteX0" fmla="*/ 29440 w 85803"/>
                    <a:gd name="connsiteY0" fmla="*/ 1096 h 87999"/>
                    <a:gd name="connsiteX1" fmla="*/ 9913 w 85803"/>
                    <a:gd name="connsiteY1" fmla="*/ 2811 h 87999"/>
                    <a:gd name="connsiteX2" fmla="*/ 8 w 85803"/>
                    <a:gd name="connsiteY2" fmla="*/ 23575 h 87999"/>
                    <a:gd name="connsiteX3" fmla="*/ 7437 w 85803"/>
                    <a:gd name="connsiteY3" fmla="*/ 45197 h 87999"/>
                    <a:gd name="connsiteX4" fmla="*/ 66206 w 85803"/>
                    <a:gd name="connsiteY4" fmla="*/ 87297 h 87999"/>
                    <a:gd name="connsiteX5" fmla="*/ 80875 w 85803"/>
                    <a:gd name="connsiteY5" fmla="*/ 84725 h 87999"/>
                    <a:gd name="connsiteX6" fmla="*/ 75636 w 85803"/>
                    <a:gd name="connsiteY6" fmla="*/ 30242 h 87999"/>
                    <a:gd name="connsiteX7" fmla="*/ 29440 w 85803"/>
                    <a:gd name="connsiteY7" fmla="*/ 1096 h 879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5803" h="87999">
                      <a:moveTo>
                        <a:pt x="29440" y="1096"/>
                      </a:moveTo>
                      <a:cubicBezTo>
                        <a:pt x="23058" y="-333"/>
                        <a:pt x="15914" y="-904"/>
                        <a:pt x="9913" y="2811"/>
                      </a:cubicBezTo>
                      <a:cubicBezTo>
                        <a:pt x="3246" y="6906"/>
                        <a:pt x="-183" y="15669"/>
                        <a:pt x="8" y="23575"/>
                      </a:cubicBezTo>
                      <a:cubicBezTo>
                        <a:pt x="198" y="31481"/>
                        <a:pt x="3436" y="38720"/>
                        <a:pt x="7437" y="45197"/>
                      </a:cubicBezTo>
                      <a:cubicBezTo>
                        <a:pt x="20581" y="66819"/>
                        <a:pt x="42013" y="82249"/>
                        <a:pt x="66206" y="87297"/>
                      </a:cubicBezTo>
                      <a:cubicBezTo>
                        <a:pt x="71159" y="88345"/>
                        <a:pt x="77065" y="88726"/>
                        <a:pt x="80875" y="84725"/>
                      </a:cubicBezTo>
                      <a:cubicBezTo>
                        <a:pt x="91638" y="73772"/>
                        <a:pt x="82399" y="41101"/>
                        <a:pt x="75636" y="30242"/>
                      </a:cubicBezTo>
                      <a:cubicBezTo>
                        <a:pt x="66206" y="15098"/>
                        <a:pt x="45727" y="4811"/>
                        <a:pt x="29440" y="1096"/>
                      </a:cubicBezTo>
                      <a:close/>
                    </a:path>
                  </a:pathLst>
                </a:custGeom>
                <a:solidFill>
                  <a:srgbClr val="F98C6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1E162E69-818E-CBFA-D3BA-FDBC653F035B}"/>
                  </a:ext>
                </a:extLst>
              </p:cNvPr>
              <p:cNvSpPr/>
              <p:nvPr/>
            </p:nvSpPr>
            <p:spPr>
              <a:xfrm>
                <a:off x="9001125" y="-431139"/>
                <a:ext cx="466534" cy="352615"/>
              </a:xfrm>
              <a:custGeom>
                <a:avLst/>
                <a:gdLst>
                  <a:gd name="connsiteX0" fmla="*/ 50387 w 466534"/>
                  <a:gd name="connsiteY0" fmla="*/ 142113 h 352615"/>
                  <a:gd name="connsiteX1" fmla="*/ 267938 w 466534"/>
                  <a:gd name="connsiteY1" fmla="*/ 286131 h 352615"/>
                  <a:gd name="connsiteX2" fmla="*/ 466535 w 466534"/>
                  <a:gd name="connsiteY2" fmla="*/ 352616 h 352615"/>
                  <a:gd name="connsiteX3" fmla="*/ 458153 w 466534"/>
                  <a:gd name="connsiteY3" fmla="*/ 261176 h 352615"/>
                  <a:gd name="connsiteX4" fmla="*/ 367475 w 466534"/>
                  <a:gd name="connsiteY4" fmla="*/ 225552 h 352615"/>
                  <a:gd name="connsiteX5" fmla="*/ 0 w 466534"/>
                  <a:gd name="connsiteY5" fmla="*/ 0 h 352615"/>
                  <a:gd name="connsiteX6" fmla="*/ 50387 w 466534"/>
                  <a:gd name="connsiteY6" fmla="*/ 142113 h 3526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6534" h="352615">
                    <a:moveTo>
                      <a:pt x="50387" y="142113"/>
                    </a:moveTo>
                    <a:cubicBezTo>
                      <a:pt x="118110" y="197263"/>
                      <a:pt x="189833" y="247460"/>
                      <a:pt x="267938" y="286131"/>
                    </a:cubicBezTo>
                    <a:cubicBezTo>
                      <a:pt x="330613" y="317183"/>
                      <a:pt x="397764" y="340519"/>
                      <a:pt x="466535" y="352616"/>
                    </a:cubicBezTo>
                    <a:cubicBezTo>
                      <a:pt x="465392" y="326612"/>
                      <a:pt x="462534" y="295370"/>
                      <a:pt x="458153" y="261176"/>
                    </a:cubicBezTo>
                    <a:cubicBezTo>
                      <a:pt x="427577" y="250222"/>
                      <a:pt x="397288" y="238506"/>
                      <a:pt x="367475" y="225552"/>
                    </a:cubicBezTo>
                    <a:cubicBezTo>
                      <a:pt x="235172" y="168116"/>
                      <a:pt x="111062" y="92012"/>
                      <a:pt x="0" y="0"/>
                    </a:cubicBezTo>
                    <a:cubicBezTo>
                      <a:pt x="16288" y="47530"/>
                      <a:pt x="33052" y="94869"/>
                      <a:pt x="50387" y="142113"/>
                    </a:cubicBezTo>
                    <a:close/>
                  </a:path>
                </a:pathLst>
              </a:custGeom>
              <a:solidFill>
                <a:srgbClr val="E58E0D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FA97A96-02F7-F7EF-EFF5-27FEA2EAB000}"/>
                  </a:ext>
                </a:extLst>
              </p:cNvPr>
              <p:cNvSpPr/>
              <p:nvPr/>
            </p:nvSpPr>
            <p:spPr>
              <a:xfrm>
                <a:off x="8963649" y="-589478"/>
                <a:ext cx="620868" cy="441238"/>
              </a:xfrm>
              <a:custGeom>
                <a:avLst/>
                <a:gdLst>
                  <a:gd name="connsiteX0" fmla="*/ 148727 w 620868"/>
                  <a:gd name="connsiteY0" fmla="*/ 98713 h 441238"/>
                  <a:gd name="connsiteX1" fmla="*/ 326369 w 620868"/>
                  <a:gd name="connsiteY1" fmla="*/ 297499 h 441238"/>
                  <a:gd name="connsiteX2" fmla="*/ 608690 w 620868"/>
                  <a:gd name="connsiteY2" fmla="*/ 383319 h 441238"/>
                  <a:gd name="connsiteX3" fmla="*/ 620215 w 620868"/>
                  <a:gd name="connsiteY3" fmla="*/ 409037 h 441238"/>
                  <a:gd name="connsiteX4" fmla="*/ 610404 w 620868"/>
                  <a:gd name="connsiteY4" fmla="*/ 435517 h 441238"/>
                  <a:gd name="connsiteX5" fmla="*/ 583353 w 620868"/>
                  <a:gd name="connsiteY5" fmla="*/ 441136 h 441238"/>
                  <a:gd name="connsiteX6" fmla="*/ 231404 w 620868"/>
                  <a:gd name="connsiteY6" fmla="*/ 348934 h 441238"/>
                  <a:gd name="connsiteX7" fmla="*/ 10805 w 620868"/>
                  <a:gd name="connsiteY7" fmla="*/ 97093 h 441238"/>
                  <a:gd name="connsiteX8" fmla="*/ 42 w 620868"/>
                  <a:gd name="connsiteY8" fmla="*/ 50421 h 441238"/>
                  <a:gd name="connsiteX9" fmla="*/ 22712 w 620868"/>
                  <a:gd name="connsiteY9" fmla="*/ 8416 h 441238"/>
                  <a:gd name="connsiteX10" fmla="*/ 106532 w 620868"/>
                  <a:gd name="connsiteY10" fmla="*/ 19560 h 441238"/>
                  <a:gd name="connsiteX11" fmla="*/ 148727 w 620868"/>
                  <a:gd name="connsiteY11" fmla="*/ 98713 h 441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20868" h="441238">
                    <a:moveTo>
                      <a:pt x="148727" y="98713"/>
                    </a:moveTo>
                    <a:cubicBezTo>
                      <a:pt x="168920" y="182723"/>
                      <a:pt x="240834" y="252636"/>
                      <a:pt x="326369" y="297499"/>
                    </a:cubicBezTo>
                    <a:cubicBezTo>
                      <a:pt x="411903" y="342362"/>
                      <a:pt x="510582" y="365127"/>
                      <a:pt x="608690" y="383319"/>
                    </a:cubicBezTo>
                    <a:cubicBezTo>
                      <a:pt x="614690" y="391606"/>
                      <a:pt x="618215" y="399512"/>
                      <a:pt x="620215" y="409037"/>
                    </a:cubicBezTo>
                    <a:cubicBezTo>
                      <a:pt x="622310" y="418657"/>
                      <a:pt x="619453" y="429611"/>
                      <a:pt x="610404" y="435517"/>
                    </a:cubicBezTo>
                    <a:cubicBezTo>
                      <a:pt x="602879" y="440374"/>
                      <a:pt x="592783" y="440946"/>
                      <a:pt x="583353" y="441136"/>
                    </a:cubicBezTo>
                    <a:cubicBezTo>
                      <a:pt x="458576" y="443327"/>
                      <a:pt x="333322" y="410371"/>
                      <a:pt x="231404" y="348934"/>
                    </a:cubicBezTo>
                    <a:cubicBezTo>
                      <a:pt x="129392" y="287498"/>
                      <a:pt x="51096" y="197963"/>
                      <a:pt x="10805" y="97093"/>
                    </a:cubicBezTo>
                    <a:cubicBezTo>
                      <a:pt x="4805" y="82044"/>
                      <a:pt x="-529" y="66327"/>
                      <a:pt x="42" y="50421"/>
                    </a:cubicBezTo>
                    <a:cubicBezTo>
                      <a:pt x="614" y="34514"/>
                      <a:pt x="7853" y="18036"/>
                      <a:pt x="22712" y="8416"/>
                    </a:cubicBezTo>
                    <a:cubicBezTo>
                      <a:pt x="47381" y="-7491"/>
                      <a:pt x="84815" y="796"/>
                      <a:pt x="106532" y="19560"/>
                    </a:cubicBezTo>
                    <a:cubicBezTo>
                      <a:pt x="128249" y="38134"/>
                      <a:pt x="142441" y="72900"/>
                      <a:pt x="148727" y="98713"/>
                    </a:cubicBezTo>
                    <a:close/>
                  </a:path>
                </a:pathLst>
              </a:custGeom>
              <a:solidFill>
                <a:srgbClr val="F3A43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532A05D-0F38-3079-F4AA-83C843E2E56F}"/>
                  </a:ext>
                </a:extLst>
              </p:cNvPr>
              <p:cNvSpPr/>
              <p:nvPr/>
            </p:nvSpPr>
            <p:spPr>
              <a:xfrm>
                <a:off x="9385533" y="-337245"/>
                <a:ext cx="668770" cy="275941"/>
              </a:xfrm>
              <a:custGeom>
                <a:avLst/>
                <a:gdLst>
                  <a:gd name="connsiteX0" fmla="*/ 661722 w 668770"/>
                  <a:gd name="connsiteY0" fmla="*/ 16977 h 275941"/>
                  <a:gd name="connsiteX1" fmla="*/ 668771 w 668770"/>
                  <a:gd name="connsiteY1" fmla="*/ 108322 h 275941"/>
                  <a:gd name="connsiteX2" fmla="*/ 128989 w 668770"/>
                  <a:gd name="connsiteY2" fmla="*/ 247767 h 275941"/>
                  <a:gd name="connsiteX3" fmla="*/ 40978 w 668770"/>
                  <a:gd name="connsiteY3" fmla="*/ 272437 h 275941"/>
                  <a:gd name="connsiteX4" fmla="*/ 8783 w 668770"/>
                  <a:gd name="connsiteY4" fmla="*/ 273104 h 275941"/>
                  <a:gd name="connsiteX5" fmla="*/ 6402 w 668770"/>
                  <a:gd name="connsiteY5" fmla="*/ 246815 h 275941"/>
                  <a:gd name="connsiteX6" fmla="*/ 569425 w 668770"/>
                  <a:gd name="connsiteY6" fmla="*/ 9833 h 275941"/>
                  <a:gd name="connsiteX7" fmla="*/ 614192 w 668770"/>
                  <a:gd name="connsiteY7" fmla="*/ 22 h 275941"/>
                  <a:gd name="connsiteX8" fmla="*/ 661722 w 668770"/>
                  <a:gd name="connsiteY8" fmla="*/ 16977 h 2759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68770" h="275941">
                    <a:moveTo>
                      <a:pt x="661722" y="16977"/>
                    </a:moveTo>
                    <a:cubicBezTo>
                      <a:pt x="665818" y="34789"/>
                      <a:pt x="665246" y="85557"/>
                      <a:pt x="668771" y="108322"/>
                    </a:cubicBezTo>
                    <a:cubicBezTo>
                      <a:pt x="495035" y="171187"/>
                      <a:pt x="314631" y="195761"/>
                      <a:pt x="128989" y="247767"/>
                    </a:cubicBezTo>
                    <a:cubicBezTo>
                      <a:pt x="99652" y="255959"/>
                      <a:pt x="70315" y="264150"/>
                      <a:pt x="40978" y="272437"/>
                    </a:cubicBezTo>
                    <a:cubicBezTo>
                      <a:pt x="30405" y="275390"/>
                      <a:pt x="18499" y="278247"/>
                      <a:pt x="8783" y="273104"/>
                    </a:cubicBezTo>
                    <a:cubicBezTo>
                      <a:pt x="-932" y="267961"/>
                      <a:pt x="-3790" y="251006"/>
                      <a:pt x="6402" y="246815"/>
                    </a:cubicBezTo>
                    <a:cubicBezTo>
                      <a:pt x="194902" y="169948"/>
                      <a:pt x="375972" y="73270"/>
                      <a:pt x="569425" y="9833"/>
                    </a:cubicBezTo>
                    <a:cubicBezTo>
                      <a:pt x="583998" y="5071"/>
                      <a:pt x="598857" y="308"/>
                      <a:pt x="614192" y="22"/>
                    </a:cubicBezTo>
                    <a:cubicBezTo>
                      <a:pt x="629432" y="-263"/>
                      <a:pt x="658293" y="2022"/>
                      <a:pt x="661722" y="16977"/>
                    </a:cubicBezTo>
                    <a:close/>
                  </a:path>
                </a:pathLst>
              </a:custGeom>
              <a:solidFill>
                <a:srgbClr val="92C6F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80" name="Graphic 2">
                <a:extLst>
                  <a:ext uri="{FF2B5EF4-FFF2-40B4-BE49-F238E27FC236}">
                    <a16:creationId xmlns:a16="http://schemas.microsoft.com/office/drawing/2014/main" id="{50CA2B88-AF3C-6DCC-0A74-F3BDD78899D1}"/>
                  </a:ext>
                </a:extLst>
              </p:cNvPr>
              <p:cNvGrpSpPr/>
              <p:nvPr/>
            </p:nvGrpSpPr>
            <p:grpSpPr>
              <a:xfrm>
                <a:off x="9558718" y="-589624"/>
                <a:ext cx="537194" cy="428899"/>
                <a:chOff x="9558718" y="-589624"/>
                <a:chExt cx="537194" cy="428899"/>
              </a:xfrm>
            </p:grpSpPr>
            <p:sp>
              <p:nvSpPr>
                <p:cNvPr id="182" name="Freeform: Shape 181">
                  <a:extLst>
                    <a:ext uri="{FF2B5EF4-FFF2-40B4-BE49-F238E27FC236}">
                      <a16:creationId xmlns:a16="http://schemas.microsoft.com/office/drawing/2014/main" id="{FE8C6660-670E-1DC6-C603-2A6B82D6B9B8}"/>
                    </a:ext>
                  </a:extLst>
                </p:cNvPr>
                <p:cNvSpPr/>
                <p:nvPr/>
              </p:nvSpPr>
              <p:spPr>
                <a:xfrm>
                  <a:off x="9558718" y="-589624"/>
                  <a:ext cx="537194" cy="428899"/>
                </a:xfrm>
                <a:custGeom>
                  <a:avLst/>
                  <a:gdLst>
                    <a:gd name="connsiteX0" fmla="*/ 49340 w 537194"/>
                    <a:gd name="connsiteY0" fmla="*/ 66569 h 428899"/>
                    <a:gd name="connsiteX1" fmla="*/ 499110 w 537194"/>
                    <a:gd name="connsiteY1" fmla="*/ 370 h 428899"/>
                    <a:gd name="connsiteX2" fmla="*/ 536639 w 537194"/>
                    <a:gd name="connsiteY2" fmla="*/ 39136 h 428899"/>
                    <a:gd name="connsiteX3" fmla="*/ 495586 w 537194"/>
                    <a:gd name="connsiteY3" fmla="*/ 360701 h 428899"/>
                    <a:gd name="connsiteX4" fmla="*/ 0 w 537194"/>
                    <a:gd name="connsiteY4" fmla="*/ 428900 h 428899"/>
                    <a:gd name="connsiteX5" fmla="*/ 20955 w 537194"/>
                    <a:gd name="connsiteY5" fmla="*/ 98668 h 428899"/>
                    <a:gd name="connsiteX6" fmla="*/ 49340 w 537194"/>
                    <a:gd name="connsiteY6" fmla="*/ 66569 h 428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7194" h="428899">
                      <a:moveTo>
                        <a:pt x="49340" y="66569"/>
                      </a:moveTo>
                      <a:lnTo>
                        <a:pt x="499110" y="370"/>
                      </a:lnTo>
                      <a:cubicBezTo>
                        <a:pt x="521589" y="-2964"/>
                        <a:pt x="540734" y="16753"/>
                        <a:pt x="536639" y="39136"/>
                      </a:cubicBezTo>
                      <a:cubicBezTo>
                        <a:pt x="517017" y="145436"/>
                        <a:pt x="503111" y="252878"/>
                        <a:pt x="495586" y="360701"/>
                      </a:cubicBezTo>
                      <a:cubicBezTo>
                        <a:pt x="336423" y="381941"/>
                        <a:pt x="184023" y="400991"/>
                        <a:pt x="0" y="428900"/>
                      </a:cubicBezTo>
                      <a:cubicBezTo>
                        <a:pt x="12192" y="304694"/>
                        <a:pt x="18098" y="206015"/>
                        <a:pt x="20955" y="98668"/>
                      </a:cubicBezTo>
                      <a:cubicBezTo>
                        <a:pt x="21336" y="82475"/>
                        <a:pt x="33338" y="68950"/>
                        <a:pt x="49340" y="66569"/>
                      </a:cubicBezTo>
                      <a:close/>
                    </a:path>
                  </a:pathLst>
                </a:custGeom>
                <a:solidFill>
                  <a:srgbClr val="92C6F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  <p:sp>
              <p:nvSpPr>
                <p:cNvPr id="183" name="Freeform: Shape 182">
                  <a:extLst>
                    <a:ext uri="{FF2B5EF4-FFF2-40B4-BE49-F238E27FC236}">
                      <a16:creationId xmlns:a16="http://schemas.microsoft.com/office/drawing/2014/main" id="{955E2B60-9E14-2618-18CE-F019D69C3476}"/>
                    </a:ext>
                  </a:extLst>
                </p:cNvPr>
                <p:cNvSpPr/>
                <p:nvPr/>
              </p:nvSpPr>
              <p:spPr>
                <a:xfrm>
                  <a:off x="9804295" y="-430992"/>
                  <a:ext cx="95844" cy="113052"/>
                </a:xfrm>
                <a:custGeom>
                  <a:avLst/>
                  <a:gdLst>
                    <a:gd name="connsiteX0" fmla="*/ 94847 w 95844"/>
                    <a:gd name="connsiteY0" fmla="*/ 64718 h 113052"/>
                    <a:gd name="connsiteX1" fmla="*/ 38173 w 95844"/>
                    <a:gd name="connsiteY1" fmla="*/ 112438 h 113052"/>
                    <a:gd name="connsiteX2" fmla="*/ 1026 w 95844"/>
                    <a:gd name="connsiteY2" fmla="*/ 48335 h 113052"/>
                    <a:gd name="connsiteX3" fmla="*/ 57699 w 95844"/>
                    <a:gd name="connsiteY3" fmla="*/ 615 h 113052"/>
                    <a:gd name="connsiteX4" fmla="*/ 94847 w 95844"/>
                    <a:gd name="connsiteY4" fmla="*/ 64718 h 113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5844" h="113052">
                      <a:moveTo>
                        <a:pt x="94847" y="64718"/>
                      </a:moveTo>
                      <a:cubicBezTo>
                        <a:pt x="89418" y="95579"/>
                        <a:pt x="64081" y="117010"/>
                        <a:pt x="38173" y="112438"/>
                      </a:cubicBezTo>
                      <a:cubicBezTo>
                        <a:pt x="12265" y="107961"/>
                        <a:pt x="-4404" y="79196"/>
                        <a:pt x="1026" y="48335"/>
                      </a:cubicBezTo>
                      <a:cubicBezTo>
                        <a:pt x="6455" y="17474"/>
                        <a:pt x="31791" y="-3957"/>
                        <a:pt x="57699" y="615"/>
                      </a:cubicBezTo>
                      <a:cubicBezTo>
                        <a:pt x="83608" y="5187"/>
                        <a:pt x="100181" y="33857"/>
                        <a:pt x="94847" y="64718"/>
                      </a:cubicBezTo>
                      <a:close/>
                    </a:path>
                  </a:pathLst>
                </a:custGeom>
                <a:solidFill>
                  <a:srgbClr val="A6D7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id-ID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32F11026-3A47-7764-43FF-0A70B6761A5C}"/>
                  </a:ext>
                </a:extLst>
              </p:cNvPr>
              <p:cNvSpPr/>
              <p:nvPr/>
            </p:nvSpPr>
            <p:spPr>
              <a:xfrm>
                <a:off x="9194920" y="-199313"/>
                <a:ext cx="958166" cy="535897"/>
              </a:xfrm>
              <a:custGeom>
                <a:avLst/>
                <a:gdLst>
                  <a:gd name="connsiteX0" fmla="*/ 103194 w 958166"/>
                  <a:gd name="connsiteY0" fmla="*/ 429495 h 535897"/>
                  <a:gd name="connsiteX1" fmla="*/ 279407 w 958166"/>
                  <a:gd name="connsiteY1" fmla="*/ 425875 h 535897"/>
                  <a:gd name="connsiteX2" fmla="*/ 606114 w 958166"/>
                  <a:gd name="connsiteY2" fmla="*/ 195751 h 535897"/>
                  <a:gd name="connsiteX3" fmla="*/ 822427 w 958166"/>
                  <a:gd name="connsiteY3" fmla="*/ 483311 h 535897"/>
                  <a:gd name="connsiteX4" fmla="*/ 876243 w 958166"/>
                  <a:gd name="connsiteY4" fmla="*/ 535127 h 535897"/>
                  <a:gd name="connsiteX5" fmla="*/ 958063 w 958166"/>
                  <a:gd name="connsiteY5" fmla="*/ 451593 h 535897"/>
                  <a:gd name="connsiteX6" fmla="*/ 936727 w 958166"/>
                  <a:gd name="connsiteY6" fmla="*/ 397015 h 535897"/>
                  <a:gd name="connsiteX7" fmla="*/ 748894 w 958166"/>
                  <a:gd name="connsiteY7" fmla="*/ 94215 h 535897"/>
                  <a:gd name="connsiteX8" fmla="*/ 651358 w 958166"/>
                  <a:gd name="connsiteY8" fmla="*/ 5061 h 535897"/>
                  <a:gd name="connsiteX9" fmla="*/ 515151 w 958166"/>
                  <a:gd name="connsiteY9" fmla="*/ 25063 h 535897"/>
                  <a:gd name="connsiteX10" fmla="*/ 103290 w 958166"/>
                  <a:gd name="connsiteY10" fmla="*/ 144126 h 535897"/>
                  <a:gd name="connsiteX11" fmla="*/ 103194 w 958166"/>
                  <a:gd name="connsiteY11" fmla="*/ 429495 h 5358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58166" h="535897">
                    <a:moveTo>
                      <a:pt x="103194" y="429495"/>
                    </a:moveTo>
                    <a:cubicBezTo>
                      <a:pt x="157963" y="449212"/>
                      <a:pt x="224067" y="443973"/>
                      <a:pt x="279407" y="425875"/>
                    </a:cubicBezTo>
                    <a:cubicBezTo>
                      <a:pt x="407137" y="384156"/>
                      <a:pt x="508959" y="288525"/>
                      <a:pt x="606114" y="195751"/>
                    </a:cubicBezTo>
                    <a:cubicBezTo>
                      <a:pt x="673361" y="292906"/>
                      <a:pt x="755181" y="386156"/>
                      <a:pt x="822427" y="483311"/>
                    </a:cubicBezTo>
                    <a:cubicBezTo>
                      <a:pt x="836810" y="504076"/>
                      <a:pt x="852621" y="526078"/>
                      <a:pt x="876243" y="535127"/>
                    </a:cubicBezTo>
                    <a:cubicBezTo>
                      <a:pt x="899865" y="544176"/>
                      <a:pt x="961016" y="470929"/>
                      <a:pt x="958063" y="451593"/>
                    </a:cubicBezTo>
                    <a:cubicBezTo>
                      <a:pt x="955110" y="432162"/>
                      <a:pt x="945966" y="414350"/>
                      <a:pt x="936727" y="397015"/>
                    </a:cubicBezTo>
                    <a:cubicBezTo>
                      <a:pt x="880720" y="292144"/>
                      <a:pt x="816522" y="191941"/>
                      <a:pt x="748894" y="94215"/>
                    </a:cubicBezTo>
                    <a:cubicBezTo>
                      <a:pt x="723367" y="57258"/>
                      <a:pt x="694221" y="18491"/>
                      <a:pt x="651358" y="5061"/>
                    </a:cubicBezTo>
                    <a:cubicBezTo>
                      <a:pt x="606686" y="-8846"/>
                      <a:pt x="558966" y="8585"/>
                      <a:pt x="515151" y="25063"/>
                    </a:cubicBezTo>
                    <a:cubicBezTo>
                      <a:pt x="374085" y="78118"/>
                      <a:pt x="260071" y="95167"/>
                      <a:pt x="103290" y="144126"/>
                    </a:cubicBezTo>
                    <a:cubicBezTo>
                      <a:pt x="-76161" y="200037"/>
                      <a:pt x="14612" y="397586"/>
                      <a:pt x="103194" y="429495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FB9A170A-A8AA-696A-E0EA-07C1C62DA579}"/>
                  </a:ext>
                </a:extLst>
              </p:cNvPr>
              <p:cNvSpPr/>
              <p:nvPr/>
            </p:nvSpPr>
            <p:spPr>
              <a:xfrm>
                <a:off x="10063932" y="261873"/>
                <a:ext cx="291115" cy="114767"/>
              </a:xfrm>
              <a:custGeom>
                <a:avLst/>
                <a:gdLst>
                  <a:gd name="connsiteX0" fmla="*/ 275931 w 291115"/>
                  <a:gd name="connsiteY0" fmla="*/ 38126 h 114767"/>
                  <a:gd name="connsiteX1" fmla="*/ 290885 w 291115"/>
                  <a:gd name="connsiteY1" fmla="*/ 47746 h 114767"/>
                  <a:gd name="connsiteX2" fmla="*/ 277360 w 291115"/>
                  <a:gd name="connsiteY2" fmla="*/ 63557 h 114767"/>
                  <a:gd name="connsiteX3" fmla="*/ 55142 w 291115"/>
                  <a:gd name="connsiteY3" fmla="*/ 113563 h 114767"/>
                  <a:gd name="connsiteX4" fmla="*/ 27043 w 291115"/>
                  <a:gd name="connsiteY4" fmla="*/ 112040 h 114767"/>
                  <a:gd name="connsiteX5" fmla="*/ 6850 w 291115"/>
                  <a:gd name="connsiteY5" fmla="*/ 86608 h 114767"/>
                  <a:gd name="connsiteX6" fmla="*/ 468 w 291115"/>
                  <a:gd name="connsiteY6" fmla="*/ 53461 h 114767"/>
                  <a:gd name="connsiteX7" fmla="*/ 30091 w 291115"/>
                  <a:gd name="connsiteY7" fmla="*/ 17933 h 114767"/>
                  <a:gd name="connsiteX8" fmla="*/ 71239 w 291115"/>
                  <a:gd name="connsiteY8" fmla="*/ 26 h 114767"/>
                  <a:gd name="connsiteX9" fmla="*/ 115244 w 291115"/>
                  <a:gd name="connsiteY9" fmla="*/ 8217 h 114767"/>
                  <a:gd name="connsiteX10" fmla="*/ 218876 w 291115"/>
                  <a:gd name="connsiteY10" fmla="*/ 27267 h 114767"/>
                  <a:gd name="connsiteX11" fmla="*/ 275931 w 291115"/>
                  <a:gd name="connsiteY11" fmla="*/ 38126 h 1147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91115" h="114767">
                    <a:moveTo>
                      <a:pt x="275931" y="38126"/>
                    </a:moveTo>
                    <a:cubicBezTo>
                      <a:pt x="282122" y="39364"/>
                      <a:pt x="289457" y="41650"/>
                      <a:pt x="290885" y="47746"/>
                    </a:cubicBezTo>
                    <a:cubicBezTo>
                      <a:pt x="292600" y="55080"/>
                      <a:pt x="284408" y="60604"/>
                      <a:pt x="277360" y="63557"/>
                    </a:cubicBezTo>
                    <a:cubicBezTo>
                      <a:pt x="207065" y="92894"/>
                      <a:pt x="130580" y="103372"/>
                      <a:pt x="55142" y="113563"/>
                    </a:cubicBezTo>
                    <a:cubicBezTo>
                      <a:pt x="45712" y="114802"/>
                      <a:pt x="35711" y="116040"/>
                      <a:pt x="27043" y="112040"/>
                    </a:cubicBezTo>
                    <a:cubicBezTo>
                      <a:pt x="16946" y="107372"/>
                      <a:pt x="11136" y="96800"/>
                      <a:pt x="6850" y="86608"/>
                    </a:cubicBezTo>
                    <a:cubicBezTo>
                      <a:pt x="2373" y="76130"/>
                      <a:pt x="-1342" y="64700"/>
                      <a:pt x="468" y="53461"/>
                    </a:cubicBezTo>
                    <a:cubicBezTo>
                      <a:pt x="3040" y="37745"/>
                      <a:pt x="16184" y="25648"/>
                      <a:pt x="30091" y="17933"/>
                    </a:cubicBezTo>
                    <a:cubicBezTo>
                      <a:pt x="40949" y="11932"/>
                      <a:pt x="58666" y="502"/>
                      <a:pt x="71239" y="26"/>
                    </a:cubicBezTo>
                    <a:cubicBezTo>
                      <a:pt x="84860" y="-451"/>
                      <a:pt x="101719" y="5836"/>
                      <a:pt x="115244" y="8217"/>
                    </a:cubicBezTo>
                    <a:cubicBezTo>
                      <a:pt x="149820" y="14408"/>
                      <a:pt x="184396" y="20695"/>
                      <a:pt x="218876" y="27267"/>
                    </a:cubicBezTo>
                    <a:cubicBezTo>
                      <a:pt x="237831" y="30791"/>
                      <a:pt x="256881" y="34411"/>
                      <a:pt x="275931" y="38126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1347F215-93C3-4EA3-399F-4D290F7396E0}"/>
                  </a:ext>
                </a:extLst>
              </p:cNvPr>
              <p:cNvSpPr/>
              <p:nvPr/>
            </p:nvSpPr>
            <p:spPr>
              <a:xfrm>
                <a:off x="9728833" y="276138"/>
                <a:ext cx="263540" cy="111034"/>
              </a:xfrm>
              <a:custGeom>
                <a:avLst/>
                <a:gdLst>
                  <a:gd name="connsiteX0" fmla="*/ 3430 w 263540"/>
                  <a:gd name="connsiteY0" fmla="*/ 56150 h 111034"/>
                  <a:gd name="connsiteX1" fmla="*/ 2287 w 263540"/>
                  <a:gd name="connsiteY1" fmla="*/ 87773 h 111034"/>
                  <a:gd name="connsiteX2" fmla="*/ 23433 w 263540"/>
                  <a:gd name="connsiteY2" fmla="*/ 105585 h 111034"/>
                  <a:gd name="connsiteX3" fmla="*/ 51531 w 263540"/>
                  <a:gd name="connsiteY3" fmla="*/ 109395 h 111034"/>
                  <a:gd name="connsiteX4" fmla="*/ 204217 w 263540"/>
                  <a:gd name="connsiteY4" fmla="*/ 110919 h 111034"/>
                  <a:gd name="connsiteX5" fmla="*/ 246889 w 263540"/>
                  <a:gd name="connsiteY5" fmla="*/ 108538 h 111034"/>
                  <a:gd name="connsiteX6" fmla="*/ 263463 w 263540"/>
                  <a:gd name="connsiteY6" fmla="*/ 94727 h 111034"/>
                  <a:gd name="connsiteX7" fmla="*/ 251747 w 263540"/>
                  <a:gd name="connsiteY7" fmla="*/ 83487 h 111034"/>
                  <a:gd name="connsiteX8" fmla="*/ 135542 w 263540"/>
                  <a:gd name="connsiteY8" fmla="*/ 34814 h 111034"/>
                  <a:gd name="connsiteX9" fmla="*/ 75630 w 263540"/>
                  <a:gd name="connsiteY9" fmla="*/ 12526 h 111034"/>
                  <a:gd name="connsiteX10" fmla="*/ 30291 w 263540"/>
                  <a:gd name="connsiteY10" fmla="*/ 1191 h 111034"/>
                  <a:gd name="connsiteX11" fmla="*/ 3430 w 263540"/>
                  <a:gd name="connsiteY11" fmla="*/ 56150 h 1110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3540" h="111034">
                    <a:moveTo>
                      <a:pt x="3430" y="56150"/>
                    </a:moveTo>
                    <a:cubicBezTo>
                      <a:pt x="382" y="66437"/>
                      <a:pt x="-1904" y="77867"/>
                      <a:pt x="2287" y="87773"/>
                    </a:cubicBezTo>
                    <a:cubicBezTo>
                      <a:pt x="6002" y="96537"/>
                      <a:pt x="14479" y="102537"/>
                      <a:pt x="23433" y="105585"/>
                    </a:cubicBezTo>
                    <a:cubicBezTo>
                      <a:pt x="32386" y="108633"/>
                      <a:pt x="42102" y="109110"/>
                      <a:pt x="51531" y="109395"/>
                    </a:cubicBezTo>
                    <a:cubicBezTo>
                      <a:pt x="102395" y="111300"/>
                      <a:pt x="153258" y="111110"/>
                      <a:pt x="204217" y="110919"/>
                    </a:cubicBezTo>
                    <a:cubicBezTo>
                      <a:pt x="218505" y="110919"/>
                      <a:pt x="232792" y="110824"/>
                      <a:pt x="246889" y="108538"/>
                    </a:cubicBezTo>
                    <a:cubicBezTo>
                      <a:pt x="254795" y="107204"/>
                      <a:pt x="264510" y="102632"/>
                      <a:pt x="263463" y="94727"/>
                    </a:cubicBezTo>
                    <a:cubicBezTo>
                      <a:pt x="262796" y="89107"/>
                      <a:pt x="256890" y="85869"/>
                      <a:pt x="251747" y="83487"/>
                    </a:cubicBezTo>
                    <a:cubicBezTo>
                      <a:pt x="213456" y="66247"/>
                      <a:pt x="174690" y="49959"/>
                      <a:pt x="135542" y="34814"/>
                    </a:cubicBezTo>
                    <a:cubicBezTo>
                      <a:pt x="115634" y="27099"/>
                      <a:pt x="95727" y="19670"/>
                      <a:pt x="75630" y="12526"/>
                    </a:cubicBezTo>
                    <a:cubicBezTo>
                      <a:pt x="64295" y="8525"/>
                      <a:pt x="42768" y="-3857"/>
                      <a:pt x="30291" y="1191"/>
                    </a:cubicBezTo>
                    <a:cubicBezTo>
                      <a:pt x="15051" y="7573"/>
                      <a:pt x="7621" y="41958"/>
                      <a:pt x="3430" y="561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3DA83004-5753-B8B5-5DDD-086E7833F3C4}"/>
              </a:ext>
            </a:extLst>
          </p:cNvPr>
          <p:cNvSpPr/>
          <p:nvPr/>
        </p:nvSpPr>
        <p:spPr>
          <a:xfrm rot="10800000">
            <a:off x="0" y="1308265"/>
            <a:ext cx="1190364" cy="2372547"/>
          </a:xfrm>
          <a:custGeom>
            <a:avLst/>
            <a:gdLst>
              <a:gd name="connsiteX0" fmla="*/ 1667774 w 1673524"/>
              <a:gd name="connsiteY0" fmla="*/ 0 h 3335547"/>
              <a:gd name="connsiteX1" fmla="*/ 1673524 w 1673524"/>
              <a:gd name="connsiteY1" fmla="*/ 290 h 3335547"/>
              <a:gd name="connsiteX2" fmla="*/ 1673524 w 1673524"/>
              <a:gd name="connsiteY2" fmla="*/ 3335258 h 3335547"/>
              <a:gd name="connsiteX3" fmla="*/ 1667795 w 1673524"/>
              <a:gd name="connsiteY3" fmla="*/ 3335547 h 3335547"/>
              <a:gd name="connsiteX4" fmla="*/ 1667754 w 1673524"/>
              <a:gd name="connsiteY4" fmla="*/ 3335547 h 3335547"/>
              <a:gd name="connsiteX5" fmla="*/ 1497254 w 1673524"/>
              <a:gd name="connsiteY5" fmla="*/ 3326938 h 3335547"/>
              <a:gd name="connsiteX6" fmla="*/ 0 w 1673524"/>
              <a:gd name="connsiteY6" fmla="*/ 1667774 h 3335547"/>
              <a:gd name="connsiteX7" fmla="*/ 1667774 w 1673524"/>
              <a:gd name="connsiteY7" fmla="*/ 0 h 3335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673524" h="3335547">
                <a:moveTo>
                  <a:pt x="1667774" y="0"/>
                </a:moveTo>
                <a:lnTo>
                  <a:pt x="1673524" y="290"/>
                </a:lnTo>
                <a:lnTo>
                  <a:pt x="1673524" y="3335258"/>
                </a:lnTo>
                <a:lnTo>
                  <a:pt x="1667795" y="3335547"/>
                </a:lnTo>
                <a:lnTo>
                  <a:pt x="1667754" y="3335547"/>
                </a:lnTo>
                <a:lnTo>
                  <a:pt x="1497254" y="3326938"/>
                </a:lnTo>
                <a:cubicBezTo>
                  <a:pt x="656269" y="3241531"/>
                  <a:pt x="0" y="2531292"/>
                  <a:pt x="0" y="1667774"/>
                </a:cubicBezTo>
                <a:cubicBezTo>
                  <a:pt x="0" y="746688"/>
                  <a:pt x="746688" y="0"/>
                  <a:pt x="1667774" y="0"/>
                </a:cubicBezTo>
                <a:close/>
              </a:path>
            </a:pathLst>
          </a:custGeom>
          <a:solidFill>
            <a:srgbClr val="EAA8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3" name="Google Shape;449;p28">
            <a:extLst>
              <a:ext uri="{FF2B5EF4-FFF2-40B4-BE49-F238E27FC236}">
                <a16:creationId xmlns:a16="http://schemas.microsoft.com/office/drawing/2014/main" id="{402DACBA-A2A9-13E0-13A0-DC31BBB25488}"/>
              </a:ext>
            </a:extLst>
          </p:cNvPr>
          <p:cNvGrpSpPr/>
          <p:nvPr/>
        </p:nvGrpSpPr>
        <p:grpSpPr>
          <a:xfrm>
            <a:off x="9374" y="1438957"/>
            <a:ext cx="1065060" cy="2105061"/>
            <a:chOff x="2072827" y="1904259"/>
            <a:chExt cx="1418990" cy="2804590"/>
          </a:xfrm>
        </p:grpSpPr>
        <p:sp>
          <p:nvSpPr>
            <p:cNvPr id="46" name="Google Shape;450;p28">
              <a:extLst>
                <a:ext uri="{FF2B5EF4-FFF2-40B4-BE49-F238E27FC236}">
                  <a16:creationId xmlns:a16="http://schemas.microsoft.com/office/drawing/2014/main" id="{7B8A9CBD-BBD3-ED75-C55B-820D7CAB0877}"/>
                </a:ext>
              </a:extLst>
            </p:cNvPr>
            <p:cNvSpPr/>
            <p:nvPr/>
          </p:nvSpPr>
          <p:spPr>
            <a:xfrm>
              <a:off x="2399847" y="1904259"/>
              <a:ext cx="391230" cy="380866"/>
            </a:xfrm>
            <a:custGeom>
              <a:avLst/>
              <a:gdLst/>
              <a:ahLst/>
              <a:cxnLst/>
              <a:rect l="l" t="t" r="r" b="b"/>
              <a:pathLst>
                <a:path w="11174" h="10878" extrusionOk="0">
                  <a:moveTo>
                    <a:pt x="7624" y="1"/>
                  </a:moveTo>
                  <a:cubicBezTo>
                    <a:pt x="7272" y="1"/>
                    <a:pt x="6880" y="36"/>
                    <a:pt x="6446" y="111"/>
                  </a:cubicBezTo>
                  <a:cubicBezTo>
                    <a:pt x="3478" y="623"/>
                    <a:pt x="1934" y="2250"/>
                    <a:pt x="2139" y="3136"/>
                  </a:cubicBezTo>
                  <a:cubicBezTo>
                    <a:pt x="851" y="3531"/>
                    <a:pt x="0" y="8656"/>
                    <a:pt x="2666" y="10308"/>
                  </a:cubicBezTo>
                  <a:cubicBezTo>
                    <a:pt x="3333" y="10722"/>
                    <a:pt x="4200" y="10877"/>
                    <a:pt x="5124" y="10877"/>
                  </a:cubicBezTo>
                  <a:cubicBezTo>
                    <a:pt x="7890" y="10877"/>
                    <a:pt x="11173" y="9486"/>
                    <a:pt x="11173" y="9486"/>
                  </a:cubicBezTo>
                  <a:cubicBezTo>
                    <a:pt x="11173" y="9486"/>
                    <a:pt x="10290" y="8434"/>
                    <a:pt x="10585" y="5641"/>
                  </a:cubicBezTo>
                  <a:cubicBezTo>
                    <a:pt x="10848" y="3167"/>
                    <a:pt x="10967" y="1"/>
                    <a:pt x="76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47" name="Google Shape;451;p28">
              <a:extLst>
                <a:ext uri="{FF2B5EF4-FFF2-40B4-BE49-F238E27FC236}">
                  <a16:creationId xmlns:a16="http://schemas.microsoft.com/office/drawing/2014/main" id="{63440BA0-91F3-C795-9507-49718C959831}"/>
                </a:ext>
              </a:extLst>
            </p:cNvPr>
            <p:cNvSpPr/>
            <p:nvPr/>
          </p:nvSpPr>
          <p:spPr>
            <a:xfrm>
              <a:off x="2789784" y="2455395"/>
              <a:ext cx="313327" cy="524242"/>
            </a:xfrm>
            <a:custGeom>
              <a:avLst/>
              <a:gdLst/>
              <a:ahLst/>
              <a:cxnLst/>
              <a:rect l="l" t="t" r="r" b="b"/>
              <a:pathLst>
                <a:path w="8949" h="14973" extrusionOk="0">
                  <a:moveTo>
                    <a:pt x="2312" y="1"/>
                  </a:moveTo>
                  <a:lnTo>
                    <a:pt x="1" y="144"/>
                  </a:lnTo>
                  <a:cubicBezTo>
                    <a:pt x="44" y="913"/>
                    <a:pt x="133" y="1616"/>
                    <a:pt x="234" y="2345"/>
                  </a:cubicBezTo>
                  <a:cubicBezTo>
                    <a:pt x="338" y="3066"/>
                    <a:pt x="475" y="3784"/>
                    <a:pt x="629" y="4498"/>
                  </a:cubicBezTo>
                  <a:cubicBezTo>
                    <a:pt x="790" y="5212"/>
                    <a:pt x="959" y="5927"/>
                    <a:pt x="1185" y="6630"/>
                  </a:cubicBezTo>
                  <a:cubicBezTo>
                    <a:pt x="1397" y="7337"/>
                    <a:pt x="1651" y="8038"/>
                    <a:pt x="1949" y="8727"/>
                  </a:cubicBezTo>
                  <a:lnTo>
                    <a:pt x="2183" y="9244"/>
                  </a:lnTo>
                  <a:cubicBezTo>
                    <a:pt x="2216" y="9322"/>
                    <a:pt x="2276" y="9433"/>
                    <a:pt x="2327" y="9531"/>
                  </a:cubicBezTo>
                  <a:cubicBezTo>
                    <a:pt x="2380" y="9631"/>
                    <a:pt x="2438" y="9721"/>
                    <a:pt x="2491" y="9814"/>
                  </a:cubicBezTo>
                  <a:cubicBezTo>
                    <a:pt x="2714" y="10173"/>
                    <a:pt x="2962" y="10478"/>
                    <a:pt x="3210" y="10773"/>
                  </a:cubicBezTo>
                  <a:cubicBezTo>
                    <a:pt x="3712" y="11358"/>
                    <a:pt x="4243" y="11867"/>
                    <a:pt x="4789" y="12355"/>
                  </a:cubicBezTo>
                  <a:cubicBezTo>
                    <a:pt x="5890" y="13321"/>
                    <a:pt x="7025" y="14186"/>
                    <a:pt x="8246" y="14972"/>
                  </a:cubicBezTo>
                  <a:lnTo>
                    <a:pt x="8949" y="14068"/>
                  </a:lnTo>
                  <a:cubicBezTo>
                    <a:pt x="8453" y="13586"/>
                    <a:pt x="7948" y="13094"/>
                    <a:pt x="7463" y="12599"/>
                  </a:cubicBezTo>
                  <a:cubicBezTo>
                    <a:pt x="6971" y="12108"/>
                    <a:pt x="6493" y="11605"/>
                    <a:pt x="6038" y="11096"/>
                  </a:cubicBezTo>
                  <a:cubicBezTo>
                    <a:pt x="5579" y="10589"/>
                    <a:pt x="5144" y="10069"/>
                    <a:pt x="4764" y="9545"/>
                  </a:cubicBezTo>
                  <a:cubicBezTo>
                    <a:pt x="4573" y="9287"/>
                    <a:pt x="4404" y="9021"/>
                    <a:pt x="4268" y="8770"/>
                  </a:cubicBezTo>
                  <a:cubicBezTo>
                    <a:pt x="4240" y="8709"/>
                    <a:pt x="4204" y="8644"/>
                    <a:pt x="4179" y="8587"/>
                  </a:cubicBezTo>
                  <a:cubicBezTo>
                    <a:pt x="4154" y="8522"/>
                    <a:pt x="4132" y="8482"/>
                    <a:pt x="4100" y="8396"/>
                  </a:cubicBezTo>
                  <a:lnTo>
                    <a:pt x="3924" y="7934"/>
                  </a:lnTo>
                  <a:cubicBezTo>
                    <a:pt x="3465" y="6691"/>
                    <a:pt x="3142" y="5371"/>
                    <a:pt x="2875" y="4036"/>
                  </a:cubicBezTo>
                  <a:cubicBezTo>
                    <a:pt x="2743" y="3368"/>
                    <a:pt x="2646" y="2689"/>
                    <a:pt x="2545" y="2015"/>
                  </a:cubicBezTo>
                  <a:cubicBezTo>
                    <a:pt x="2448" y="1344"/>
                    <a:pt x="2373" y="643"/>
                    <a:pt x="2312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0" name="Google Shape;452;p28">
              <a:extLst>
                <a:ext uri="{FF2B5EF4-FFF2-40B4-BE49-F238E27FC236}">
                  <a16:creationId xmlns:a16="http://schemas.microsoft.com/office/drawing/2014/main" id="{0E034270-68E1-7AE6-0738-574D69D2802C}"/>
                </a:ext>
              </a:extLst>
            </p:cNvPr>
            <p:cNvSpPr/>
            <p:nvPr/>
          </p:nvSpPr>
          <p:spPr>
            <a:xfrm>
              <a:off x="2724205" y="2358410"/>
              <a:ext cx="176358" cy="233253"/>
            </a:xfrm>
            <a:custGeom>
              <a:avLst/>
              <a:gdLst/>
              <a:ahLst/>
              <a:cxnLst/>
              <a:rect l="l" t="t" r="r" b="b"/>
              <a:pathLst>
                <a:path w="5037" h="6662" extrusionOk="0">
                  <a:moveTo>
                    <a:pt x="2431" y="1"/>
                  </a:moveTo>
                  <a:cubicBezTo>
                    <a:pt x="1717" y="1"/>
                    <a:pt x="1248" y="323"/>
                    <a:pt x="718" y="1080"/>
                  </a:cubicBezTo>
                  <a:cubicBezTo>
                    <a:pt x="0" y="2107"/>
                    <a:pt x="1468" y="6662"/>
                    <a:pt x="1468" y="6662"/>
                  </a:cubicBezTo>
                  <a:lnTo>
                    <a:pt x="5036" y="4235"/>
                  </a:lnTo>
                  <a:cubicBezTo>
                    <a:pt x="5036" y="4235"/>
                    <a:pt x="4386" y="391"/>
                    <a:pt x="3449" y="154"/>
                  </a:cubicBezTo>
                  <a:cubicBezTo>
                    <a:pt x="3055" y="55"/>
                    <a:pt x="2722" y="1"/>
                    <a:pt x="24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1" name="Google Shape;453;p28">
              <a:extLst>
                <a:ext uri="{FF2B5EF4-FFF2-40B4-BE49-F238E27FC236}">
                  <a16:creationId xmlns:a16="http://schemas.microsoft.com/office/drawing/2014/main" id="{A3AED8B5-6A69-2691-7062-AFAE8947001D}"/>
                </a:ext>
              </a:extLst>
            </p:cNvPr>
            <p:cNvSpPr/>
            <p:nvPr/>
          </p:nvSpPr>
          <p:spPr>
            <a:xfrm>
              <a:off x="2853507" y="2457531"/>
              <a:ext cx="1646" cy="8858"/>
            </a:xfrm>
            <a:custGeom>
              <a:avLst/>
              <a:gdLst/>
              <a:ahLst/>
              <a:cxnLst/>
              <a:rect l="l" t="t" r="r" b="b"/>
              <a:pathLst>
                <a:path w="47" h="253" extrusionOk="0">
                  <a:moveTo>
                    <a:pt x="0" y="1"/>
                  </a:moveTo>
                  <a:lnTo>
                    <a:pt x="0" y="252"/>
                  </a:lnTo>
                  <a:lnTo>
                    <a:pt x="47" y="252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2" name="Google Shape;454;p28">
              <a:extLst>
                <a:ext uri="{FF2B5EF4-FFF2-40B4-BE49-F238E27FC236}">
                  <a16:creationId xmlns:a16="http://schemas.microsoft.com/office/drawing/2014/main" id="{3DC7CAAC-DC5F-7EBC-4E72-E9F92B805F3F}"/>
                </a:ext>
              </a:extLst>
            </p:cNvPr>
            <p:cNvSpPr/>
            <p:nvPr/>
          </p:nvSpPr>
          <p:spPr>
            <a:xfrm>
              <a:off x="2759253" y="2491738"/>
              <a:ext cx="149959" cy="113756"/>
            </a:xfrm>
            <a:custGeom>
              <a:avLst/>
              <a:gdLst/>
              <a:ahLst/>
              <a:cxnLst/>
              <a:rect l="l" t="t" r="r" b="b"/>
              <a:pathLst>
                <a:path w="4283" h="3249" extrusionOk="0">
                  <a:moveTo>
                    <a:pt x="4200" y="1"/>
                  </a:moveTo>
                  <a:lnTo>
                    <a:pt x="0" y="2829"/>
                  </a:lnTo>
                  <a:lnTo>
                    <a:pt x="270" y="3248"/>
                  </a:lnTo>
                  <a:lnTo>
                    <a:pt x="4282" y="374"/>
                  </a:lnTo>
                  <a:lnTo>
                    <a:pt x="4200" y="1"/>
                  </a:ln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3" name="Google Shape;455;p28">
              <a:extLst>
                <a:ext uri="{FF2B5EF4-FFF2-40B4-BE49-F238E27FC236}">
                  <a16:creationId xmlns:a16="http://schemas.microsoft.com/office/drawing/2014/main" id="{264803DA-4F66-CD5A-1084-2F5EF09BE915}"/>
                </a:ext>
              </a:extLst>
            </p:cNvPr>
            <p:cNvSpPr/>
            <p:nvPr/>
          </p:nvSpPr>
          <p:spPr>
            <a:xfrm>
              <a:off x="3066000" y="2936365"/>
              <a:ext cx="112040" cy="66769"/>
            </a:xfrm>
            <a:custGeom>
              <a:avLst/>
              <a:gdLst/>
              <a:ahLst/>
              <a:cxnLst/>
              <a:rect l="l" t="t" r="r" b="b"/>
              <a:pathLst>
                <a:path w="3200" h="1907" extrusionOk="0">
                  <a:moveTo>
                    <a:pt x="632" y="0"/>
                  </a:moveTo>
                  <a:lnTo>
                    <a:pt x="1" y="671"/>
                  </a:lnTo>
                  <a:cubicBezTo>
                    <a:pt x="249" y="1580"/>
                    <a:pt x="1666" y="1906"/>
                    <a:pt x="1666" y="1906"/>
                  </a:cubicBezTo>
                  <a:lnTo>
                    <a:pt x="3199" y="184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5" name="Google Shape;456;p28">
              <a:extLst>
                <a:ext uri="{FF2B5EF4-FFF2-40B4-BE49-F238E27FC236}">
                  <a16:creationId xmlns:a16="http://schemas.microsoft.com/office/drawing/2014/main" id="{30588363-6209-1657-9E4B-8036B5F4028D}"/>
                </a:ext>
              </a:extLst>
            </p:cNvPr>
            <p:cNvSpPr/>
            <p:nvPr/>
          </p:nvSpPr>
          <p:spPr>
            <a:xfrm>
              <a:off x="2668115" y="4444154"/>
              <a:ext cx="84660" cy="183781"/>
            </a:xfrm>
            <a:custGeom>
              <a:avLst/>
              <a:gdLst/>
              <a:ahLst/>
              <a:cxnLst/>
              <a:rect l="l" t="t" r="r" b="b"/>
              <a:pathLst>
                <a:path w="2418" h="5249" extrusionOk="0">
                  <a:moveTo>
                    <a:pt x="152" y="1"/>
                  </a:moveTo>
                  <a:lnTo>
                    <a:pt x="1" y="5249"/>
                  </a:lnTo>
                  <a:lnTo>
                    <a:pt x="2266" y="5249"/>
                  </a:lnTo>
                  <a:lnTo>
                    <a:pt x="2417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6" name="Google Shape;457;p28">
              <a:extLst>
                <a:ext uri="{FF2B5EF4-FFF2-40B4-BE49-F238E27FC236}">
                  <a16:creationId xmlns:a16="http://schemas.microsoft.com/office/drawing/2014/main" id="{7A5AE042-8C0A-6F49-AD34-6F94D28595D7}"/>
                </a:ext>
              </a:extLst>
            </p:cNvPr>
            <p:cNvSpPr/>
            <p:nvPr/>
          </p:nvSpPr>
          <p:spPr>
            <a:xfrm>
              <a:off x="2119709" y="4233657"/>
              <a:ext cx="166414" cy="190433"/>
            </a:xfrm>
            <a:custGeom>
              <a:avLst/>
              <a:gdLst/>
              <a:ahLst/>
              <a:cxnLst/>
              <a:rect l="l" t="t" r="r" b="b"/>
              <a:pathLst>
                <a:path w="4753" h="5439" extrusionOk="0">
                  <a:moveTo>
                    <a:pt x="2656" y="1"/>
                  </a:moveTo>
                  <a:lnTo>
                    <a:pt x="0" y="4585"/>
                  </a:lnTo>
                  <a:lnTo>
                    <a:pt x="2096" y="5438"/>
                  </a:lnTo>
                  <a:lnTo>
                    <a:pt x="4753" y="859"/>
                  </a:lnTo>
                  <a:lnTo>
                    <a:pt x="2656" y="1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7" name="Google Shape;458;p28">
              <a:extLst>
                <a:ext uri="{FF2B5EF4-FFF2-40B4-BE49-F238E27FC236}">
                  <a16:creationId xmlns:a16="http://schemas.microsoft.com/office/drawing/2014/main" id="{D517238C-A34F-0BBF-4584-5ABBF654CA66}"/>
                </a:ext>
              </a:extLst>
            </p:cNvPr>
            <p:cNvSpPr/>
            <p:nvPr/>
          </p:nvSpPr>
          <p:spPr>
            <a:xfrm>
              <a:off x="2072827" y="4366600"/>
              <a:ext cx="225516" cy="194775"/>
            </a:xfrm>
            <a:custGeom>
              <a:avLst/>
              <a:gdLst/>
              <a:ahLst/>
              <a:cxnLst/>
              <a:rect l="l" t="t" r="r" b="b"/>
              <a:pathLst>
                <a:path w="6441" h="5563" extrusionOk="0">
                  <a:moveTo>
                    <a:pt x="1551" y="0"/>
                  </a:moveTo>
                  <a:cubicBezTo>
                    <a:pt x="1497" y="0"/>
                    <a:pt x="1444" y="24"/>
                    <a:pt x="1407" y="69"/>
                  </a:cubicBezTo>
                  <a:lnTo>
                    <a:pt x="130" y="1653"/>
                  </a:lnTo>
                  <a:cubicBezTo>
                    <a:pt x="1" y="1814"/>
                    <a:pt x="51" y="2075"/>
                    <a:pt x="238" y="2183"/>
                  </a:cubicBezTo>
                  <a:cubicBezTo>
                    <a:pt x="1009" y="2622"/>
                    <a:pt x="1404" y="2797"/>
                    <a:pt x="2366" y="3368"/>
                  </a:cubicBezTo>
                  <a:cubicBezTo>
                    <a:pt x="2958" y="3720"/>
                    <a:pt x="4347" y="4926"/>
                    <a:pt x="5166" y="5410"/>
                  </a:cubicBezTo>
                  <a:cubicBezTo>
                    <a:pt x="5348" y="5519"/>
                    <a:pt x="5516" y="5563"/>
                    <a:pt x="5664" y="5563"/>
                  </a:cubicBezTo>
                  <a:cubicBezTo>
                    <a:pt x="6169" y="5563"/>
                    <a:pt x="6440" y="5054"/>
                    <a:pt x="6210" y="4840"/>
                  </a:cubicBezTo>
                  <a:cubicBezTo>
                    <a:pt x="4878" y="3605"/>
                    <a:pt x="4344" y="2377"/>
                    <a:pt x="4086" y="1641"/>
                  </a:cubicBezTo>
                  <a:cubicBezTo>
                    <a:pt x="4038" y="1509"/>
                    <a:pt x="3949" y="1398"/>
                    <a:pt x="3831" y="1329"/>
                  </a:cubicBezTo>
                  <a:lnTo>
                    <a:pt x="1644" y="26"/>
                  </a:lnTo>
                  <a:cubicBezTo>
                    <a:pt x="1615" y="9"/>
                    <a:pt x="1583" y="0"/>
                    <a:pt x="1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58" name="Google Shape;459;p28">
              <a:extLst>
                <a:ext uri="{FF2B5EF4-FFF2-40B4-BE49-F238E27FC236}">
                  <a16:creationId xmlns:a16="http://schemas.microsoft.com/office/drawing/2014/main" id="{F95DF481-6745-7DE9-0E59-FB405736AA5D}"/>
                </a:ext>
              </a:extLst>
            </p:cNvPr>
            <p:cNvSpPr/>
            <p:nvPr/>
          </p:nvSpPr>
          <p:spPr>
            <a:xfrm>
              <a:off x="2643536" y="4618587"/>
              <a:ext cx="241411" cy="90262"/>
            </a:xfrm>
            <a:custGeom>
              <a:avLst/>
              <a:gdLst/>
              <a:ahLst/>
              <a:cxnLst/>
              <a:rect l="l" t="t" r="r" b="b"/>
              <a:pathLst>
                <a:path w="6895" h="2578" extrusionOk="0">
                  <a:moveTo>
                    <a:pt x="502" y="1"/>
                  </a:moveTo>
                  <a:cubicBezTo>
                    <a:pt x="409" y="1"/>
                    <a:pt x="333" y="65"/>
                    <a:pt x="323" y="159"/>
                  </a:cubicBezTo>
                  <a:lnTo>
                    <a:pt x="32" y="2172"/>
                  </a:lnTo>
                  <a:cubicBezTo>
                    <a:pt x="0" y="2379"/>
                    <a:pt x="176" y="2575"/>
                    <a:pt x="389" y="2575"/>
                  </a:cubicBezTo>
                  <a:cubicBezTo>
                    <a:pt x="391" y="2575"/>
                    <a:pt x="393" y="2575"/>
                    <a:pt x="394" y="2575"/>
                  </a:cubicBezTo>
                  <a:cubicBezTo>
                    <a:pt x="1281" y="2560"/>
                    <a:pt x="1708" y="2506"/>
                    <a:pt x="2828" y="2506"/>
                  </a:cubicBezTo>
                  <a:cubicBezTo>
                    <a:pt x="3517" y="2506"/>
                    <a:pt x="4942" y="2578"/>
                    <a:pt x="5893" y="2578"/>
                  </a:cubicBezTo>
                  <a:cubicBezTo>
                    <a:pt x="6823" y="2578"/>
                    <a:pt x="6895" y="1637"/>
                    <a:pt x="6496" y="1551"/>
                  </a:cubicBezTo>
                  <a:cubicBezTo>
                    <a:pt x="4723" y="1171"/>
                    <a:pt x="4024" y="643"/>
                    <a:pt x="3424" y="141"/>
                  </a:cubicBezTo>
                  <a:cubicBezTo>
                    <a:pt x="3316" y="51"/>
                    <a:pt x="3184" y="1"/>
                    <a:pt x="30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1" name="Google Shape;460;p28">
              <a:extLst>
                <a:ext uri="{FF2B5EF4-FFF2-40B4-BE49-F238E27FC236}">
                  <a16:creationId xmlns:a16="http://schemas.microsoft.com/office/drawing/2014/main" id="{E5A581CE-0EA3-4FC3-46A9-CC27EC368758}"/>
                </a:ext>
              </a:extLst>
            </p:cNvPr>
            <p:cNvSpPr/>
            <p:nvPr/>
          </p:nvSpPr>
          <p:spPr>
            <a:xfrm>
              <a:off x="2670670" y="4520551"/>
              <a:ext cx="665" cy="18417"/>
            </a:xfrm>
            <a:custGeom>
              <a:avLst/>
              <a:gdLst/>
              <a:ahLst/>
              <a:cxnLst/>
              <a:rect l="l" t="t" r="r" b="b"/>
              <a:pathLst>
                <a:path w="19" h="526" extrusionOk="0">
                  <a:moveTo>
                    <a:pt x="18" y="1"/>
                  </a:moveTo>
                  <a:lnTo>
                    <a:pt x="0" y="526"/>
                  </a:lnTo>
                  <a:lnTo>
                    <a:pt x="4" y="526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3" name="Google Shape;461;p28">
              <a:extLst>
                <a:ext uri="{FF2B5EF4-FFF2-40B4-BE49-F238E27FC236}">
                  <a16:creationId xmlns:a16="http://schemas.microsoft.com/office/drawing/2014/main" id="{4BCFE53A-7B87-119E-D137-C9616AF83941}"/>
                </a:ext>
              </a:extLst>
            </p:cNvPr>
            <p:cNvSpPr/>
            <p:nvPr/>
          </p:nvSpPr>
          <p:spPr>
            <a:xfrm>
              <a:off x="2670776" y="4520551"/>
              <a:ext cx="79828" cy="18417"/>
            </a:xfrm>
            <a:custGeom>
              <a:avLst/>
              <a:gdLst/>
              <a:ahLst/>
              <a:cxnLst/>
              <a:rect l="l" t="t" r="r" b="b"/>
              <a:pathLst>
                <a:path w="2280" h="526" extrusionOk="0">
                  <a:moveTo>
                    <a:pt x="15" y="1"/>
                  </a:moveTo>
                  <a:lnTo>
                    <a:pt x="1" y="526"/>
                  </a:lnTo>
                  <a:lnTo>
                    <a:pt x="2265" y="526"/>
                  </a:lnTo>
                  <a:lnTo>
                    <a:pt x="2280" y="1"/>
                  </a:lnTo>
                  <a:close/>
                </a:path>
              </a:pathLst>
            </a:custGeom>
            <a:solidFill>
              <a:srgbClr val="CC915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4" name="Google Shape;462;p28">
              <a:extLst>
                <a:ext uri="{FF2B5EF4-FFF2-40B4-BE49-F238E27FC236}">
                  <a16:creationId xmlns:a16="http://schemas.microsoft.com/office/drawing/2014/main" id="{E8A71B72-69DA-E4C4-57DF-55C382C526D2}"/>
                </a:ext>
              </a:extLst>
            </p:cNvPr>
            <p:cNvSpPr/>
            <p:nvPr/>
          </p:nvSpPr>
          <p:spPr>
            <a:xfrm>
              <a:off x="2164701" y="4300391"/>
              <a:ext cx="9313" cy="16141"/>
            </a:xfrm>
            <a:custGeom>
              <a:avLst/>
              <a:gdLst/>
              <a:ahLst/>
              <a:cxnLst/>
              <a:rect l="l" t="t" r="r" b="b"/>
              <a:pathLst>
                <a:path w="266" h="461" extrusionOk="0">
                  <a:moveTo>
                    <a:pt x="266" y="0"/>
                  </a:moveTo>
                  <a:lnTo>
                    <a:pt x="1" y="456"/>
                  </a:lnTo>
                  <a:lnTo>
                    <a:pt x="1" y="460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5" name="Google Shape;463;p28">
              <a:extLst>
                <a:ext uri="{FF2B5EF4-FFF2-40B4-BE49-F238E27FC236}">
                  <a16:creationId xmlns:a16="http://schemas.microsoft.com/office/drawing/2014/main" id="{4EC7384B-D624-3074-1175-542475D4136B}"/>
                </a:ext>
              </a:extLst>
            </p:cNvPr>
            <p:cNvSpPr/>
            <p:nvPr/>
          </p:nvSpPr>
          <p:spPr>
            <a:xfrm>
              <a:off x="2164701" y="4300391"/>
              <a:ext cx="82700" cy="46041"/>
            </a:xfrm>
            <a:custGeom>
              <a:avLst/>
              <a:gdLst/>
              <a:ahLst/>
              <a:cxnLst/>
              <a:rect l="l" t="t" r="r" b="b"/>
              <a:pathLst>
                <a:path w="2362" h="1315" extrusionOk="0">
                  <a:moveTo>
                    <a:pt x="266" y="0"/>
                  </a:moveTo>
                  <a:lnTo>
                    <a:pt x="1" y="460"/>
                  </a:lnTo>
                  <a:lnTo>
                    <a:pt x="2100" y="1314"/>
                  </a:lnTo>
                  <a:lnTo>
                    <a:pt x="2362" y="858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rgbClr val="CC915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6" name="Google Shape;464;p28">
              <a:extLst>
                <a:ext uri="{FF2B5EF4-FFF2-40B4-BE49-F238E27FC236}">
                  <a16:creationId xmlns:a16="http://schemas.microsoft.com/office/drawing/2014/main" id="{6C9D964C-AF74-08BC-CA21-372BF2D44FAB}"/>
                </a:ext>
              </a:extLst>
            </p:cNvPr>
            <p:cNvSpPr/>
            <p:nvPr/>
          </p:nvSpPr>
          <p:spPr>
            <a:xfrm>
              <a:off x="2427857" y="2340868"/>
              <a:ext cx="454952" cy="501659"/>
            </a:xfrm>
            <a:custGeom>
              <a:avLst/>
              <a:gdLst/>
              <a:ahLst/>
              <a:cxnLst/>
              <a:rect l="l" t="t" r="r" b="b"/>
              <a:pathLst>
                <a:path w="12994" h="14328" extrusionOk="0">
                  <a:moveTo>
                    <a:pt x="6302" y="1"/>
                  </a:moveTo>
                  <a:cubicBezTo>
                    <a:pt x="5548" y="1"/>
                    <a:pt x="4771" y="34"/>
                    <a:pt x="3909" y="74"/>
                  </a:cubicBezTo>
                  <a:cubicBezTo>
                    <a:pt x="1928" y="170"/>
                    <a:pt x="1" y="591"/>
                    <a:pt x="1" y="591"/>
                  </a:cubicBezTo>
                  <a:cubicBezTo>
                    <a:pt x="1792" y="8276"/>
                    <a:pt x="1788" y="10583"/>
                    <a:pt x="1634" y="14327"/>
                  </a:cubicBezTo>
                  <a:lnTo>
                    <a:pt x="10833" y="14327"/>
                  </a:lnTo>
                  <a:cubicBezTo>
                    <a:pt x="12994" y="1036"/>
                    <a:pt x="11913" y="655"/>
                    <a:pt x="11913" y="655"/>
                  </a:cubicBezTo>
                  <a:cubicBezTo>
                    <a:pt x="11913" y="655"/>
                    <a:pt x="9882" y="239"/>
                    <a:pt x="8087" y="77"/>
                  </a:cubicBezTo>
                  <a:cubicBezTo>
                    <a:pt x="7485" y="22"/>
                    <a:pt x="6900" y="1"/>
                    <a:pt x="63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69" name="Google Shape;465;p28">
              <a:extLst>
                <a:ext uri="{FF2B5EF4-FFF2-40B4-BE49-F238E27FC236}">
                  <a16:creationId xmlns:a16="http://schemas.microsoft.com/office/drawing/2014/main" id="{C1C57D3E-2F8E-DEBC-5B4A-FB6FCF9881BD}"/>
                </a:ext>
              </a:extLst>
            </p:cNvPr>
            <p:cNvSpPr/>
            <p:nvPr/>
          </p:nvSpPr>
          <p:spPr>
            <a:xfrm>
              <a:off x="2564687" y="2178829"/>
              <a:ext cx="194599" cy="293475"/>
            </a:xfrm>
            <a:custGeom>
              <a:avLst/>
              <a:gdLst/>
              <a:ahLst/>
              <a:cxnLst/>
              <a:rect l="l" t="t" r="r" b="b"/>
              <a:pathLst>
                <a:path w="5558" h="8382" extrusionOk="0">
                  <a:moveTo>
                    <a:pt x="414" y="0"/>
                  </a:moveTo>
                  <a:lnTo>
                    <a:pt x="414" y="0"/>
                  </a:lnTo>
                  <a:cubicBezTo>
                    <a:pt x="680" y="1342"/>
                    <a:pt x="942" y="3808"/>
                    <a:pt x="1" y="4702"/>
                  </a:cubicBezTo>
                  <a:cubicBezTo>
                    <a:pt x="1" y="4702"/>
                    <a:pt x="1243" y="7089"/>
                    <a:pt x="3695" y="8381"/>
                  </a:cubicBezTo>
                  <a:cubicBezTo>
                    <a:pt x="5557" y="6892"/>
                    <a:pt x="4179" y="4705"/>
                    <a:pt x="4179" y="4705"/>
                  </a:cubicBezTo>
                  <a:cubicBezTo>
                    <a:pt x="2679" y="4346"/>
                    <a:pt x="2718" y="3234"/>
                    <a:pt x="2981" y="2189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0" name="Google Shape;466;p28">
              <a:extLst>
                <a:ext uri="{FF2B5EF4-FFF2-40B4-BE49-F238E27FC236}">
                  <a16:creationId xmlns:a16="http://schemas.microsoft.com/office/drawing/2014/main" id="{9983799E-E9F7-BEEA-4BEF-8635D11272AB}"/>
                </a:ext>
              </a:extLst>
            </p:cNvPr>
            <p:cNvSpPr/>
            <p:nvPr/>
          </p:nvSpPr>
          <p:spPr>
            <a:xfrm>
              <a:off x="2657436" y="2245668"/>
              <a:ext cx="11484" cy="9839"/>
            </a:xfrm>
            <a:custGeom>
              <a:avLst/>
              <a:gdLst/>
              <a:ahLst/>
              <a:cxnLst/>
              <a:rect l="l" t="t" r="r" b="b"/>
              <a:pathLst>
                <a:path w="328" h="281" extrusionOk="0">
                  <a:moveTo>
                    <a:pt x="1" y="0"/>
                  </a:moveTo>
                  <a:lnTo>
                    <a:pt x="327" y="280"/>
                  </a:lnTo>
                  <a:lnTo>
                    <a:pt x="327" y="280"/>
                  </a:lnTo>
                  <a:close/>
                </a:path>
              </a:pathLst>
            </a:custGeom>
            <a:solidFill>
              <a:srgbClr val="1E282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1" name="Google Shape;467;p28">
              <a:extLst>
                <a:ext uri="{FF2B5EF4-FFF2-40B4-BE49-F238E27FC236}">
                  <a16:creationId xmlns:a16="http://schemas.microsoft.com/office/drawing/2014/main" id="{7FBAE1B0-703F-3B9A-D64F-0EEFE7FFC655}"/>
                </a:ext>
              </a:extLst>
            </p:cNvPr>
            <p:cNvSpPr/>
            <p:nvPr/>
          </p:nvSpPr>
          <p:spPr>
            <a:xfrm>
              <a:off x="2664368" y="2279351"/>
              <a:ext cx="280" cy="2066"/>
            </a:xfrm>
            <a:custGeom>
              <a:avLst/>
              <a:gdLst/>
              <a:ahLst/>
              <a:cxnLst/>
              <a:rect l="l" t="t" r="r" b="b"/>
              <a:pathLst>
                <a:path w="8" h="59" extrusionOk="0">
                  <a:moveTo>
                    <a:pt x="8" y="0"/>
                  </a:moveTo>
                  <a:cubicBezTo>
                    <a:pt x="4" y="22"/>
                    <a:pt x="4" y="40"/>
                    <a:pt x="0" y="58"/>
                  </a:cubicBezTo>
                  <a:lnTo>
                    <a:pt x="0" y="58"/>
                  </a:lnTo>
                  <a:cubicBezTo>
                    <a:pt x="4" y="40"/>
                    <a:pt x="4" y="22"/>
                    <a:pt x="8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2" name="Google Shape;468;p28">
              <a:extLst>
                <a:ext uri="{FF2B5EF4-FFF2-40B4-BE49-F238E27FC236}">
                  <a16:creationId xmlns:a16="http://schemas.microsoft.com/office/drawing/2014/main" id="{AA2AE87D-6CB7-97FA-D622-97AF5BB77CBD}"/>
                </a:ext>
              </a:extLst>
            </p:cNvPr>
            <p:cNvSpPr/>
            <p:nvPr/>
          </p:nvSpPr>
          <p:spPr>
            <a:xfrm>
              <a:off x="2606562" y="2210096"/>
              <a:ext cx="62357" cy="71320"/>
            </a:xfrm>
            <a:custGeom>
              <a:avLst/>
              <a:gdLst/>
              <a:ahLst/>
              <a:cxnLst/>
              <a:rect l="l" t="t" r="r" b="b"/>
              <a:pathLst>
                <a:path w="1781" h="2037" extrusionOk="0">
                  <a:moveTo>
                    <a:pt x="262" y="1"/>
                  </a:moveTo>
                  <a:cubicBezTo>
                    <a:pt x="216" y="141"/>
                    <a:pt x="1" y="550"/>
                    <a:pt x="57" y="844"/>
                  </a:cubicBezTo>
                  <a:cubicBezTo>
                    <a:pt x="180" y="1465"/>
                    <a:pt x="1081" y="1953"/>
                    <a:pt x="1651" y="2036"/>
                  </a:cubicBezTo>
                  <a:cubicBezTo>
                    <a:pt x="1655" y="2018"/>
                    <a:pt x="1655" y="2000"/>
                    <a:pt x="1659" y="1978"/>
                  </a:cubicBezTo>
                  <a:cubicBezTo>
                    <a:pt x="1677" y="1752"/>
                    <a:pt x="1723" y="1523"/>
                    <a:pt x="1780" y="1296"/>
                  </a:cubicBezTo>
                  <a:lnTo>
                    <a:pt x="1454" y="1016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CC915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3" name="Google Shape;469;p28">
              <a:extLst>
                <a:ext uri="{FF2B5EF4-FFF2-40B4-BE49-F238E27FC236}">
                  <a16:creationId xmlns:a16="http://schemas.microsoft.com/office/drawing/2014/main" id="{0EB5BEC9-272D-4535-1CB0-0D036ACF0E8A}"/>
                </a:ext>
              </a:extLst>
            </p:cNvPr>
            <p:cNvSpPr/>
            <p:nvPr/>
          </p:nvSpPr>
          <p:spPr>
            <a:xfrm>
              <a:off x="2480236" y="1964936"/>
              <a:ext cx="258952" cy="296171"/>
            </a:xfrm>
            <a:custGeom>
              <a:avLst/>
              <a:gdLst/>
              <a:ahLst/>
              <a:cxnLst/>
              <a:rect l="l" t="t" r="r" b="b"/>
              <a:pathLst>
                <a:path w="7396" h="8459" extrusionOk="0">
                  <a:moveTo>
                    <a:pt x="3493" y="1"/>
                  </a:moveTo>
                  <a:cubicBezTo>
                    <a:pt x="1462" y="1"/>
                    <a:pt x="1" y="1964"/>
                    <a:pt x="572" y="3948"/>
                  </a:cubicBezTo>
                  <a:cubicBezTo>
                    <a:pt x="1193" y="6109"/>
                    <a:pt x="1412" y="7039"/>
                    <a:pt x="2769" y="7918"/>
                  </a:cubicBezTo>
                  <a:cubicBezTo>
                    <a:pt x="3342" y="8290"/>
                    <a:pt x="3953" y="8459"/>
                    <a:pt x="4536" y="8459"/>
                  </a:cubicBezTo>
                  <a:cubicBezTo>
                    <a:pt x="6027" y="8459"/>
                    <a:pt x="7337" y="7354"/>
                    <a:pt x="7363" y="5700"/>
                  </a:cubicBezTo>
                  <a:cubicBezTo>
                    <a:pt x="7395" y="3625"/>
                    <a:pt x="6372" y="441"/>
                    <a:pt x="4036" y="46"/>
                  </a:cubicBezTo>
                  <a:cubicBezTo>
                    <a:pt x="3851" y="15"/>
                    <a:pt x="3670" y="1"/>
                    <a:pt x="3493" y="1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4" name="Google Shape;470;p28">
              <a:extLst>
                <a:ext uri="{FF2B5EF4-FFF2-40B4-BE49-F238E27FC236}">
                  <a16:creationId xmlns:a16="http://schemas.microsoft.com/office/drawing/2014/main" id="{6109592E-7BE1-85A6-5AD8-27AA805A15FD}"/>
                </a:ext>
              </a:extLst>
            </p:cNvPr>
            <p:cNvSpPr/>
            <p:nvPr/>
          </p:nvSpPr>
          <p:spPr>
            <a:xfrm>
              <a:off x="2465671" y="1949286"/>
              <a:ext cx="221209" cy="210880"/>
            </a:xfrm>
            <a:custGeom>
              <a:avLst/>
              <a:gdLst/>
              <a:ahLst/>
              <a:cxnLst/>
              <a:rect l="l" t="t" r="r" b="b"/>
              <a:pathLst>
                <a:path w="6318" h="6023" extrusionOk="0">
                  <a:moveTo>
                    <a:pt x="5206" y="0"/>
                  </a:moveTo>
                  <a:cubicBezTo>
                    <a:pt x="5155" y="0"/>
                    <a:pt x="5105" y="4"/>
                    <a:pt x="5055" y="13"/>
                  </a:cubicBezTo>
                  <a:lnTo>
                    <a:pt x="2678" y="404"/>
                  </a:lnTo>
                  <a:cubicBezTo>
                    <a:pt x="2514" y="432"/>
                    <a:pt x="2359" y="505"/>
                    <a:pt x="2229" y="616"/>
                  </a:cubicBezTo>
                  <a:lnTo>
                    <a:pt x="561" y="2055"/>
                  </a:lnTo>
                  <a:cubicBezTo>
                    <a:pt x="395" y="2198"/>
                    <a:pt x="284" y="2396"/>
                    <a:pt x="252" y="2611"/>
                  </a:cubicBezTo>
                  <a:lnTo>
                    <a:pt x="19" y="4144"/>
                  </a:lnTo>
                  <a:cubicBezTo>
                    <a:pt x="1" y="4266"/>
                    <a:pt x="8" y="4391"/>
                    <a:pt x="37" y="4510"/>
                  </a:cubicBezTo>
                  <a:cubicBezTo>
                    <a:pt x="155" y="4956"/>
                    <a:pt x="505" y="6023"/>
                    <a:pt x="1139" y="6023"/>
                  </a:cubicBezTo>
                  <a:cubicBezTo>
                    <a:pt x="1178" y="6023"/>
                    <a:pt x="1219" y="6019"/>
                    <a:pt x="1260" y="6010"/>
                  </a:cubicBezTo>
                  <a:cubicBezTo>
                    <a:pt x="2151" y="5828"/>
                    <a:pt x="2746" y="3692"/>
                    <a:pt x="2204" y="2920"/>
                  </a:cubicBezTo>
                  <a:lnTo>
                    <a:pt x="2204" y="2920"/>
                  </a:lnTo>
                  <a:cubicBezTo>
                    <a:pt x="2302" y="2926"/>
                    <a:pt x="2398" y="2929"/>
                    <a:pt x="2493" y="2929"/>
                  </a:cubicBezTo>
                  <a:cubicBezTo>
                    <a:pt x="3998" y="2929"/>
                    <a:pt x="5113" y="2231"/>
                    <a:pt x="5819" y="1595"/>
                  </a:cubicBezTo>
                  <a:cubicBezTo>
                    <a:pt x="6318" y="1146"/>
                    <a:pt x="6178" y="339"/>
                    <a:pt x="5564" y="74"/>
                  </a:cubicBezTo>
                  <a:cubicBezTo>
                    <a:pt x="5450" y="25"/>
                    <a:pt x="5328" y="0"/>
                    <a:pt x="52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5" name="Google Shape;471;p28">
              <a:extLst>
                <a:ext uri="{FF2B5EF4-FFF2-40B4-BE49-F238E27FC236}">
                  <a16:creationId xmlns:a16="http://schemas.microsoft.com/office/drawing/2014/main" id="{8046D8DB-7E50-4316-B05D-42A2066F11F7}"/>
                </a:ext>
              </a:extLst>
            </p:cNvPr>
            <p:cNvSpPr/>
            <p:nvPr/>
          </p:nvSpPr>
          <p:spPr>
            <a:xfrm>
              <a:off x="2571234" y="2842496"/>
              <a:ext cx="298517" cy="1678079"/>
            </a:xfrm>
            <a:custGeom>
              <a:avLst/>
              <a:gdLst/>
              <a:ahLst/>
              <a:cxnLst/>
              <a:rect l="l" t="t" r="r" b="b"/>
              <a:pathLst>
                <a:path w="8526" h="47928" extrusionOk="0">
                  <a:moveTo>
                    <a:pt x="1" y="0"/>
                  </a:moveTo>
                  <a:cubicBezTo>
                    <a:pt x="1" y="0"/>
                    <a:pt x="2445" y="17211"/>
                    <a:pt x="2739" y="24906"/>
                  </a:cubicBezTo>
                  <a:cubicBezTo>
                    <a:pt x="3009" y="31963"/>
                    <a:pt x="2524" y="47928"/>
                    <a:pt x="2524" y="47928"/>
                  </a:cubicBezTo>
                  <a:lnTo>
                    <a:pt x="5589" y="47928"/>
                  </a:lnTo>
                  <a:cubicBezTo>
                    <a:pt x="5589" y="47928"/>
                    <a:pt x="8221" y="31543"/>
                    <a:pt x="8375" y="24357"/>
                  </a:cubicBezTo>
                  <a:cubicBezTo>
                    <a:pt x="8526" y="17448"/>
                    <a:pt x="6738" y="0"/>
                    <a:pt x="6738" y="0"/>
                  </a:cubicBezTo>
                  <a:close/>
                </a:path>
              </a:pathLst>
            </a:custGeom>
            <a:solidFill>
              <a:srgbClr val="0066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6" name="Google Shape;472;p28">
              <a:extLst>
                <a:ext uri="{FF2B5EF4-FFF2-40B4-BE49-F238E27FC236}">
                  <a16:creationId xmlns:a16="http://schemas.microsoft.com/office/drawing/2014/main" id="{0B2C9B65-7E2C-78B5-413D-36EE52FF12DD}"/>
                </a:ext>
              </a:extLst>
            </p:cNvPr>
            <p:cNvSpPr/>
            <p:nvPr/>
          </p:nvSpPr>
          <p:spPr>
            <a:xfrm>
              <a:off x="2644516" y="4479376"/>
              <a:ext cx="140925" cy="45131"/>
            </a:xfrm>
            <a:custGeom>
              <a:avLst/>
              <a:gdLst/>
              <a:ahLst/>
              <a:cxnLst/>
              <a:rect l="l" t="t" r="r" b="b"/>
              <a:pathLst>
                <a:path w="4025" h="1289" extrusionOk="0">
                  <a:moveTo>
                    <a:pt x="0" y="0"/>
                  </a:moveTo>
                  <a:lnTo>
                    <a:pt x="166" y="1288"/>
                  </a:lnTo>
                  <a:lnTo>
                    <a:pt x="3762" y="1288"/>
                  </a:lnTo>
                  <a:lnTo>
                    <a:pt x="4024" y="1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7" name="Google Shape;473;p28">
              <a:extLst>
                <a:ext uri="{FF2B5EF4-FFF2-40B4-BE49-F238E27FC236}">
                  <a16:creationId xmlns:a16="http://schemas.microsoft.com/office/drawing/2014/main" id="{6CEDE1EE-7819-8300-7A59-1F0BEE93C7CD}"/>
                </a:ext>
              </a:extLst>
            </p:cNvPr>
            <p:cNvSpPr/>
            <p:nvPr/>
          </p:nvSpPr>
          <p:spPr>
            <a:xfrm>
              <a:off x="2643641" y="3424583"/>
              <a:ext cx="4307" cy="41035"/>
            </a:xfrm>
            <a:custGeom>
              <a:avLst/>
              <a:gdLst/>
              <a:ahLst/>
              <a:cxnLst/>
              <a:rect l="l" t="t" r="r" b="b"/>
              <a:pathLst>
                <a:path w="123" h="1172" extrusionOk="0">
                  <a:moveTo>
                    <a:pt x="0" y="1"/>
                  </a:moveTo>
                  <a:lnTo>
                    <a:pt x="0" y="4"/>
                  </a:lnTo>
                  <a:cubicBezTo>
                    <a:pt x="43" y="395"/>
                    <a:pt x="83" y="785"/>
                    <a:pt x="122" y="1172"/>
                  </a:cubicBezTo>
                  <a:lnTo>
                    <a:pt x="122" y="1172"/>
                  </a:lnTo>
                  <a:cubicBezTo>
                    <a:pt x="83" y="785"/>
                    <a:pt x="43" y="395"/>
                    <a:pt x="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3" name="Google Shape;474;p28">
              <a:extLst>
                <a:ext uri="{FF2B5EF4-FFF2-40B4-BE49-F238E27FC236}">
                  <a16:creationId xmlns:a16="http://schemas.microsoft.com/office/drawing/2014/main" id="{6D7D1487-BA07-6F2F-A0A4-85C249DA6561}"/>
                </a:ext>
              </a:extLst>
            </p:cNvPr>
            <p:cNvSpPr/>
            <p:nvPr/>
          </p:nvSpPr>
          <p:spPr>
            <a:xfrm>
              <a:off x="2643641" y="3130125"/>
              <a:ext cx="72406" cy="421936"/>
            </a:xfrm>
            <a:custGeom>
              <a:avLst/>
              <a:gdLst/>
              <a:ahLst/>
              <a:cxnLst/>
              <a:rect l="l" t="t" r="r" b="b"/>
              <a:pathLst>
                <a:path w="2068" h="12051" extrusionOk="0">
                  <a:moveTo>
                    <a:pt x="1213" y="1"/>
                  </a:moveTo>
                  <a:cubicBezTo>
                    <a:pt x="858" y="2682"/>
                    <a:pt x="438" y="5672"/>
                    <a:pt x="0" y="8411"/>
                  </a:cubicBezTo>
                  <a:cubicBezTo>
                    <a:pt x="43" y="8806"/>
                    <a:pt x="83" y="9197"/>
                    <a:pt x="123" y="9584"/>
                  </a:cubicBezTo>
                  <a:cubicBezTo>
                    <a:pt x="209" y="10428"/>
                    <a:pt x="284" y="11254"/>
                    <a:pt x="355" y="12051"/>
                  </a:cubicBezTo>
                  <a:cubicBezTo>
                    <a:pt x="941" y="9789"/>
                    <a:pt x="2068" y="4732"/>
                    <a:pt x="1738" y="403"/>
                  </a:cubicBezTo>
                  <a:lnTo>
                    <a:pt x="1213" y="1"/>
                  </a:lnTo>
                  <a:close/>
                </a:path>
              </a:pathLst>
            </a:custGeom>
            <a:solidFill>
              <a:srgbClr val="005F2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4" name="Google Shape;475;p28">
              <a:extLst>
                <a:ext uri="{FF2B5EF4-FFF2-40B4-BE49-F238E27FC236}">
                  <a16:creationId xmlns:a16="http://schemas.microsoft.com/office/drawing/2014/main" id="{695C7382-391F-0553-ABB7-C20D4B8CD729}"/>
                </a:ext>
              </a:extLst>
            </p:cNvPr>
            <p:cNvSpPr/>
            <p:nvPr/>
          </p:nvSpPr>
          <p:spPr>
            <a:xfrm>
              <a:off x="2162670" y="2842496"/>
              <a:ext cx="559430" cy="1494228"/>
            </a:xfrm>
            <a:custGeom>
              <a:avLst/>
              <a:gdLst/>
              <a:ahLst/>
              <a:cxnLst/>
              <a:rect l="l" t="t" r="r" b="b"/>
              <a:pathLst>
                <a:path w="15978" h="42677" extrusionOk="0">
                  <a:moveTo>
                    <a:pt x="9208" y="0"/>
                  </a:moveTo>
                  <a:cubicBezTo>
                    <a:pt x="6770" y="5072"/>
                    <a:pt x="9380" y="16658"/>
                    <a:pt x="6332" y="24432"/>
                  </a:cubicBezTo>
                  <a:cubicBezTo>
                    <a:pt x="4904" y="28075"/>
                    <a:pt x="1" y="41507"/>
                    <a:pt x="1" y="41507"/>
                  </a:cubicBezTo>
                  <a:lnTo>
                    <a:pt x="2862" y="42677"/>
                  </a:lnTo>
                  <a:cubicBezTo>
                    <a:pt x="2862" y="42677"/>
                    <a:pt x="10449" y="30879"/>
                    <a:pt x="12319" y="23962"/>
                  </a:cubicBezTo>
                  <a:cubicBezTo>
                    <a:pt x="13891" y="18140"/>
                    <a:pt x="15977" y="0"/>
                    <a:pt x="15977" y="0"/>
                  </a:cubicBezTo>
                  <a:close/>
                </a:path>
              </a:pathLst>
            </a:custGeom>
            <a:solidFill>
              <a:srgbClr val="00663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5" name="Google Shape;476;p28">
              <a:extLst>
                <a:ext uri="{FF2B5EF4-FFF2-40B4-BE49-F238E27FC236}">
                  <a16:creationId xmlns:a16="http://schemas.microsoft.com/office/drawing/2014/main" id="{0B9E9D1D-E0D9-CE2B-1E32-B9542693BDA4}"/>
                </a:ext>
              </a:extLst>
            </p:cNvPr>
            <p:cNvSpPr/>
            <p:nvPr/>
          </p:nvSpPr>
          <p:spPr>
            <a:xfrm>
              <a:off x="2148980" y="4247137"/>
              <a:ext cx="153460" cy="99926"/>
            </a:xfrm>
            <a:custGeom>
              <a:avLst/>
              <a:gdLst/>
              <a:ahLst/>
              <a:cxnLst/>
              <a:rect l="l" t="t" r="r" b="b"/>
              <a:pathLst>
                <a:path w="4383" h="2854" extrusionOk="0">
                  <a:moveTo>
                    <a:pt x="284" y="0"/>
                  </a:moveTo>
                  <a:lnTo>
                    <a:pt x="1" y="1403"/>
                  </a:lnTo>
                  <a:lnTo>
                    <a:pt x="3551" y="2853"/>
                  </a:lnTo>
                  <a:lnTo>
                    <a:pt x="4383" y="189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6" name="Google Shape;477;p28">
              <a:extLst>
                <a:ext uri="{FF2B5EF4-FFF2-40B4-BE49-F238E27FC236}">
                  <a16:creationId xmlns:a16="http://schemas.microsoft.com/office/drawing/2014/main" id="{BA26CAD9-CB39-F22F-E759-D35CF3F517E2}"/>
                </a:ext>
              </a:extLst>
            </p:cNvPr>
            <p:cNvSpPr/>
            <p:nvPr/>
          </p:nvSpPr>
          <p:spPr>
            <a:xfrm>
              <a:off x="2625784" y="2083314"/>
              <a:ext cx="17506" cy="22863"/>
            </a:xfrm>
            <a:custGeom>
              <a:avLst/>
              <a:gdLst/>
              <a:ahLst/>
              <a:cxnLst/>
              <a:rect l="l" t="t" r="r" b="b"/>
              <a:pathLst>
                <a:path w="500" h="653" extrusionOk="0">
                  <a:moveTo>
                    <a:pt x="207" y="0"/>
                  </a:moveTo>
                  <a:cubicBezTo>
                    <a:pt x="197" y="0"/>
                    <a:pt x="186" y="1"/>
                    <a:pt x="176" y="4"/>
                  </a:cubicBezTo>
                  <a:cubicBezTo>
                    <a:pt x="61" y="29"/>
                    <a:pt x="0" y="197"/>
                    <a:pt x="40" y="373"/>
                  </a:cubicBezTo>
                  <a:cubicBezTo>
                    <a:pt x="76" y="537"/>
                    <a:pt x="184" y="653"/>
                    <a:pt x="290" y="653"/>
                  </a:cubicBezTo>
                  <a:cubicBezTo>
                    <a:pt x="300" y="653"/>
                    <a:pt x="310" y="652"/>
                    <a:pt x="320" y="650"/>
                  </a:cubicBezTo>
                  <a:cubicBezTo>
                    <a:pt x="439" y="625"/>
                    <a:pt x="499" y="459"/>
                    <a:pt x="460" y="280"/>
                  </a:cubicBezTo>
                  <a:cubicBezTo>
                    <a:pt x="424" y="117"/>
                    <a:pt x="316" y="0"/>
                    <a:pt x="2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7" name="Google Shape;478;p28">
              <a:extLst>
                <a:ext uri="{FF2B5EF4-FFF2-40B4-BE49-F238E27FC236}">
                  <a16:creationId xmlns:a16="http://schemas.microsoft.com/office/drawing/2014/main" id="{810EE286-DB97-3155-6F41-B604BA5229D7}"/>
                </a:ext>
              </a:extLst>
            </p:cNvPr>
            <p:cNvSpPr/>
            <p:nvPr/>
          </p:nvSpPr>
          <p:spPr>
            <a:xfrm>
              <a:off x="2696300" y="2067594"/>
              <a:ext cx="17611" cy="22898"/>
            </a:xfrm>
            <a:custGeom>
              <a:avLst/>
              <a:gdLst/>
              <a:ahLst/>
              <a:cxnLst/>
              <a:rect l="l" t="t" r="r" b="b"/>
              <a:pathLst>
                <a:path w="503" h="654" extrusionOk="0">
                  <a:moveTo>
                    <a:pt x="210" y="1"/>
                  </a:moveTo>
                  <a:cubicBezTo>
                    <a:pt x="200" y="1"/>
                    <a:pt x="190" y="2"/>
                    <a:pt x="180" y="4"/>
                  </a:cubicBezTo>
                  <a:cubicBezTo>
                    <a:pt x="65" y="33"/>
                    <a:pt x="0" y="198"/>
                    <a:pt x="40" y="373"/>
                  </a:cubicBezTo>
                  <a:cubicBezTo>
                    <a:pt x="75" y="538"/>
                    <a:pt x="186" y="653"/>
                    <a:pt x="293" y="653"/>
                  </a:cubicBezTo>
                  <a:cubicBezTo>
                    <a:pt x="303" y="653"/>
                    <a:pt x="313" y="652"/>
                    <a:pt x="323" y="650"/>
                  </a:cubicBezTo>
                  <a:cubicBezTo>
                    <a:pt x="441" y="625"/>
                    <a:pt x="503" y="459"/>
                    <a:pt x="463" y="280"/>
                  </a:cubicBezTo>
                  <a:cubicBezTo>
                    <a:pt x="427" y="120"/>
                    <a:pt x="319" y="1"/>
                    <a:pt x="2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8" name="Google Shape;479;p28">
              <a:extLst>
                <a:ext uri="{FF2B5EF4-FFF2-40B4-BE49-F238E27FC236}">
                  <a16:creationId xmlns:a16="http://schemas.microsoft.com/office/drawing/2014/main" id="{9C81D655-5EC6-8ECE-5ED8-DF4EE6902880}"/>
                </a:ext>
              </a:extLst>
            </p:cNvPr>
            <p:cNvSpPr/>
            <p:nvPr/>
          </p:nvSpPr>
          <p:spPr>
            <a:xfrm>
              <a:off x="2700817" y="2060801"/>
              <a:ext cx="14110" cy="9138"/>
            </a:xfrm>
            <a:custGeom>
              <a:avLst/>
              <a:gdLst/>
              <a:ahLst/>
              <a:cxnLst/>
              <a:rect l="l" t="t" r="r" b="b"/>
              <a:pathLst>
                <a:path w="403" h="261" extrusionOk="0">
                  <a:moveTo>
                    <a:pt x="402" y="0"/>
                  </a:moveTo>
                  <a:lnTo>
                    <a:pt x="1" y="219"/>
                  </a:lnTo>
                  <a:cubicBezTo>
                    <a:pt x="46" y="249"/>
                    <a:pt x="88" y="261"/>
                    <a:pt x="126" y="261"/>
                  </a:cubicBezTo>
                  <a:cubicBezTo>
                    <a:pt x="303" y="261"/>
                    <a:pt x="402" y="1"/>
                    <a:pt x="4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89" name="Google Shape;480;p28">
              <a:extLst>
                <a:ext uri="{FF2B5EF4-FFF2-40B4-BE49-F238E27FC236}">
                  <a16:creationId xmlns:a16="http://schemas.microsoft.com/office/drawing/2014/main" id="{910B1947-995F-BCC2-EE50-5FBB7809712A}"/>
                </a:ext>
              </a:extLst>
            </p:cNvPr>
            <p:cNvSpPr/>
            <p:nvPr/>
          </p:nvSpPr>
          <p:spPr>
            <a:xfrm>
              <a:off x="2678443" y="2096759"/>
              <a:ext cx="31196" cy="44116"/>
            </a:xfrm>
            <a:custGeom>
              <a:avLst/>
              <a:gdLst/>
              <a:ahLst/>
              <a:cxnLst/>
              <a:rect l="l" t="t" r="r" b="b"/>
              <a:pathLst>
                <a:path w="891" h="1260" extrusionOk="0">
                  <a:moveTo>
                    <a:pt x="0" y="0"/>
                  </a:moveTo>
                  <a:lnTo>
                    <a:pt x="280" y="1260"/>
                  </a:lnTo>
                  <a:cubicBezTo>
                    <a:pt x="280" y="1260"/>
                    <a:pt x="283" y="1260"/>
                    <a:pt x="287" y="1260"/>
                  </a:cubicBezTo>
                  <a:cubicBezTo>
                    <a:pt x="343" y="1260"/>
                    <a:pt x="718" y="1250"/>
                    <a:pt x="890" y="998"/>
                  </a:cubicBezTo>
                  <a:cubicBezTo>
                    <a:pt x="474" y="7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D893E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0" name="Google Shape;481;p28">
              <a:extLst>
                <a:ext uri="{FF2B5EF4-FFF2-40B4-BE49-F238E27FC236}">
                  <a16:creationId xmlns:a16="http://schemas.microsoft.com/office/drawing/2014/main" id="{86AF6495-E9DA-1263-368C-46B10827D45B}"/>
                </a:ext>
              </a:extLst>
            </p:cNvPr>
            <p:cNvSpPr/>
            <p:nvPr/>
          </p:nvSpPr>
          <p:spPr>
            <a:xfrm>
              <a:off x="2620147" y="2156876"/>
              <a:ext cx="50558" cy="16176"/>
            </a:xfrm>
            <a:custGeom>
              <a:avLst/>
              <a:gdLst/>
              <a:ahLst/>
              <a:cxnLst/>
              <a:rect l="l" t="t" r="r" b="b"/>
              <a:pathLst>
                <a:path w="1444" h="462" extrusionOk="0">
                  <a:moveTo>
                    <a:pt x="59" y="0"/>
                  </a:moveTo>
                  <a:cubicBezTo>
                    <a:pt x="46" y="0"/>
                    <a:pt x="33" y="6"/>
                    <a:pt x="22" y="17"/>
                  </a:cubicBezTo>
                  <a:cubicBezTo>
                    <a:pt x="0" y="38"/>
                    <a:pt x="0" y="74"/>
                    <a:pt x="22" y="92"/>
                  </a:cubicBezTo>
                  <a:cubicBezTo>
                    <a:pt x="39" y="113"/>
                    <a:pt x="407" y="462"/>
                    <a:pt x="1022" y="462"/>
                  </a:cubicBezTo>
                  <a:cubicBezTo>
                    <a:pt x="1056" y="462"/>
                    <a:pt x="1091" y="461"/>
                    <a:pt x="1127" y="458"/>
                  </a:cubicBezTo>
                  <a:cubicBezTo>
                    <a:pt x="1213" y="451"/>
                    <a:pt x="1303" y="440"/>
                    <a:pt x="1397" y="419"/>
                  </a:cubicBezTo>
                  <a:cubicBezTo>
                    <a:pt x="1425" y="412"/>
                    <a:pt x="1443" y="383"/>
                    <a:pt x="1435" y="354"/>
                  </a:cubicBezTo>
                  <a:cubicBezTo>
                    <a:pt x="1430" y="331"/>
                    <a:pt x="1409" y="312"/>
                    <a:pt x="1386" y="312"/>
                  </a:cubicBezTo>
                  <a:cubicBezTo>
                    <a:pt x="1381" y="312"/>
                    <a:pt x="1376" y="313"/>
                    <a:pt x="1371" y="315"/>
                  </a:cubicBezTo>
                  <a:cubicBezTo>
                    <a:pt x="1249" y="341"/>
                    <a:pt x="1134" y="353"/>
                    <a:pt x="1028" y="353"/>
                  </a:cubicBezTo>
                  <a:cubicBezTo>
                    <a:pt x="448" y="353"/>
                    <a:pt x="100" y="19"/>
                    <a:pt x="97" y="17"/>
                  </a:cubicBezTo>
                  <a:cubicBezTo>
                    <a:pt x="86" y="6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1" name="Google Shape;482;p28">
              <a:extLst>
                <a:ext uri="{FF2B5EF4-FFF2-40B4-BE49-F238E27FC236}">
                  <a16:creationId xmlns:a16="http://schemas.microsoft.com/office/drawing/2014/main" id="{8455D696-DF91-DBB5-11B2-0D51F46BC5A6}"/>
                </a:ext>
              </a:extLst>
            </p:cNvPr>
            <p:cNvSpPr/>
            <p:nvPr/>
          </p:nvSpPr>
          <p:spPr>
            <a:xfrm>
              <a:off x="2484893" y="2137129"/>
              <a:ext cx="74472" cy="66174"/>
            </a:xfrm>
            <a:custGeom>
              <a:avLst/>
              <a:gdLst/>
              <a:ahLst/>
              <a:cxnLst/>
              <a:rect l="l" t="t" r="r" b="b"/>
              <a:pathLst>
                <a:path w="2127" h="1890" extrusionOk="0">
                  <a:moveTo>
                    <a:pt x="849" y="0"/>
                  </a:moveTo>
                  <a:cubicBezTo>
                    <a:pt x="800" y="0"/>
                    <a:pt x="751" y="6"/>
                    <a:pt x="701" y="17"/>
                  </a:cubicBezTo>
                  <a:cubicBezTo>
                    <a:pt x="163" y="143"/>
                    <a:pt x="1" y="742"/>
                    <a:pt x="295" y="1187"/>
                  </a:cubicBezTo>
                  <a:cubicBezTo>
                    <a:pt x="554" y="1575"/>
                    <a:pt x="966" y="1808"/>
                    <a:pt x="1344" y="1876"/>
                  </a:cubicBezTo>
                  <a:cubicBezTo>
                    <a:pt x="1393" y="1885"/>
                    <a:pt x="1441" y="1890"/>
                    <a:pt x="1485" y="1890"/>
                  </a:cubicBezTo>
                  <a:cubicBezTo>
                    <a:pt x="1948" y="1890"/>
                    <a:pt x="2126" y="1419"/>
                    <a:pt x="1943" y="954"/>
                  </a:cubicBezTo>
                  <a:cubicBezTo>
                    <a:pt x="1776" y="539"/>
                    <a:pt x="1340" y="0"/>
                    <a:pt x="849" y="0"/>
                  </a:cubicBez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2" name="Google Shape;483;p28">
              <a:extLst>
                <a:ext uri="{FF2B5EF4-FFF2-40B4-BE49-F238E27FC236}">
                  <a16:creationId xmlns:a16="http://schemas.microsoft.com/office/drawing/2014/main" id="{D4C2E7E6-6FCC-E596-E132-1C8E139E449F}"/>
                </a:ext>
              </a:extLst>
            </p:cNvPr>
            <p:cNvSpPr/>
            <p:nvPr/>
          </p:nvSpPr>
          <p:spPr>
            <a:xfrm>
              <a:off x="2594623" y="2046096"/>
              <a:ext cx="44011" cy="22968"/>
            </a:xfrm>
            <a:custGeom>
              <a:avLst/>
              <a:gdLst/>
              <a:ahLst/>
              <a:cxnLst/>
              <a:rect l="l" t="t" r="r" b="b"/>
              <a:pathLst>
                <a:path w="1257" h="656" extrusionOk="0">
                  <a:moveTo>
                    <a:pt x="1124" y="0"/>
                  </a:moveTo>
                  <a:cubicBezTo>
                    <a:pt x="990" y="0"/>
                    <a:pt x="359" y="38"/>
                    <a:pt x="37" y="485"/>
                  </a:cubicBezTo>
                  <a:cubicBezTo>
                    <a:pt x="0" y="532"/>
                    <a:pt x="11" y="600"/>
                    <a:pt x="58" y="636"/>
                  </a:cubicBezTo>
                  <a:cubicBezTo>
                    <a:pt x="69" y="639"/>
                    <a:pt x="80" y="647"/>
                    <a:pt x="90" y="650"/>
                  </a:cubicBezTo>
                  <a:cubicBezTo>
                    <a:pt x="101" y="654"/>
                    <a:pt x="112" y="656"/>
                    <a:pt x="123" y="656"/>
                  </a:cubicBezTo>
                  <a:cubicBezTo>
                    <a:pt x="155" y="656"/>
                    <a:pt x="187" y="641"/>
                    <a:pt x="209" y="611"/>
                  </a:cubicBezTo>
                  <a:cubicBezTo>
                    <a:pt x="494" y="215"/>
                    <a:pt x="1117" y="212"/>
                    <a:pt x="1144" y="212"/>
                  </a:cubicBezTo>
                  <a:cubicBezTo>
                    <a:pt x="1145" y="212"/>
                    <a:pt x="1145" y="212"/>
                    <a:pt x="1145" y="212"/>
                  </a:cubicBezTo>
                  <a:cubicBezTo>
                    <a:pt x="1148" y="212"/>
                    <a:pt x="1150" y="212"/>
                    <a:pt x="1153" y="212"/>
                  </a:cubicBezTo>
                  <a:cubicBezTo>
                    <a:pt x="1210" y="212"/>
                    <a:pt x="1253" y="163"/>
                    <a:pt x="1256" y="109"/>
                  </a:cubicBezTo>
                  <a:cubicBezTo>
                    <a:pt x="1256" y="47"/>
                    <a:pt x="1210" y="1"/>
                    <a:pt x="1149" y="1"/>
                  </a:cubicBezTo>
                  <a:cubicBezTo>
                    <a:pt x="1146" y="1"/>
                    <a:pt x="1138" y="0"/>
                    <a:pt x="112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3" name="Google Shape;484;p28">
              <a:extLst>
                <a:ext uri="{FF2B5EF4-FFF2-40B4-BE49-F238E27FC236}">
                  <a16:creationId xmlns:a16="http://schemas.microsoft.com/office/drawing/2014/main" id="{F1D6466E-BED2-CD00-C1C8-43C3242DC128}"/>
                </a:ext>
              </a:extLst>
            </p:cNvPr>
            <p:cNvSpPr/>
            <p:nvPr/>
          </p:nvSpPr>
          <p:spPr>
            <a:xfrm>
              <a:off x="2677183" y="2017490"/>
              <a:ext cx="39249" cy="11554"/>
            </a:xfrm>
            <a:custGeom>
              <a:avLst/>
              <a:gdLst/>
              <a:ahLst/>
              <a:cxnLst/>
              <a:rect l="l" t="t" r="r" b="b"/>
              <a:pathLst>
                <a:path w="1121" h="330" extrusionOk="0">
                  <a:moveTo>
                    <a:pt x="537" y="0"/>
                  </a:moveTo>
                  <a:cubicBezTo>
                    <a:pt x="265" y="0"/>
                    <a:pt x="80" y="103"/>
                    <a:pt x="69" y="111"/>
                  </a:cubicBezTo>
                  <a:cubicBezTo>
                    <a:pt x="18" y="139"/>
                    <a:pt x="0" y="204"/>
                    <a:pt x="30" y="258"/>
                  </a:cubicBezTo>
                  <a:cubicBezTo>
                    <a:pt x="49" y="292"/>
                    <a:pt x="84" y="311"/>
                    <a:pt x="122" y="311"/>
                  </a:cubicBezTo>
                  <a:cubicBezTo>
                    <a:pt x="140" y="311"/>
                    <a:pt x="159" y="306"/>
                    <a:pt x="177" y="297"/>
                  </a:cubicBezTo>
                  <a:cubicBezTo>
                    <a:pt x="188" y="290"/>
                    <a:pt x="327" y="214"/>
                    <a:pt x="535" y="214"/>
                  </a:cubicBezTo>
                  <a:cubicBezTo>
                    <a:pt x="655" y="214"/>
                    <a:pt x="798" y="239"/>
                    <a:pt x="952" y="318"/>
                  </a:cubicBezTo>
                  <a:cubicBezTo>
                    <a:pt x="969" y="326"/>
                    <a:pt x="987" y="330"/>
                    <a:pt x="1006" y="330"/>
                  </a:cubicBezTo>
                  <a:cubicBezTo>
                    <a:pt x="1042" y="326"/>
                    <a:pt x="1077" y="305"/>
                    <a:pt x="1095" y="272"/>
                  </a:cubicBezTo>
                  <a:cubicBezTo>
                    <a:pt x="1120" y="218"/>
                    <a:pt x="1099" y="154"/>
                    <a:pt x="1049" y="125"/>
                  </a:cubicBezTo>
                  <a:cubicBezTo>
                    <a:pt x="861" y="31"/>
                    <a:pt x="686" y="0"/>
                    <a:pt x="5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4" name="Google Shape;485;p28">
              <a:extLst>
                <a:ext uri="{FF2B5EF4-FFF2-40B4-BE49-F238E27FC236}">
                  <a16:creationId xmlns:a16="http://schemas.microsoft.com/office/drawing/2014/main" id="{ED8763E8-1F71-60C5-50D7-028CBFBF70F5}"/>
                </a:ext>
              </a:extLst>
            </p:cNvPr>
            <p:cNvSpPr/>
            <p:nvPr/>
          </p:nvSpPr>
          <p:spPr>
            <a:xfrm>
              <a:off x="2205911" y="4422306"/>
              <a:ext cx="41490" cy="20972"/>
            </a:xfrm>
            <a:custGeom>
              <a:avLst/>
              <a:gdLst/>
              <a:ahLst/>
              <a:cxnLst/>
              <a:rect l="l" t="t" r="r" b="b"/>
              <a:pathLst>
                <a:path w="1185" h="599" extrusionOk="0">
                  <a:moveTo>
                    <a:pt x="191" y="108"/>
                  </a:moveTo>
                  <a:cubicBezTo>
                    <a:pt x="521" y="108"/>
                    <a:pt x="959" y="144"/>
                    <a:pt x="1045" y="269"/>
                  </a:cubicBezTo>
                  <a:cubicBezTo>
                    <a:pt x="1056" y="284"/>
                    <a:pt x="1067" y="309"/>
                    <a:pt x="1049" y="352"/>
                  </a:cubicBezTo>
                  <a:cubicBezTo>
                    <a:pt x="1017" y="428"/>
                    <a:pt x="969" y="474"/>
                    <a:pt x="905" y="489"/>
                  </a:cubicBezTo>
                  <a:cubicBezTo>
                    <a:pt x="891" y="492"/>
                    <a:pt x="876" y="493"/>
                    <a:pt x="860" y="493"/>
                  </a:cubicBezTo>
                  <a:cubicBezTo>
                    <a:pt x="702" y="493"/>
                    <a:pt x="461" y="352"/>
                    <a:pt x="191" y="108"/>
                  </a:cubicBezTo>
                  <a:close/>
                  <a:moveTo>
                    <a:pt x="213" y="1"/>
                  </a:moveTo>
                  <a:cubicBezTo>
                    <a:pt x="135" y="1"/>
                    <a:pt x="78" y="3"/>
                    <a:pt x="58" y="4"/>
                  </a:cubicBezTo>
                  <a:cubicBezTo>
                    <a:pt x="33" y="7"/>
                    <a:pt x="15" y="22"/>
                    <a:pt x="8" y="40"/>
                  </a:cubicBezTo>
                  <a:cubicBezTo>
                    <a:pt x="0" y="62"/>
                    <a:pt x="8" y="83"/>
                    <a:pt x="22" y="97"/>
                  </a:cubicBezTo>
                  <a:cubicBezTo>
                    <a:pt x="221" y="292"/>
                    <a:pt x="583" y="599"/>
                    <a:pt x="859" y="599"/>
                  </a:cubicBezTo>
                  <a:cubicBezTo>
                    <a:pt x="872" y="599"/>
                    <a:pt x="885" y="598"/>
                    <a:pt x="898" y="596"/>
                  </a:cubicBezTo>
                  <a:cubicBezTo>
                    <a:pt x="909" y="596"/>
                    <a:pt x="916" y="592"/>
                    <a:pt x="926" y="592"/>
                  </a:cubicBezTo>
                  <a:cubicBezTo>
                    <a:pt x="1027" y="571"/>
                    <a:pt x="1103" y="503"/>
                    <a:pt x="1149" y="391"/>
                  </a:cubicBezTo>
                  <a:cubicBezTo>
                    <a:pt x="1185" y="309"/>
                    <a:pt x="1160" y="244"/>
                    <a:pt x="1135" y="209"/>
                  </a:cubicBezTo>
                  <a:cubicBezTo>
                    <a:pt x="1004" y="25"/>
                    <a:pt x="483" y="1"/>
                    <a:pt x="213" y="1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5" name="Google Shape;486;p28">
              <a:extLst>
                <a:ext uri="{FF2B5EF4-FFF2-40B4-BE49-F238E27FC236}">
                  <a16:creationId xmlns:a16="http://schemas.microsoft.com/office/drawing/2014/main" id="{71A36422-CA0E-17F1-D6F4-6EC7B1B65141}"/>
                </a:ext>
              </a:extLst>
            </p:cNvPr>
            <p:cNvSpPr/>
            <p:nvPr/>
          </p:nvSpPr>
          <p:spPr>
            <a:xfrm>
              <a:off x="2206051" y="4400633"/>
              <a:ext cx="35713" cy="25594"/>
            </a:xfrm>
            <a:custGeom>
              <a:avLst/>
              <a:gdLst/>
              <a:ahLst/>
              <a:cxnLst/>
              <a:rect l="l" t="t" r="r" b="b"/>
              <a:pathLst>
                <a:path w="1020" h="731" extrusionOk="0">
                  <a:moveTo>
                    <a:pt x="742" y="108"/>
                  </a:moveTo>
                  <a:cubicBezTo>
                    <a:pt x="781" y="108"/>
                    <a:pt x="814" y="122"/>
                    <a:pt x="847" y="146"/>
                  </a:cubicBezTo>
                  <a:cubicBezTo>
                    <a:pt x="905" y="189"/>
                    <a:pt x="901" y="221"/>
                    <a:pt x="890" y="246"/>
                  </a:cubicBezTo>
                  <a:cubicBezTo>
                    <a:pt x="841" y="397"/>
                    <a:pt x="431" y="580"/>
                    <a:pt x="158" y="619"/>
                  </a:cubicBezTo>
                  <a:cubicBezTo>
                    <a:pt x="281" y="436"/>
                    <a:pt x="510" y="149"/>
                    <a:pt x="704" y="113"/>
                  </a:cubicBezTo>
                  <a:cubicBezTo>
                    <a:pt x="707" y="109"/>
                    <a:pt x="715" y="109"/>
                    <a:pt x="718" y="109"/>
                  </a:cubicBezTo>
                  <a:cubicBezTo>
                    <a:pt x="726" y="108"/>
                    <a:pt x="734" y="108"/>
                    <a:pt x="742" y="108"/>
                  </a:cubicBezTo>
                  <a:close/>
                  <a:moveTo>
                    <a:pt x="737" y="1"/>
                  </a:moveTo>
                  <a:cubicBezTo>
                    <a:pt x="719" y="1"/>
                    <a:pt x="701" y="2"/>
                    <a:pt x="682" y="5"/>
                  </a:cubicBezTo>
                  <a:cubicBezTo>
                    <a:pt x="359" y="66"/>
                    <a:pt x="22" y="626"/>
                    <a:pt x="8" y="651"/>
                  </a:cubicBezTo>
                  <a:cubicBezTo>
                    <a:pt x="1" y="666"/>
                    <a:pt x="1" y="687"/>
                    <a:pt x="8" y="706"/>
                  </a:cubicBezTo>
                  <a:cubicBezTo>
                    <a:pt x="18" y="720"/>
                    <a:pt x="36" y="730"/>
                    <a:pt x="54" y="730"/>
                  </a:cubicBezTo>
                  <a:cubicBezTo>
                    <a:pt x="79" y="730"/>
                    <a:pt x="108" y="730"/>
                    <a:pt x="137" y="727"/>
                  </a:cubicBezTo>
                  <a:cubicBezTo>
                    <a:pt x="417" y="694"/>
                    <a:pt x="915" y="505"/>
                    <a:pt x="995" y="282"/>
                  </a:cubicBezTo>
                  <a:cubicBezTo>
                    <a:pt x="1008" y="235"/>
                    <a:pt x="1020" y="142"/>
                    <a:pt x="915" y="59"/>
                  </a:cubicBezTo>
                  <a:cubicBezTo>
                    <a:pt x="862" y="20"/>
                    <a:pt x="802" y="1"/>
                    <a:pt x="737" y="1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6" name="Google Shape;487;p28">
              <a:extLst>
                <a:ext uri="{FF2B5EF4-FFF2-40B4-BE49-F238E27FC236}">
                  <a16:creationId xmlns:a16="http://schemas.microsoft.com/office/drawing/2014/main" id="{C5596A17-F8DC-1824-B783-488DA90F67C1}"/>
                </a:ext>
              </a:extLst>
            </p:cNvPr>
            <p:cNvSpPr/>
            <p:nvPr/>
          </p:nvSpPr>
          <p:spPr>
            <a:xfrm>
              <a:off x="2753336" y="4612390"/>
              <a:ext cx="49683" cy="20202"/>
            </a:xfrm>
            <a:custGeom>
              <a:avLst/>
              <a:gdLst/>
              <a:ahLst/>
              <a:cxnLst/>
              <a:rect l="l" t="t" r="r" b="b"/>
              <a:pathLst>
                <a:path w="1419" h="577" extrusionOk="0">
                  <a:moveTo>
                    <a:pt x="1163" y="106"/>
                  </a:moveTo>
                  <a:cubicBezTo>
                    <a:pt x="1206" y="106"/>
                    <a:pt x="1239" y="113"/>
                    <a:pt x="1264" y="128"/>
                  </a:cubicBezTo>
                  <a:cubicBezTo>
                    <a:pt x="1286" y="138"/>
                    <a:pt x="1297" y="156"/>
                    <a:pt x="1300" y="185"/>
                  </a:cubicBezTo>
                  <a:cubicBezTo>
                    <a:pt x="1307" y="257"/>
                    <a:pt x="1286" y="315"/>
                    <a:pt x="1239" y="358"/>
                  </a:cubicBezTo>
                  <a:cubicBezTo>
                    <a:pt x="1157" y="431"/>
                    <a:pt x="990" y="467"/>
                    <a:pt x="761" y="467"/>
                  </a:cubicBezTo>
                  <a:cubicBezTo>
                    <a:pt x="608" y="467"/>
                    <a:pt x="428" y="451"/>
                    <a:pt x="227" y="418"/>
                  </a:cubicBezTo>
                  <a:cubicBezTo>
                    <a:pt x="539" y="267"/>
                    <a:pt x="952" y="106"/>
                    <a:pt x="1163" y="106"/>
                  </a:cubicBezTo>
                  <a:close/>
                  <a:moveTo>
                    <a:pt x="1170" y="0"/>
                  </a:moveTo>
                  <a:cubicBezTo>
                    <a:pt x="804" y="0"/>
                    <a:pt x="123" y="350"/>
                    <a:pt x="33" y="393"/>
                  </a:cubicBezTo>
                  <a:cubicBezTo>
                    <a:pt x="15" y="404"/>
                    <a:pt x="0" y="426"/>
                    <a:pt x="5" y="451"/>
                  </a:cubicBezTo>
                  <a:cubicBezTo>
                    <a:pt x="8" y="472"/>
                    <a:pt x="26" y="490"/>
                    <a:pt x="48" y="494"/>
                  </a:cubicBezTo>
                  <a:cubicBezTo>
                    <a:pt x="242" y="533"/>
                    <a:pt x="510" y="576"/>
                    <a:pt x="762" y="576"/>
                  </a:cubicBezTo>
                  <a:cubicBezTo>
                    <a:pt x="988" y="576"/>
                    <a:pt x="1193" y="540"/>
                    <a:pt x="1311" y="436"/>
                  </a:cubicBezTo>
                  <a:cubicBezTo>
                    <a:pt x="1386" y="368"/>
                    <a:pt x="1418" y="282"/>
                    <a:pt x="1408" y="174"/>
                  </a:cubicBezTo>
                  <a:cubicBezTo>
                    <a:pt x="1400" y="110"/>
                    <a:pt x="1372" y="63"/>
                    <a:pt x="1318" y="30"/>
                  </a:cubicBezTo>
                  <a:cubicBezTo>
                    <a:pt x="1279" y="9"/>
                    <a:pt x="1229" y="0"/>
                    <a:pt x="1170" y="0"/>
                  </a:cubicBez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7" name="Google Shape;488;p28">
              <a:extLst>
                <a:ext uri="{FF2B5EF4-FFF2-40B4-BE49-F238E27FC236}">
                  <a16:creationId xmlns:a16="http://schemas.microsoft.com/office/drawing/2014/main" id="{DBAA247E-1513-845D-C9AA-BC0601E249DA}"/>
                </a:ext>
              </a:extLst>
            </p:cNvPr>
            <p:cNvSpPr/>
            <p:nvPr/>
          </p:nvSpPr>
          <p:spPr>
            <a:xfrm>
              <a:off x="2753476" y="4593763"/>
              <a:ext cx="30811" cy="36063"/>
            </a:xfrm>
            <a:custGeom>
              <a:avLst/>
              <a:gdLst/>
              <a:ahLst/>
              <a:cxnLst/>
              <a:rect l="l" t="t" r="r" b="b"/>
              <a:pathLst>
                <a:path w="880" h="1030" extrusionOk="0">
                  <a:moveTo>
                    <a:pt x="629" y="110"/>
                  </a:moveTo>
                  <a:cubicBezTo>
                    <a:pt x="725" y="121"/>
                    <a:pt x="733" y="161"/>
                    <a:pt x="733" y="171"/>
                  </a:cubicBezTo>
                  <a:cubicBezTo>
                    <a:pt x="758" y="325"/>
                    <a:pt x="395" y="710"/>
                    <a:pt x="119" y="878"/>
                  </a:cubicBezTo>
                  <a:cubicBezTo>
                    <a:pt x="147" y="699"/>
                    <a:pt x="223" y="337"/>
                    <a:pt x="410" y="179"/>
                  </a:cubicBezTo>
                  <a:cubicBezTo>
                    <a:pt x="467" y="132"/>
                    <a:pt x="528" y="110"/>
                    <a:pt x="596" y="110"/>
                  </a:cubicBezTo>
                  <a:close/>
                  <a:moveTo>
                    <a:pt x="599" y="0"/>
                  </a:moveTo>
                  <a:cubicBezTo>
                    <a:pt x="503" y="0"/>
                    <a:pt x="416" y="33"/>
                    <a:pt x="341" y="96"/>
                  </a:cubicBezTo>
                  <a:cubicBezTo>
                    <a:pt x="54" y="333"/>
                    <a:pt x="4" y="943"/>
                    <a:pt x="1" y="968"/>
                  </a:cubicBezTo>
                  <a:cubicBezTo>
                    <a:pt x="1" y="990"/>
                    <a:pt x="8" y="1008"/>
                    <a:pt x="26" y="1019"/>
                  </a:cubicBezTo>
                  <a:cubicBezTo>
                    <a:pt x="33" y="1026"/>
                    <a:pt x="44" y="1029"/>
                    <a:pt x="54" y="1029"/>
                  </a:cubicBezTo>
                  <a:cubicBezTo>
                    <a:pt x="61" y="1029"/>
                    <a:pt x="69" y="1026"/>
                    <a:pt x="76" y="1022"/>
                  </a:cubicBezTo>
                  <a:cubicBezTo>
                    <a:pt x="349" y="900"/>
                    <a:pt x="879" y="412"/>
                    <a:pt x="841" y="157"/>
                  </a:cubicBezTo>
                  <a:cubicBezTo>
                    <a:pt x="829" y="96"/>
                    <a:pt x="786" y="20"/>
                    <a:pt x="639" y="2"/>
                  </a:cubicBezTo>
                  <a:cubicBezTo>
                    <a:pt x="625" y="1"/>
                    <a:pt x="612" y="0"/>
                    <a:pt x="599" y="0"/>
                  </a:cubicBez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8" name="Google Shape;489;p28">
              <a:extLst>
                <a:ext uri="{FF2B5EF4-FFF2-40B4-BE49-F238E27FC236}">
                  <a16:creationId xmlns:a16="http://schemas.microsoft.com/office/drawing/2014/main" id="{1F8119A2-9202-0909-9CA4-4BC6B54533A4}"/>
                </a:ext>
              </a:extLst>
            </p:cNvPr>
            <p:cNvSpPr/>
            <p:nvPr/>
          </p:nvSpPr>
          <p:spPr>
            <a:xfrm>
              <a:off x="2630301" y="2076522"/>
              <a:ext cx="14005" cy="9138"/>
            </a:xfrm>
            <a:custGeom>
              <a:avLst/>
              <a:gdLst/>
              <a:ahLst/>
              <a:cxnLst/>
              <a:rect l="l" t="t" r="r" b="b"/>
              <a:pathLst>
                <a:path w="400" h="261" extrusionOk="0">
                  <a:moveTo>
                    <a:pt x="399" y="0"/>
                  </a:moveTo>
                  <a:lnTo>
                    <a:pt x="1" y="219"/>
                  </a:lnTo>
                  <a:cubicBezTo>
                    <a:pt x="46" y="248"/>
                    <a:pt x="87" y="260"/>
                    <a:pt x="125" y="260"/>
                  </a:cubicBezTo>
                  <a:cubicBezTo>
                    <a:pt x="302" y="260"/>
                    <a:pt x="399" y="0"/>
                    <a:pt x="39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99" name="Google Shape;490;p28">
              <a:extLst>
                <a:ext uri="{FF2B5EF4-FFF2-40B4-BE49-F238E27FC236}">
                  <a16:creationId xmlns:a16="http://schemas.microsoft.com/office/drawing/2014/main" id="{9D3975F9-0DF2-2A68-6C8D-2344682A9E75}"/>
                </a:ext>
              </a:extLst>
            </p:cNvPr>
            <p:cNvSpPr/>
            <p:nvPr/>
          </p:nvSpPr>
          <p:spPr>
            <a:xfrm>
              <a:off x="2470853" y="2821103"/>
              <a:ext cx="346484" cy="35853"/>
            </a:xfrm>
            <a:custGeom>
              <a:avLst/>
              <a:gdLst/>
              <a:ahLst/>
              <a:cxnLst/>
              <a:rect l="l" t="t" r="r" b="b"/>
              <a:pathLst>
                <a:path w="9896" h="1024" extrusionOk="0">
                  <a:moveTo>
                    <a:pt x="416" y="1"/>
                  </a:moveTo>
                  <a:cubicBezTo>
                    <a:pt x="348" y="1"/>
                    <a:pt x="287" y="30"/>
                    <a:pt x="265" y="73"/>
                  </a:cubicBezTo>
                  <a:lnTo>
                    <a:pt x="32" y="895"/>
                  </a:lnTo>
                  <a:cubicBezTo>
                    <a:pt x="0" y="959"/>
                    <a:pt x="75" y="1024"/>
                    <a:pt x="183" y="1024"/>
                  </a:cubicBezTo>
                  <a:lnTo>
                    <a:pt x="9652" y="1024"/>
                  </a:lnTo>
                  <a:cubicBezTo>
                    <a:pt x="9734" y="1024"/>
                    <a:pt x="9802" y="984"/>
                    <a:pt x="9806" y="931"/>
                  </a:cubicBezTo>
                  <a:lnTo>
                    <a:pt x="9889" y="108"/>
                  </a:lnTo>
                  <a:cubicBezTo>
                    <a:pt x="9895" y="51"/>
                    <a:pt x="9824" y="1"/>
                    <a:pt x="9734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0" name="Google Shape;491;p28">
              <a:extLst>
                <a:ext uri="{FF2B5EF4-FFF2-40B4-BE49-F238E27FC236}">
                  <a16:creationId xmlns:a16="http://schemas.microsoft.com/office/drawing/2014/main" id="{713153E4-5FCC-9ACE-C15B-60DFDB6A55BC}"/>
                </a:ext>
              </a:extLst>
            </p:cNvPr>
            <p:cNvSpPr/>
            <p:nvPr/>
          </p:nvSpPr>
          <p:spPr>
            <a:xfrm>
              <a:off x="2513323" y="2818617"/>
              <a:ext cx="19397" cy="41490"/>
            </a:xfrm>
            <a:custGeom>
              <a:avLst/>
              <a:gdLst/>
              <a:ahLst/>
              <a:cxnLst/>
              <a:rect l="l" t="t" r="r" b="b"/>
              <a:pathLst>
                <a:path w="554" h="1185" extrusionOk="0">
                  <a:moveTo>
                    <a:pt x="215" y="0"/>
                  </a:moveTo>
                  <a:cubicBezTo>
                    <a:pt x="165" y="0"/>
                    <a:pt x="122" y="25"/>
                    <a:pt x="119" y="58"/>
                  </a:cubicBezTo>
                  <a:lnTo>
                    <a:pt x="3" y="1127"/>
                  </a:lnTo>
                  <a:cubicBezTo>
                    <a:pt x="0" y="1160"/>
                    <a:pt x="36" y="1185"/>
                    <a:pt x="86" y="1185"/>
                  </a:cubicBezTo>
                  <a:lnTo>
                    <a:pt x="338" y="1185"/>
                  </a:lnTo>
                  <a:cubicBezTo>
                    <a:pt x="384" y="1185"/>
                    <a:pt x="431" y="1160"/>
                    <a:pt x="431" y="1127"/>
                  </a:cubicBezTo>
                  <a:lnTo>
                    <a:pt x="550" y="58"/>
                  </a:lnTo>
                  <a:cubicBezTo>
                    <a:pt x="553" y="25"/>
                    <a:pt x="513" y="0"/>
                    <a:pt x="467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1" name="Google Shape;492;p28">
              <a:extLst>
                <a:ext uri="{FF2B5EF4-FFF2-40B4-BE49-F238E27FC236}">
                  <a16:creationId xmlns:a16="http://schemas.microsoft.com/office/drawing/2014/main" id="{C7D0069B-8D1A-26B9-6045-D9446208A235}"/>
                </a:ext>
              </a:extLst>
            </p:cNvPr>
            <p:cNvSpPr/>
            <p:nvPr/>
          </p:nvSpPr>
          <p:spPr>
            <a:xfrm>
              <a:off x="2513323" y="2818617"/>
              <a:ext cx="19257" cy="41490"/>
            </a:xfrm>
            <a:custGeom>
              <a:avLst/>
              <a:gdLst/>
              <a:ahLst/>
              <a:cxnLst/>
              <a:rect l="l" t="t" r="r" b="b"/>
              <a:pathLst>
                <a:path w="550" h="1185" extrusionOk="0">
                  <a:moveTo>
                    <a:pt x="215" y="0"/>
                  </a:moveTo>
                  <a:cubicBezTo>
                    <a:pt x="165" y="0"/>
                    <a:pt x="122" y="25"/>
                    <a:pt x="119" y="58"/>
                  </a:cubicBezTo>
                  <a:lnTo>
                    <a:pt x="3" y="1127"/>
                  </a:lnTo>
                  <a:lnTo>
                    <a:pt x="3" y="1131"/>
                  </a:lnTo>
                  <a:cubicBezTo>
                    <a:pt x="0" y="1160"/>
                    <a:pt x="40" y="1185"/>
                    <a:pt x="86" y="1185"/>
                  </a:cubicBezTo>
                  <a:lnTo>
                    <a:pt x="338" y="1185"/>
                  </a:lnTo>
                  <a:cubicBezTo>
                    <a:pt x="384" y="1185"/>
                    <a:pt x="431" y="1160"/>
                    <a:pt x="431" y="1127"/>
                  </a:cubicBezTo>
                  <a:lnTo>
                    <a:pt x="550" y="58"/>
                  </a:lnTo>
                  <a:lnTo>
                    <a:pt x="550" y="54"/>
                  </a:lnTo>
                  <a:cubicBezTo>
                    <a:pt x="550" y="25"/>
                    <a:pt x="513" y="0"/>
                    <a:pt x="467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2" name="Google Shape;493;p28">
              <a:extLst>
                <a:ext uri="{FF2B5EF4-FFF2-40B4-BE49-F238E27FC236}">
                  <a16:creationId xmlns:a16="http://schemas.microsoft.com/office/drawing/2014/main" id="{2AB6F44B-D021-78C9-8916-2D753C384AD5}"/>
                </a:ext>
              </a:extLst>
            </p:cNvPr>
            <p:cNvSpPr/>
            <p:nvPr/>
          </p:nvSpPr>
          <p:spPr>
            <a:xfrm>
              <a:off x="2772348" y="2818617"/>
              <a:ext cx="19467" cy="41490"/>
            </a:xfrm>
            <a:custGeom>
              <a:avLst/>
              <a:gdLst/>
              <a:ahLst/>
              <a:cxnLst/>
              <a:rect l="l" t="t" r="r" b="b"/>
              <a:pathLst>
                <a:path w="556" h="1185" extrusionOk="0">
                  <a:moveTo>
                    <a:pt x="219" y="0"/>
                  </a:moveTo>
                  <a:cubicBezTo>
                    <a:pt x="168" y="0"/>
                    <a:pt x="125" y="25"/>
                    <a:pt x="122" y="58"/>
                  </a:cubicBezTo>
                  <a:lnTo>
                    <a:pt x="3" y="1127"/>
                  </a:lnTo>
                  <a:cubicBezTo>
                    <a:pt x="0" y="1160"/>
                    <a:pt x="39" y="1185"/>
                    <a:pt x="90" y="1185"/>
                  </a:cubicBezTo>
                  <a:lnTo>
                    <a:pt x="337" y="1185"/>
                  </a:lnTo>
                  <a:cubicBezTo>
                    <a:pt x="388" y="1185"/>
                    <a:pt x="431" y="1160"/>
                    <a:pt x="434" y="1127"/>
                  </a:cubicBezTo>
                  <a:lnTo>
                    <a:pt x="552" y="58"/>
                  </a:lnTo>
                  <a:cubicBezTo>
                    <a:pt x="556" y="25"/>
                    <a:pt x="517" y="0"/>
                    <a:pt x="46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3" name="Google Shape;494;p28">
              <a:extLst>
                <a:ext uri="{FF2B5EF4-FFF2-40B4-BE49-F238E27FC236}">
                  <a16:creationId xmlns:a16="http://schemas.microsoft.com/office/drawing/2014/main" id="{9A90B24C-03CA-BE75-AA05-A00AD4234913}"/>
                </a:ext>
              </a:extLst>
            </p:cNvPr>
            <p:cNvSpPr/>
            <p:nvPr/>
          </p:nvSpPr>
          <p:spPr>
            <a:xfrm>
              <a:off x="2643396" y="2818617"/>
              <a:ext cx="19362" cy="41490"/>
            </a:xfrm>
            <a:custGeom>
              <a:avLst/>
              <a:gdLst/>
              <a:ahLst/>
              <a:cxnLst/>
              <a:rect l="l" t="t" r="r" b="b"/>
              <a:pathLst>
                <a:path w="553" h="1185" extrusionOk="0">
                  <a:moveTo>
                    <a:pt x="216" y="0"/>
                  </a:moveTo>
                  <a:cubicBezTo>
                    <a:pt x="165" y="0"/>
                    <a:pt x="122" y="25"/>
                    <a:pt x="118" y="58"/>
                  </a:cubicBezTo>
                  <a:lnTo>
                    <a:pt x="4" y="1127"/>
                  </a:lnTo>
                  <a:cubicBezTo>
                    <a:pt x="0" y="1160"/>
                    <a:pt x="36" y="1185"/>
                    <a:pt x="87" y="1185"/>
                  </a:cubicBezTo>
                  <a:lnTo>
                    <a:pt x="337" y="1185"/>
                  </a:lnTo>
                  <a:cubicBezTo>
                    <a:pt x="384" y="1185"/>
                    <a:pt x="431" y="1160"/>
                    <a:pt x="435" y="1127"/>
                  </a:cubicBezTo>
                  <a:lnTo>
                    <a:pt x="549" y="58"/>
                  </a:lnTo>
                  <a:cubicBezTo>
                    <a:pt x="553" y="25"/>
                    <a:pt x="517" y="0"/>
                    <a:pt x="466" y="0"/>
                  </a:cubicBezTo>
                  <a:close/>
                </a:path>
              </a:pathLst>
            </a:custGeom>
            <a:solidFill>
              <a:srgbClr val="407B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4" name="Google Shape;495;p28">
              <a:extLst>
                <a:ext uri="{FF2B5EF4-FFF2-40B4-BE49-F238E27FC236}">
                  <a16:creationId xmlns:a16="http://schemas.microsoft.com/office/drawing/2014/main" id="{9BCD6CFF-D56E-5751-03E9-ED27B5F6FB95}"/>
                </a:ext>
              </a:extLst>
            </p:cNvPr>
            <p:cNvSpPr/>
            <p:nvPr/>
          </p:nvSpPr>
          <p:spPr>
            <a:xfrm>
              <a:off x="2475381" y="2091484"/>
              <a:ext cx="1013577" cy="907769"/>
            </a:xfrm>
            <a:custGeom>
              <a:avLst/>
              <a:gdLst/>
              <a:ahLst/>
              <a:cxnLst/>
              <a:rect l="l" t="t" r="r" b="b"/>
              <a:pathLst>
                <a:path w="28949" h="25927" extrusionOk="0">
                  <a:moveTo>
                    <a:pt x="27853" y="1"/>
                  </a:moveTo>
                  <a:lnTo>
                    <a:pt x="8130" y="5173"/>
                  </a:lnTo>
                  <a:lnTo>
                    <a:pt x="9221" y="6009"/>
                  </a:lnTo>
                  <a:lnTo>
                    <a:pt x="28948" y="837"/>
                  </a:lnTo>
                  <a:lnTo>
                    <a:pt x="27853" y="1"/>
                  </a:lnTo>
                  <a:close/>
                  <a:moveTo>
                    <a:pt x="12606" y="8594"/>
                  </a:moveTo>
                  <a:lnTo>
                    <a:pt x="10908" y="10815"/>
                  </a:lnTo>
                  <a:lnTo>
                    <a:pt x="3163" y="20948"/>
                  </a:lnTo>
                  <a:lnTo>
                    <a:pt x="1" y="25090"/>
                  </a:lnTo>
                  <a:lnTo>
                    <a:pt x="1091" y="25927"/>
                  </a:lnTo>
                  <a:lnTo>
                    <a:pt x="13697" y="9430"/>
                  </a:lnTo>
                  <a:lnTo>
                    <a:pt x="12606" y="8594"/>
                  </a:lnTo>
                  <a:close/>
                </a:path>
              </a:pathLst>
            </a:custGeom>
            <a:solidFill>
              <a:srgbClr val="A0C0BD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5" name="Google Shape;496;p28">
              <a:extLst>
                <a:ext uri="{FF2B5EF4-FFF2-40B4-BE49-F238E27FC236}">
                  <a16:creationId xmlns:a16="http://schemas.microsoft.com/office/drawing/2014/main" id="{A46E5DCB-A400-49D3-AE6A-7FB2FE575EC6}"/>
                </a:ext>
              </a:extLst>
            </p:cNvPr>
            <p:cNvSpPr/>
            <p:nvPr/>
          </p:nvSpPr>
          <p:spPr>
            <a:xfrm>
              <a:off x="2509787" y="2116997"/>
              <a:ext cx="982031" cy="1171798"/>
            </a:xfrm>
            <a:custGeom>
              <a:avLst/>
              <a:gdLst/>
              <a:ahLst/>
              <a:cxnLst/>
              <a:rect l="l" t="t" r="r" b="b"/>
              <a:pathLst>
                <a:path w="28048" h="33468" extrusionOk="0">
                  <a:moveTo>
                    <a:pt x="27857" y="0"/>
                  </a:moveTo>
                  <a:lnTo>
                    <a:pt x="8130" y="5172"/>
                  </a:lnTo>
                  <a:lnTo>
                    <a:pt x="12606" y="8593"/>
                  </a:lnTo>
                  <a:lnTo>
                    <a:pt x="0" y="25090"/>
                  </a:lnTo>
                  <a:lnTo>
                    <a:pt x="10962" y="33467"/>
                  </a:lnTo>
                  <a:lnTo>
                    <a:pt x="23572" y="16971"/>
                  </a:lnTo>
                  <a:lnTo>
                    <a:pt x="28048" y="20390"/>
                  </a:lnTo>
                  <a:lnTo>
                    <a:pt x="28048" y="20390"/>
                  </a:lnTo>
                  <a:lnTo>
                    <a:pt x="27857" y="0"/>
                  </a:lnTo>
                  <a:close/>
                </a:path>
              </a:pathLst>
            </a:custGeom>
            <a:solidFill>
              <a:srgbClr val="FFE599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6" name="Google Shape;497;p28">
              <a:extLst>
                <a:ext uri="{FF2B5EF4-FFF2-40B4-BE49-F238E27FC236}">
                  <a16:creationId xmlns:a16="http://schemas.microsoft.com/office/drawing/2014/main" id="{30F1F925-4314-4F09-8D66-852F61B56275}"/>
                </a:ext>
              </a:extLst>
            </p:cNvPr>
            <p:cNvSpPr/>
            <p:nvPr/>
          </p:nvSpPr>
          <p:spPr>
            <a:xfrm>
              <a:off x="3247996" y="2515617"/>
              <a:ext cx="9663" cy="52449"/>
            </a:xfrm>
            <a:custGeom>
              <a:avLst/>
              <a:gdLst/>
              <a:ahLst/>
              <a:cxnLst/>
              <a:rect l="l" t="t" r="r" b="b"/>
              <a:pathLst>
                <a:path w="276" h="1498" extrusionOk="0">
                  <a:moveTo>
                    <a:pt x="0" y="0"/>
                  </a:moveTo>
                  <a:lnTo>
                    <a:pt x="14" y="1497"/>
                  </a:lnTo>
                  <a:lnTo>
                    <a:pt x="276" y="1494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7" name="Google Shape;498;p28">
              <a:extLst>
                <a:ext uri="{FF2B5EF4-FFF2-40B4-BE49-F238E27FC236}">
                  <a16:creationId xmlns:a16="http://schemas.microsoft.com/office/drawing/2014/main" id="{C9767E0B-1D87-3875-A93A-DF9DB458F96D}"/>
                </a:ext>
              </a:extLst>
            </p:cNvPr>
            <p:cNvSpPr/>
            <p:nvPr/>
          </p:nvSpPr>
          <p:spPr>
            <a:xfrm>
              <a:off x="3246315" y="2340798"/>
              <a:ext cx="10364" cy="125065"/>
            </a:xfrm>
            <a:custGeom>
              <a:avLst/>
              <a:gdLst/>
              <a:ahLst/>
              <a:cxnLst/>
              <a:rect l="l" t="t" r="r" b="b"/>
              <a:pathLst>
                <a:path w="296" h="3572" extrusionOk="0">
                  <a:moveTo>
                    <a:pt x="264" y="0"/>
                  </a:moveTo>
                  <a:lnTo>
                    <a:pt x="1" y="4"/>
                  </a:lnTo>
                  <a:lnTo>
                    <a:pt x="34" y="3572"/>
                  </a:lnTo>
                  <a:lnTo>
                    <a:pt x="295" y="3572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8" name="Google Shape;499;p28">
              <a:extLst>
                <a:ext uri="{FF2B5EF4-FFF2-40B4-BE49-F238E27FC236}">
                  <a16:creationId xmlns:a16="http://schemas.microsoft.com/office/drawing/2014/main" id="{CEDCF692-0FAE-CC89-EB89-EB748B5A28F5}"/>
                </a:ext>
              </a:extLst>
            </p:cNvPr>
            <p:cNvSpPr/>
            <p:nvPr/>
          </p:nvSpPr>
          <p:spPr>
            <a:xfrm>
              <a:off x="3105459" y="2917633"/>
              <a:ext cx="72581" cy="85501"/>
            </a:xfrm>
            <a:custGeom>
              <a:avLst/>
              <a:gdLst/>
              <a:ahLst/>
              <a:cxnLst/>
              <a:rect l="l" t="t" r="r" b="b"/>
              <a:pathLst>
                <a:path w="2073" h="2442" extrusionOk="0">
                  <a:moveTo>
                    <a:pt x="1375" y="0"/>
                  </a:moveTo>
                  <a:lnTo>
                    <a:pt x="1" y="1486"/>
                  </a:lnTo>
                  <a:lnTo>
                    <a:pt x="539" y="2441"/>
                  </a:lnTo>
                  <a:lnTo>
                    <a:pt x="2072" y="719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09" name="Google Shape;500;p28">
              <a:extLst>
                <a:ext uri="{FF2B5EF4-FFF2-40B4-BE49-F238E27FC236}">
                  <a16:creationId xmlns:a16="http://schemas.microsoft.com/office/drawing/2014/main" id="{CEC453EF-F0E4-E91B-18E7-D2173BD4DF38}"/>
                </a:ext>
              </a:extLst>
            </p:cNvPr>
            <p:cNvSpPr/>
            <p:nvPr/>
          </p:nvSpPr>
          <p:spPr>
            <a:xfrm>
              <a:off x="2592592" y="2194375"/>
              <a:ext cx="843906" cy="1008185"/>
            </a:xfrm>
            <a:custGeom>
              <a:avLst/>
              <a:gdLst/>
              <a:ahLst/>
              <a:cxnLst/>
              <a:rect l="l" t="t" r="r" b="b"/>
              <a:pathLst>
                <a:path w="24103" h="28795" extrusionOk="0">
                  <a:moveTo>
                    <a:pt x="23213" y="181"/>
                  </a:moveTo>
                  <a:cubicBezTo>
                    <a:pt x="23342" y="181"/>
                    <a:pt x="23468" y="224"/>
                    <a:pt x="23572" y="302"/>
                  </a:cubicBezTo>
                  <a:cubicBezTo>
                    <a:pt x="23715" y="413"/>
                    <a:pt x="23801" y="582"/>
                    <a:pt x="23801" y="766"/>
                  </a:cubicBezTo>
                  <a:lnTo>
                    <a:pt x="23920" y="13475"/>
                  </a:lnTo>
                  <a:cubicBezTo>
                    <a:pt x="23924" y="13705"/>
                    <a:pt x="23801" y="13906"/>
                    <a:pt x="23594" y="14007"/>
                  </a:cubicBezTo>
                  <a:cubicBezTo>
                    <a:pt x="23508" y="14050"/>
                    <a:pt x="23418" y="14071"/>
                    <a:pt x="23328" y="14071"/>
                  </a:cubicBezTo>
                  <a:cubicBezTo>
                    <a:pt x="23203" y="14071"/>
                    <a:pt x="23080" y="14032"/>
                    <a:pt x="22973" y="13949"/>
                  </a:cubicBezTo>
                  <a:lnTo>
                    <a:pt x="21497" y="12822"/>
                  </a:lnTo>
                  <a:cubicBezTo>
                    <a:pt x="21357" y="12715"/>
                    <a:pt x="21192" y="12664"/>
                    <a:pt x="21031" y="12664"/>
                  </a:cubicBezTo>
                  <a:cubicBezTo>
                    <a:pt x="20798" y="12664"/>
                    <a:pt x="20568" y="12768"/>
                    <a:pt x="20417" y="12965"/>
                  </a:cubicBezTo>
                  <a:lnTo>
                    <a:pt x="8637" y="28382"/>
                  </a:lnTo>
                  <a:cubicBezTo>
                    <a:pt x="8519" y="28532"/>
                    <a:pt x="8343" y="28612"/>
                    <a:pt x="8166" y="28612"/>
                  </a:cubicBezTo>
                  <a:cubicBezTo>
                    <a:pt x="8041" y="28612"/>
                    <a:pt x="7916" y="28572"/>
                    <a:pt x="7808" y="28493"/>
                  </a:cubicBezTo>
                  <a:lnTo>
                    <a:pt x="511" y="22915"/>
                  </a:lnTo>
                  <a:cubicBezTo>
                    <a:pt x="252" y="22718"/>
                    <a:pt x="202" y="22348"/>
                    <a:pt x="400" y="22090"/>
                  </a:cubicBezTo>
                  <a:lnTo>
                    <a:pt x="12183" y="6673"/>
                  </a:lnTo>
                  <a:cubicBezTo>
                    <a:pt x="12438" y="6336"/>
                    <a:pt x="12374" y="5852"/>
                    <a:pt x="12036" y="5593"/>
                  </a:cubicBezTo>
                  <a:lnTo>
                    <a:pt x="10561" y="4462"/>
                  </a:lnTo>
                  <a:cubicBezTo>
                    <a:pt x="10378" y="4323"/>
                    <a:pt x="10295" y="4107"/>
                    <a:pt x="10341" y="3881"/>
                  </a:cubicBezTo>
                  <a:cubicBezTo>
                    <a:pt x="10384" y="3655"/>
                    <a:pt x="10546" y="3483"/>
                    <a:pt x="10769" y="3425"/>
                  </a:cubicBezTo>
                  <a:lnTo>
                    <a:pt x="23062" y="202"/>
                  </a:lnTo>
                  <a:cubicBezTo>
                    <a:pt x="23112" y="188"/>
                    <a:pt x="23163" y="181"/>
                    <a:pt x="23213" y="181"/>
                  </a:cubicBezTo>
                  <a:close/>
                  <a:moveTo>
                    <a:pt x="23213" y="1"/>
                  </a:moveTo>
                  <a:cubicBezTo>
                    <a:pt x="23148" y="1"/>
                    <a:pt x="23084" y="9"/>
                    <a:pt x="23016" y="26"/>
                  </a:cubicBezTo>
                  <a:lnTo>
                    <a:pt x="10722" y="3249"/>
                  </a:lnTo>
                  <a:cubicBezTo>
                    <a:pt x="10435" y="3325"/>
                    <a:pt x="10220" y="3554"/>
                    <a:pt x="10162" y="3845"/>
                  </a:cubicBezTo>
                  <a:cubicBezTo>
                    <a:pt x="10105" y="4136"/>
                    <a:pt x="10217" y="4427"/>
                    <a:pt x="10449" y="4606"/>
                  </a:cubicBezTo>
                  <a:lnTo>
                    <a:pt x="11928" y="5737"/>
                  </a:lnTo>
                  <a:cubicBezTo>
                    <a:pt x="12187" y="5934"/>
                    <a:pt x="12237" y="6304"/>
                    <a:pt x="12039" y="6562"/>
                  </a:cubicBezTo>
                  <a:lnTo>
                    <a:pt x="256" y="21979"/>
                  </a:lnTo>
                  <a:cubicBezTo>
                    <a:pt x="1" y="22315"/>
                    <a:pt x="65" y="22800"/>
                    <a:pt x="403" y="23059"/>
                  </a:cubicBezTo>
                  <a:lnTo>
                    <a:pt x="7700" y="28637"/>
                  </a:lnTo>
                  <a:cubicBezTo>
                    <a:pt x="7836" y="28741"/>
                    <a:pt x="8002" y="28794"/>
                    <a:pt x="8166" y="28794"/>
                  </a:cubicBezTo>
                  <a:cubicBezTo>
                    <a:pt x="8396" y="28794"/>
                    <a:pt x="8626" y="28690"/>
                    <a:pt x="8780" y="28489"/>
                  </a:cubicBezTo>
                  <a:lnTo>
                    <a:pt x="20561" y="13073"/>
                  </a:lnTo>
                  <a:cubicBezTo>
                    <a:pt x="20675" y="12922"/>
                    <a:pt x="20851" y="12844"/>
                    <a:pt x="21031" y="12844"/>
                  </a:cubicBezTo>
                  <a:cubicBezTo>
                    <a:pt x="21152" y="12844"/>
                    <a:pt x="21278" y="12883"/>
                    <a:pt x="21386" y="12965"/>
                  </a:cubicBezTo>
                  <a:lnTo>
                    <a:pt x="22865" y="14093"/>
                  </a:lnTo>
                  <a:cubicBezTo>
                    <a:pt x="23001" y="14196"/>
                    <a:pt x="23166" y="14251"/>
                    <a:pt x="23332" y="14251"/>
                  </a:cubicBezTo>
                  <a:cubicBezTo>
                    <a:pt x="23446" y="14251"/>
                    <a:pt x="23564" y="14226"/>
                    <a:pt x="23676" y="14171"/>
                  </a:cubicBezTo>
                  <a:cubicBezTo>
                    <a:pt x="23942" y="14039"/>
                    <a:pt x="24103" y="13770"/>
                    <a:pt x="24103" y="13475"/>
                  </a:cubicBezTo>
                  <a:lnTo>
                    <a:pt x="23985" y="766"/>
                  </a:lnTo>
                  <a:cubicBezTo>
                    <a:pt x="23981" y="525"/>
                    <a:pt x="23870" y="306"/>
                    <a:pt x="23680" y="159"/>
                  </a:cubicBezTo>
                  <a:cubicBezTo>
                    <a:pt x="23543" y="55"/>
                    <a:pt x="23382" y="1"/>
                    <a:pt x="232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0" name="Google Shape;501;p28">
              <a:extLst>
                <a:ext uri="{FF2B5EF4-FFF2-40B4-BE49-F238E27FC236}">
                  <a16:creationId xmlns:a16="http://schemas.microsoft.com/office/drawing/2014/main" id="{2FC840E6-AEB1-AF30-47FE-00282FB45CC9}"/>
                </a:ext>
              </a:extLst>
            </p:cNvPr>
            <p:cNvSpPr/>
            <p:nvPr/>
          </p:nvSpPr>
          <p:spPr>
            <a:xfrm>
              <a:off x="2614090" y="2645304"/>
              <a:ext cx="70060" cy="105878"/>
            </a:xfrm>
            <a:custGeom>
              <a:avLst/>
              <a:gdLst/>
              <a:ahLst/>
              <a:cxnLst/>
              <a:rect l="l" t="t" r="r" b="b"/>
              <a:pathLst>
                <a:path w="2001" h="3024" extrusionOk="0">
                  <a:moveTo>
                    <a:pt x="1343" y="0"/>
                  </a:moveTo>
                  <a:lnTo>
                    <a:pt x="1" y="2046"/>
                  </a:lnTo>
                  <a:lnTo>
                    <a:pt x="76" y="2980"/>
                  </a:lnTo>
                  <a:cubicBezTo>
                    <a:pt x="178" y="3010"/>
                    <a:pt x="283" y="3023"/>
                    <a:pt x="386" y="3023"/>
                  </a:cubicBezTo>
                  <a:cubicBezTo>
                    <a:pt x="1199" y="3023"/>
                    <a:pt x="2000" y="2208"/>
                    <a:pt x="2000" y="2208"/>
                  </a:cubicBezTo>
                  <a:lnTo>
                    <a:pt x="1343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1" name="Google Shape;502;p28">
              <a:extLst>
                <a:ext uri="{FF2B5EF4-FFF2-40B4-BE49-F238E27FC236}">
                  <a16:creationId xmlns:a16="http://schemas.microsoft.com/office/drawing/2014/main" id="{4ABA207D-DD51-6AE7-9E6C-C38158FBCB3C}"/>
                </a:ext>
              </a:extLst>
            </p:cNvPr>
            <p:cNvSpPr/>
            <p:nvPr/>
          </p:nvSpPr>
          <p:spPr>
            <a:xfrm>
              <a:off x="2359722" y="2457075"/>
              <a:ext cx="287488" cy="370957"/>
            </a:xfrm>
            <a:custGeom>
              <a:avLst/>
              <a:gdLst/>
              <a:ahLst/>
              <a:cxnLst/>
              <a:rect l="l" t="t" r="r" b="b"/>
              <a:pathLst>
                <a:path w="8211" h="10595" extrusionOk="0">
                  <a:moveTo>
                    <a:pt x="1882" y="8579"/>
                  </a:moveTo>
                  <a:cubicBezTo>
                    <a:pt x="1885" y="8579"/>
                    <a:pt x="1888" y="8580"/>
                    <a:pt x="1892" y="8582"/>
                  </a:cubicBezTo>
                  <a:cubicBezTo>
                    <a:pt x="1905" y="8585"/>
                    <a:pt x="1922" y="8593"/>
                    <a:pt x="1940" y="8605"/>
                  </a:cubicBezTo>
                  <a:lnTo>
                    <a:pt x="1940" y="8605"/>
                  </a:lnTo>
                  <a:cubicBezTo>
                    <a:pt x="1919" y="8600"/>
                    <a:pt x="1902" y="8594"/>
                    <a:pt x="1892" y="8589"/>
                  </a:cubicBezTo>
                  <a:cubicBezTo>
                    <a:pt x="1877" y="8584"/>
                    <a:pt x="1877" y="8579"/>
                    <a:pt x="1882" y="8579"/>
                  </a:cubicBezTo>
                  <a:close/>
                  <a:moveTo>
                    <a:pt x="877" y="0"/>
                  </a:moveTo>
                  <a:cubicBezTo>
                    <a:pt x="701" y="1360"/>
                    <a:pt x="554" y="2724"/>
                    <a:pt x="421" y="4092"/>
                  </a:cubicBezTo>
                  <a:cubicBezTo>
                    <a:pt x="277" y="5455"/>
                    <a:pt x="156" y="6823"/>
                    <a:pt x="44" y="8191"/>
                  </a:cubicBezTo>
                  <a:lnTo>
                    <a:pt x="22" y="8446"/>
                  </a:lnTo>
                  <a:lnTo>
                    <a:pt x="8" y="8618"/>
                  </a:lnTo>
                  <a:cubicBezTo>
                    <a:pt x="5" y="8686"/>
                    <a:pt x="1" y="8765"/>
                    <a:pt x="8" y="8847"/>
                  </a:cubicBezTo>
                  <a:cubicBezTo>
                    <a:pt x="12" y="9005"/>
                    <a:pt x="37" y="9192"/>
                    <a:pt x="98" y="9382"/>
                  </a:cubicBezTo>
                  <a:cubicBezTo>
                    <a:pt x="163" y="9576"/>
                    <a:pt x="267" y="9781"/>
                    <a:pt x="414" y="9953"/>
                  </a:cubicBezTo>
                  <a:cubicBezTo>
                    <a:pt x="561" y="10125"/>
                    <a:pt x="737" y="10258"/>
                    <a:pt x="909" y="10351"/>
                  </a:cubicBezTo>
                  <a:cubicBezTo>
                    <a:pt x="1074" y="10434"/>
                    <a:pt x="1243" y="10495"/>
                    <a:pt x="1387" y="10527"/>
                  </a:cubicBezTo>
                  <a:cubicBezTo>
                    <a:pt x="1621" y="10580"/>
                    <a:pt x="1820" y="10594"/>
                    <a:pt x="2005" y="10594"/>
                  </a:cubicBezTo>
                  <a:cubicBezTo>
                    <a:pt x="2058" y="10594"/>
                    <a:pt x="2110" y="10593"/>
                    <a:pt x="2162" y="10591"/>
                  </a:cubicBezTo>
                  <a:cubicBezTo>
                    <a:pt x="2618" y="10566"/>
                    <a:pt x="3005" y="10484"/>
                    <a:pt x="3375" y="10384"/>
                  </a:cubicBezTo>
                  <a:cubicBezTo>
                    <a:pt x="3741" y="10280"/>
                    <a:pt x="4089" y="10161"/>
                    <a:pt x="4430" y="10031"/>
                  </a:cubicBezTo>
                  <a:cubicBezTo>
                    <a:pt x="5780" y="9493"/>
                    <a:pt x="7011" y="8851"/>
                    <a:pt x="8210" y="8093"/>
                  </a:cubicBezTo>
                  <a:lnTo>
                    <a:pt x="7679" y="7078"/>
                  </a:lnTo>
                  <a:cubicBezTo>
                    <a:pt x="7057" y="7314"/>
                    <a:pt x="6418" y="7555"/>
                    <a:pt x="5787" y="7774"/>
                  </a:cubicBezTo>
                  <a:cubicBezTo>
                    <a:pt x="5155" y="7997"/>
                    <a:pt x="4516" y="8197"/>
                    <a:pt x="3888" y="8356"/>
                  </a:cubicBezTo>
                  <a:cubicBezTo>
                    <a:pt x="3576" y="8438"/>
                    <a:pt x="3264" y="8510"/>
                    <a:pt x="2962" y="8560"/>
                  </a:cubicBezTo>
                  <a:cubicBezTo>
                    <a:pt x="2704" y="8603"/>
                    <a:pt x="2448" y="8634"/>
                    <a:pt x="2233" y="8634"/>
                  </a:cubicBezTo>
                  <a:cubicBezTo>
                    <a:pt x="2200" y="8634"/>
                    <a:pt x="2168" y="8633"/>
                    <a:pt x="2137" y="8632"/>
                  </a:cubicBezTo>
                  <a:cubicBezTo>
                    <a:pt x="2129" y="8631"/>
                    <a:pt x="2120" y="8630"/>
                    <a:pt x="2112" y="8630"/>
                  </a:cubicBezTo>
                  <a:lnTo>
                    <a:pt x="2112" y="8630"/>
                  </a:lnTo>
                  <a:lnTo>
                    <a:pt x="2140" y="8431"/>
                  </a:lnTo>
                  <a:cubicBezTo>
                    <a:pt x="2338" y="7074"/>
                    <a:pt x="2528" y="5714"/>
                    <a:pt x="2697" y="4350"/>
                  </a:cubicBezTo>
                  <a:cubicBezTo>
                    <a:pt x="2873" y="2989"/>
                    <a:pt x="3037" y="1626"/>
                    <a:pt x="3178" y="262"/>
                  </a:cubicBezTo>
                  <a:lnTo>
                    <a:pt x="877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2" name="Google Shape;503;p28">
              <a:extLst>
                <a:ext uri="{FF2B5EF4-FFF2-40B4-BE49-F238E27FC236}">
                  <a16:creationId xmlns:a16="http://schemas.microsoft.com/office/drawing/2014/main" id="{8B19C088-1F6B-C3C0-4221-86DCD67F15DD}"/>
                </a:ext>
              </a:extLst>
            </p:cNvPr>
            <p:cNvSpPr/>
            <p:nvPr/>
          </p:nvSpPr>
          <p:spPr>
            <a:xfrm>
              <a:off x="2356851" y="2359775"/>
              <a:ext cx="170931" cy="212176"/>
            </a:xfrm>
            <a:custGeom>
              <a:avLst/>
              <a:gdLst/>
              <a:ahLst/>
              <a:cxnLst/>
              <a:rect l="l" t="t" r="r" b="b"/>
              <a:pathLst>
                <a:path w="4882" h="6060" extrusionOk="0">
                  <a:moveTo>
                    <a:pt x="2366" y="0"/>
                  </a:moveTo>
                  <a:cubicBezTo>
                    <a:pt x="2255" y="0"/>
                    <a:pt x="2142" y="16"/>
                    <a:pt x="2029" y="51"/>
                  </a:cubicBezTo>
                  <a:cubicBezTo>
                    <a:pt x="1109" y="331"/>
                    <a:pt x="1" y="3503"/>
                    <a:pt x="1" y="3503"/>
                  </a:cubicBezTo>
                  <a:lnTo>
                    <a:pt x="3576" y="6059"/>
                  </a:lnTo>
                  <a:cubicBezTo>
                    <a:pt x="3576" y="6059"/>
                    <a:pt x="4882" y="3410"/>
                    <a:pt x="4494" y="2219"/>
                  </a:cubicBezTo>
                  <a:cubicBezTo>
                    <a:pt x="4136" y="1114"/>
                    <a:pt x="3291" y="0"/>
                    <a:pt x="23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3" name="Google Shape;504;p28">
              <a:extLst>
                <a:ext uri="{FF2B5EF4-FFF2-40B4-BE49-F238E27FC236}">
                  <a16:creationId xmlns:a16="http://schemas.microsoft.com/office/drawing/2014/main" id="{F51CD1D0-6928-BC6E-520E-AA2BC9C2FD13}"/>
                </a:ext>
              </a:extLst>
            </p:cNvPr>
            <p:cNvSpPr/>
            <p:nvPr/>
          </p:nvSpPr>
          <p:spPr>
            <a:xfrm>
              <a:off x="2348168" y="2472376"/>
              <a:ext cx="146702" cy="110640"/>
            </a:xfrm>
            <a:custGeom>
              <a:avLst/>
              <a:gdLst/>
              <a:ahLst/>
              <a:cxnLst/>
              <a:rect l="l" t="t" r="r" b="b"/>
              <a:pathLst>
                <a:path w="4190" h="3160" extrusionOk="0">
                  <a:moveTo>
                    <a:pt x="83" y="1"/>
                  </a:moveTo>
                  <a:lnTo>
                    <a:pt x="1" y="370"/>
                  </a:lnTo>
                  <a:lnTo>
                    <a:pt x="3856" y="3160"/>
                  </a:lnTo>
                  <a:lnTo>
                    <a:pt x="4190" y="2786"/>
                  </a:lnTo>
                  <a:lnTo>
                    <a:pt x="83" y="1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14" name="Google Shape;505;p28">
              <a:extLst>
                <a:ext uri="{FF2B5EF4-FFF2-40B4-BE49-F238E27FC236}">
                  <a16:creationId xmlns:a16="http://schemas.microsoft.com/office/drawing/2014/main" id="{172FD5EC-F0ED-76A7-78DC-77E3ED39EB2D}"/>
                </a:ext>
              </a:extLst>
            </p:cNvPr>
            <p:cNvSpPr/>
            <p:nvPr/>
          </p:nvSpPr>
          <p:spPr>
            <a:xfrm>
              <a:off x="2661112" y="2623946"/>
              <a:ext cx="78953" cy="98700"/>
            </a:xfrm>
            <a:custGeom>
              <a:avLst/>
              <a:gdLst/>
              <a:ahLst/>
              <a:cxnLst/>
              <a:rect l="l" t="t" r="r" b="b"/>
              <a:pathLst>
                <a:path w="2255" h="2819" extrusionOk="0">
                  <a:moveTo>
                    <a:pt x="1802" y="0"/>
                  </a:moveTo>
                  <a:lnTo>
                    <a:pt x="0" y="610"/>
                  </a:lnTo>
                  <a:lnTo>
                    <a:pt x="657" y="2818"/>
                  </a:lnTo>
                  <a:lnTo>
                    <a:pt x="2254" y="1881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rgbClr val="FFB57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0664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2133</TotalTime>
  <Words>923</Words>
  <Application>Microsoft Office PowerPoint</Application>
  <PresentationFormat>Widescreen</PresentationFormat>
  <Paragraphs>113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Franklin Gothic Medium Cond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 Made Giri Suyasa</dc:creator>
  <cp:lastModifiedBy>Novita Sari</cp:lastModifiedBy>
  <cp:revision>19</cp:revision>
  <dcterms:created xsi:type="dcterms:W3CDTF">2022-07-24T08:24:17Z</dcterms:created>
  <dcterms:modified xsi:type="dcterms:W3CDTF">2022-09-16T01:12:28Z</dcterms:modified>
</cp:coreProperties>
</file>

<file path=docProps/thumbnail.jpeg>
</file>